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63" r:id="rId3"/>
    <p:sldId id="264" r:id="rId4"/>
    <p:sldId id="265" r:id="rId5"/>
    <p:sldId id="266" r:id="rId6"/>
    <p:sldId id="267" r:id="rId7"/>
    <p:sldId id="268" r:id="rId8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08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4A5452-7480-450B-A12F-D491D3787316}" type="datetimeFigureOut">
              <a:rPr lang="de-CH" smtClean="0"/>
              <a:pPr/>
              <a:t>09.05.2013</a:t>
            </a:fld>
            <a:endParaRPr lang="de-CH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364BE45A-9159-4D25-A7E7-8EE578DF11DB}" type="slidenum">
              <a:rPr lang="de-CH" smtClean="0"/>
              <a:pPr/>
              <a:t>‹Nr.›</a:t>
            </a:fld>
            <a:endParaRPr lang="de-CH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4A5452-7480-450B-A12F-D491D3787316}" type="datetimeFigureOut">
              <a:rPr lang="de-CH" smtClean="0"/>
              <a:pPr/>
              <a:t>09.05.2013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4BE45A-9159-4D25-A7E7-8EE578DF11DB}" type="slidenum">
              <a:rPr lang="de-CH" smtClean="0"/>
              <a:pPr/>
              <a:t>‹Nr.›</a:t>
            </a:fld>
            <a:endParaRPr lang="de-CH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364BE45A-9159-4D25-A7E7-8EE578DF11DB}" type="slidenum">
              <a:rPr lang="de-CH" smtClean="0"/>
              <a:pPr/>
              <a:t>‹Nr.›</a:t>
            </a:fld>
            <a:endParaRPr lang="de-C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4A5452-7480-450B-A12F-D491D3787316}" type="datetimeFigureOut">
              <a:rPr lang="de-CH" smtClean="0"/>
              <a:pPr/>
              <a:t>09.05.2013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4A5452-7480-450B-A12F-D491D3787316}" type="datetimeFigureOut">
              <a:rPr lang="de-CH" smtClean="0"/>
              <a:pPr/>
              <a:t>09.05.2013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364BE45A-9159-4D25-A7E7-8EE578DF11DB}" type="slidenum">
              <a:rPr lang="de-CH" smtClean="0"/>
              <a:pPr/>
              <a:t>‹Nr.›</a:t>
            </a:fld>
            <a:endParaRPr lang="de-CH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4A5452-7480-450B-A12F-D491D3787316}" type="datetimeFigureOut">
              <a:rPr lang="de-CH" smtClean="0"/>
              <a:pPr/>
              <a:t>09.05.2013</a:t>
            </a:fld>
            <a:endParaRPr lang="de-CH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364BE45A-9159-4D25-A7E7-8EE578DF11DB}" type="slidenum">
              <a:rPr lang="de-CH" smtClean="0"/>
              <a:pPr/>
              <a:t>‹Nr.›</a:t>
            </a:fld>
            <a:endParaRPr lang="de-CH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9E4A5452-7480-450B-A12F-D491D3787316}" type="datetimeFigureOut">
              <a:rPr lang="de-CH" smtClean="0"/>
              <a:pPr/>
              <a:t>09.05.2013</a:t>
            </a:fld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4BE45A-9159-4D25-A7E7-8EE578DF11DB}" type="slidenum">
              <a:rPr lang="de-CH" smtClean="0"/>
              <a:pPr/>
              <a:t>‹Nr.›</a:t>
            </a:fld>
            <a:endParaRPr lang="de-CH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4A5452-7480-450B-A12F-D491D3787316}" type="datetimeFigureOut">
              <a:rPr lang="de-CH" smtClean="0"/>
              <a:pPr/>
              <a:t>09.05.2013</a:t>
            </a:fld>
            <a:endParaRPr lang="de-C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de-CH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364BE45A-9159-4D25-A7E7-8EE578DF11DB}" type="slidenum">
              <a:rPr lang="de-CH" smtClean="0"/>
              <a:pPr/>
              <a:t>‹Nr.›</a:t>
            </a:fld>
            <a:endParaRPr lang="de-CH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4A5452-7480-450B-A12F-D491D3787316}" type="datetimeFigureOut">
              <a:rPr lang="de-CH" smtClean="0"/>
              <a:pPr/>
              <a:t>09.05.2013</a:t>
            </a:fld>
            <a:endParaRPr lang="de-C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364BE45A-9159-4D25-A7E7-8EE578DF11DB}" type="slidenum">
              <a:rPr lang="de-CH" smtClean="0"/>
              <a:pPr/>
              <a:t>‹Nr.›</a:t>
            </a:fld>
            <a:endParaRPr lang="de-CH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4A5452-7480-450B-A12F-D491D3787316}" type="datetimeFigureOut">
              <a:rPr lang="de-CH" smtClean="0"/>
              <a:pPr/>
              <a:t>09.05.2013</a:t>
            </a:fld>
            <a:endParaRPr lang="de-C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364BE45A-9159-4D25-A7E7-8EE578DF11DB}" type="slidenum">
              <a:rPr lang="de-CH" smtClean="0"/>
              <a:pPr/>
              <a:t>‹Nr.›</a:t>
            </a:fld>
            <a:endParaRPr lang="de-CH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364BE45A-9159-4D25-A7E7-8EE578DF11DB}" type="slidenum">
              <a:rPr lang="de-CH" smtClean="0"/>
              <a:pPr/>
              <a:t>‹Nr.›</a:t>
            </a:fld>
            <a:endParaRPr lang="de-CH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4A5452-7480-450B-A12F-D491D3787316}" type="datetimeFigureOut">
              <a:rPr lang="de-CH" smtClean="0"/>
              <a:pPr/>
              <a:t>09.05.2013</a:t>
            </a:fld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de-CH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364BE45A-9159-4D25-A7E7-8EE578DF11DB}" type="slidenum">
              <a:rPr lang="de-CH" smtClean="0"/>
              <a:pPr/>
              <a:t>‹Nr.›</a:t>
            </a:fld>
            <a:endParaRPr lang="de-CH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9E4A5452-7480-450B-A12F-D491D3787316}" type="datetimeFigureOut">
              <a:rPr lang="de-CH" smtClean="0"/>
              <a:pPr/>
              <a:t>09.05.2013</a:t>
            </a:fld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de-CH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9E4A5452-7480-450B-A12F-D491D3787316}" type="datetimeFigureOut">
              <a:rPr lang="de-CH" smtClean="0"/>
              <a:pPr/>
              <a:t>09.05.2013</a:t>
            </a:fld>
            <a:endParaRPr lang="de-C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de-CH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364BE45A-9159-4D25-A7E7-8EE578DF11DB}" type="slidenum">
              <a:rPr lang="de-CH" smtClean="0"/>
              <a:pPr/>
              <a:t>‹Nr.›</a:t>
            </a:fld>
            <a:endParaRPr lang="de-CH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CH" dirty="0" smtClean="0"/>
              <a:t>Quellen der Wasserverschmutzung in der Schweiz</a:t>
            </a:r>
            <a:endParaRPr lang="de-CH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CH" dirty="0" smtClean="0"/>
              <a:t>Wasser</a:t>
            </a:r>
            <a:endParaRPr lang="de-CH" dirty="0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CH"/>
          </a:p>
        </p:txBody>
      </p:sp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6609942" y="431629"/>
            <a:ext cx="1645002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CH" sz="8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Sylfaen" pitchFamily="18" charset="0"/>
                <a:ea typeface="Calibri" pitchFamily="34" charset="0"/>
                <a:cs typeface="Times New Roman" pitchFamily="18" charset="0"/>
              </a:rPr>
              <a:t>Entstanden im Rahmen des</a:t>
            </a:r>
            <a:br>
              <a:rPr kumimoji="0" lang="de-CH" sz="8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Sylfae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de-CH" sz="8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Sylfaen" pitchFamily="18" charset="0"/>
                <a:ea typeface="Calibri" pitchFamily="34" charset="0"/>
                <a:cs typeface="Times New Roman" pitchFamily="18" charset="0"/>
              </a:rPr>
              <a:t>Integrativen Projekts 2012/13 des </a:t>
            </a:r>
            <a:br>
              <a:rPr kumimoji="0" lang="de-CH" sz="8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Sylfae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de-CH" sz="8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Sylfaen" pitchFamily="18" charset="0"/>
                <a:ea typeface="Calibri" pitchFamily="34" charset="0"/>
                <a:cs typeface="Times New Roman" pitchFamily="18" charset="0"/>
              </a:rPr>
              <a:t>Geographischen Institutes </a:t>
            </a:r>
            <a:br>
              <a:rPr kumimoji="0" lang="de-CH" sz="8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Sylfae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de-CH" sz="8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Sylfaen" pitchFamily="18" charset="0"/>
                <a:ea typeface="Calibri" pitchFamily="34" charset="0"/>
                <a:cs typeface="Times New Roman" pitchFamily="18" charset="0"/>
              </a:rPr>
              <a:t>der Universit</a:t>
            </a:r>
            <a:r>
              <a:rPr kumimoji="0" lang="de-CH" sz="8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ä</a:t>
            </a:r>
            <a:r>
              <a:rPr kumimoji="0" lang="de-CH" sz="8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Sylfaen" pitchFamily="18" charset="0"/>
                <a:ea typeface="Calibri" pitchFamily="34" charset="0"/>
                <a:cs typeface="Times New Roman" pitchFamily="18" charset="0"/>
              </a:rPr>
              <a:t>t Z</a:t>
            </a:r>
            <a:r>
              <a:rPr kumimoji="0" lang="de-CH" sz="8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ü</a:t>
            </a:r>
            <a:r>
              <a:rPr kumimoji="0" lang="de-CH" sz="8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Sylfaen" pitchFamily="18" charset="0"/>
                <a:ea typeface="Calibri" pitchFamily="34" charset="0"/>
                <a:cs typeface="Times New Roman" pitchFamily="18" charset="0"/>
              </a:rPr>
              <a:t>rich</a:t>
            </a:r>
            <a:endParaRPr kumimoji="0" lang="de-CH" sz="1800" b="0" i="0" u="none" strike="noStrike" cap="none" normalizeH="0" baseline="0" dirty="0" smtClean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1519" y="431630"/>
            <a:ext cx="377825" cy="371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2942727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de-CH" dirty="0" smtClean="0"/>
              <a:t>Gruppenarbeiten</a:t>
            </a:r>
            <a:endParaRPr lang="de-CH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de-CH" dirty="0" smtClean="0"/>
              <a:t>10 min Zeit für Besprechung in den Gruppen und Vorbereitung der Präsentationen</a:t>
            </a:r>
          </a:p>
          <a:p>
            <a:pPr lvl="1"/>
            <a:r>
              <a:rPr lang="de-CH" dirty="0"/>
              <a:t>Hellraumprojektor</a:t>
            </a:r>
          </a:p>
          <a:p>
            <a:pPr lvl="1"/>
            <a:r>
              <a:rPr lang="de-CH" dirty="0" smtClean="0"/>
              <a:t>Wandtafel</a:t>
            </a:r>
          </a:p>
          <a:p>
            <a:r>
              <a:rPr lang="de-CH" dirty="0" smtClean="0"/>
              <a:t>Rahmen für Inhalt der Präsentation</a:t>
            </a:r>
          </a:p>
          <a:p>
            <a:pPr lvl="1"/>
            <a:r>
              <a:rPr lang="de-CH" dirty="0" smtClean="0"/>
              <a:t>Vorstellung des Problems</a:t>
            </a:r>
          </a:p>
          <a:p>
            <a:pPr lvl="1"/>
            <a:r>
              <a:rPr lang="de-CH" dirty="0" smtClean="0"/>
              <a:t>Quellen der Verschmutzung</a:t>
            </a:r>
          </a:p>
          <a:p>
            <a:pPr lvl="1"/>
            <a:r>
              <a:rPr lang="de-CH" dirty="0" smtClean="0"/>
              <a:t>Mögliche Verhinderung/Problemlösung</a:t>
            </a:r>
          </a:p>
          <a:p>
            <a:endParaRPr lang="de-CH" dirty="0" smtClean="0"/>
          </a:p>
        </p:txBody>
      </p:sp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6609942" y="431629"/>
            <a:ext cx="1645002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CH" sz="8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Sylfaen" pitchFamily="18" charset="0"/>
                <a:ea typeface="Calibri" pitchFamily="34" charset="0"/>
                <a:cs typeface="Times New Roman" pitchFamily="18" charset="0"/>
              </a:rPr>
              <a:t>Entstanden im Rahmen des</a:t>
            </a:r>
            <a:br>
              <a:rPr kumimoji="0" lang="de-CH" sz="8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Sylfae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de-CH" sz="8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Sylfaen" pitchFamily="18" charset="0"/>
                <a:ea typeface="Calibri" pitchFamily="34" charset="0"/>
                <a:cs typeface="Times New Roman" pitchFamily="18" charset="0"/>
              </a:rPr>
              <a:t>Integrativen Projekts 2012/13 des </a:t>
            </a:r>
            <a:br>
              <a:rPr kumimoji="0" lang="de-CH" sz="8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Sylfae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de-CH" sz="8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Sylfaen" pitchFamily="18" charset="0"/>
                <a:ea typeface="Calibri" pitchFamily="34" charset="0"/>
                <a:cs typeface="Times New Roman" pitchFamily="18" charset="0"/>
              </a:rPr>
              <a:t>Geographischen Institutes </a:t>
            </a:r>
            <a:br>
              <a:rPr kumimoji="0" lang="de-CH" sz="8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Sylfae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de-CH" sz="8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Sylfaen" pitchFamily="18" charset="0"/>
                <a:ea typeface="Calibri" pitchFamily="34" charset="0"/>
                <a:cs typeface="Times New Roman" pitchFamily="18" charset="0"/>
              </a:rPr>
              <a:t>der Universit</a:t>
            </a:r>
            <a:r>
              <a:rPr kumimoji="0" lang="de-CH" sz="8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ä</a:t>
            </a:r>
            <a:r>
              <a:rPr kumimoji="0" lang="de-CH" sz="8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Sylfaen" pitchFamily="18" charset="0"/>
                <a:ea typeface="Calibri" pitchFamily="34" charset="0"/>
                <a:cs typeface="Times New Roman" pitchFamily="18" charset="0"/>
              </a:rPr>
              <a:t>t Z</a:t>
            </a:r>
            <a:r>
              <a:rPr kumimoji="0" lang="de-CH" sz="8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ü</a:t>
            </a:r>
            <a:r>
              <a:rPr kumimoji="0" lang="de-CH" sz="8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Sylfaen" pitchFamily="18" charset="0"/>
                <a:ea typeface="Calibri" pitchFamily="34" charset="0"/>
                <a:cs typeface="Times New Roman" pitchFamily="18" charset="0"/>
              </a:rPr>
              <a:t>rich</a:t>
            </a:r>
            <a:endParaRPr kumimoji="0" lang="de-CH" sz="1800" b="0" i="0" u="none" strike="noStrike" cap="none" normalizeH="0" baseline="0" dirty="0" smtClean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1519" y="431630"/>
            <a:ext cx="377825" cy="371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1456424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de-CH" dirty="0" smtClean="0"/>
              <a:t>Gruppe A</a:t>
            </a:r>
            <a:endParaRPr lang="de-CH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de-CH" dirty="0" smtClean="0"/>
              <a:t>Landwirtschaft - Eutrophierung</a:t>
            </a:r>
          </a:p>
          <a:p>
            <a:endParaRPr lang="de-CH" dirty="0"/>
          </a:p>
          <a:p>
            <a:endParaRPr lang="de-CH" dirty="0" smtClean="0"/>
          </a:p>
          <a:p>
            <a:pPr lvl="1"/>
            <a:endParaRPr lang="de-CH" dirty="0"/>
          </a:p>
          <a:p>
            <a:endParaRPr lang="de-CH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b="5881"/>
          <a:stretch/>
        </p:blipFill>
        <p:spPr bwMode="auto">
          <a:xfrm>
            <a:off x="2771800" y="2928152"/>
            <a:ext cx="3810000" cy="260878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Inhaltsplatzhalter 6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endParaRPr lang="de-CH" dirty="0" smtClean="0"/>
          </a:p>
          <a:p>
            <a:endParaRPr lang="de-CH" dirty="0" smtClean="0"/>
          </a:p>
          <a:p>
            <a:pPr>
              <a:buNone/>
            </a:pPr>
            <a:endParaRPr lang="de-CH" dirty="0" smtClean="0"/>
          </a:p>
          <a:p>
            <a:endParaRPr lang="de-CH" dirty="0" smtClean="0"/>
          </a:p>
          <a:p>
            <a:endParaRPr lang="de-CH" dirty="0" smtClean="0"/>
          </a:p>
          <a:p>
            <a:endParaRPr lang="de-CH" dirty="0" smtClean="0"/>
          </a:p>
          <a:p>
            <a:endParaRPr lang="de-CH" dirty="0" smtClean="0"/>
          </a:p>
          <a:p>
            <a:endParaRPr lang="de-CH" dirty="0" smtClean="0"/>
          </a:p>
          <a:p>
            <a:pPr>
              <a:buNone/>
            </a:pPr>
            <a:endParaRPr lang="en-US" sz="1000" dirty="0" smtClean="0"/>
          </a:p>
          <a:p>
            <a:pPr>
              <a:buNone/>
            </a:pPr>
            <a:endParaRPr lang="en-US" sz="1000" dirty="0" smtClean="0"/>
          </a:p>
          <a:p>
            <a:pPr>
              <a:buNone/>
            </a:pPr>
            <a:r>
              <a:rPr lang="en-US" sz="1000" dirty="0" err="1" smtClean="0"/>
              <a:t>Quelle</a:t>
            </a:r>
            <a:r>
              <a:rPr lang="en-US" sz="1000" dirty="0" smtClean="0"/>
              <a:t> </a:t>
            </a:r>
            <a:r>
              <a:rPr lang="en-US" sz="1000" dirty="0" err="1" smtClean="0"/>
              <a:t>Bild</a:t>
            </a:r>
            <a:r>
              <a:rPr lang="en-US" sz="1000" dirty="0" smtClean="0"/>
              <a:t>: http</a:t>
            </a:r>
            <a:r>
              <a:rPr lang="en-US" sz="1000" dirty="0" smtClean="0"/>
              <a:t>://www.f1online.de/de/bild-details/3012905.html</a:t>
            </a:r>
            <a:endParaRPr lang="en-US" sz="1000" dirty="0"/>
          </a:p>
        </p:txBody>
      </p:sp>
      <p:sp>
        <p:nvSpPr>
          <p:cNvPr id="8" name="Rectangle 3"/>
          <p:cNvSpPr>
            <a:spLocks noChangeArrowheads="1"/>
          </p:cNvSpPr>
          <p:nvPr/>
        </p:nvSpPr>
        <p:spPr bwMode="auto">
          <a:xfrm>
            <a:off x="6609942" y="431629"/>
            <a:ext cx="1645002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CH" sz="8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Sylfaen" pitchFamily="18" charset="0"/>
                <a:ea typeface="Calibri" pitchFamily="34" charset="0"/>
                <a:cs typeface="Times New Roman" pitchFamily="18" charset="0"/>
              </a:rPr>
              <a:t>Entstanden im Rahmen des</a:t>
            </a:r>
            <a:br>
              <a:rPr kumimoji="0" lang="de-CH" sz="8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Sylfae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de-CH" sz="8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Sylfaen" pitchFamily="18" charset="0"/>
                <a:ea typeface="Calibri" pitchFamily="34" charset="0"/>
                <a:cs typeface="Times New Roman" pitchFamily="18" charset="0"/>
              </a:rPr>
              <a:t>Integrativen Projekts 2012/13 des </a:t>
            </a:r>
            <a:br>
              <a:rPr kumimoji="0" lang="de-CH" sz="8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Sylfae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de-CH" sz="8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Sylfaen" pitchFamily="18" charset="0"/>
                <a:ea typeface="Calibri" pitchFamily="34" charset="0"/>
                <a:cs typeface="Times New Roman" pitchFamily="18" charset="0"/>
              </a:rPr>
              <a:t>Geographischen Institutes </a:t>
            </a:r>
            <a:br>
              <a:rPr kumimoji="0" lang="de-CH" sz="8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Sylfae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de-CH" sz="8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Sylfaen" pitchFamily="18" charset="0"/>
                <a:ea typeface="Calibri" pitchFamily="34" charset="0"/>
                <a:cs typeface="Times New Roman" pitchFamily="18" charset="0"/>
              </a:rPr>
              <a:t>der Universit</a:t>
            </a:r>
            <a:r>
              <a:rPr kumimoji="0" lang="de-CH" sz="8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ä</a:t>
            </a:r>
            <a:r>
              <a:rPr kumimoji="0" lang="de-CH" sz="8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Sylfaen" pitchFamily="18" charset="0"/>
                <a:ea typeface="Calibri" pitchFamily="34" charset="0"/>
                <a:cs typeface="Times New Roman" pitchFamily="18" charset="0"/>
              </a:rPr>
              <a:t>t Z</a:t>
            </a:r>
            <a:r>
              <a:rPr kumimoji="0" lang="de-CH" sz="8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ü</a:t>
            </a:r>
            <a:r>
              <a:rPr kumimoji="0" lang="de-CH" sz="8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Sylfaen" pitchFamily="18" charset="0"/>
                <a:ea typeface="Calibri" pitchFamily="34" charset="0"/>
                <a:cs typeface="Times New Roman" pitchFamily="18" charset="0"/>
              </a:rPr>
              <a:t>rich</a:t>
            </a:r>
            <a:endParaRPr kumimoji="0" lang="de-CH" sz="1800" b="0" i="0" u="none" strike="noStrike" cap="none" normalizeH="0" baseline="0" dirty="0" smtClean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1519" y="431630"/>
            <a:ext cx="377825" cy="371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1477839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de-CH" dirty="0" smtClean="0"/>
              <a:t>Gruppe B</a:t>
            </a:r>
            <a:endParaRPr lang="de-CH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de-CH" dirty="0" smtClean="0"/>
              <a:t>Medizin</a:t>
            </a:r>
            <a:endParaRPr lang="de-CH" dirty="0"/>
          </a:p>
          <a:p>
            <a:endParaRPr lang="de-CH" dirty="0" smtClean="0"/>
          </a:p>
          <a:p>
            <a:pPr lvl="1"/>
            <a:endParaRPr lang="de-CH" dirty="0"/>
          </a:p>
          <a:p>
            <a:endParaRPr lang="de-CH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2313" y="2557463"/>
            <a:ext cx="3041027" cy="202366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Inhaltsplatzhalter 6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endParaRPr lang="de-CH" dirty="0" smtClean="0"/>
          </a:p>
          <a:p>
            <a:pPr>
              <a:buNone/>
            </a:pPr>
            <a:endParaRPr lang="de-CH" dirty="0" smtClean="0"/>
          </a:p>
          <a:p>
            <a:endParaRPr lang="de-CH" dirty="0" smtClean="0"/>
          </a:p>
          <a:p>
            <a:endParaRPr lang="de-CH" dirty="0" smtClean="0"/>
          </a:p>
          <a:p>
            <a:endParaRPr lang="de-CH" dirty="0" smtClean="0"/>
          </a:p>
          <a:p>
            <a:endParaRPr lang="de-CH" dirty="0" smtClean="0"/>
          </a:p>
          <a:p>
            <a:endParaRPr lang="de-CH" dirty="0" smtClean="0"/>
          </a:p>
          <a:p>
            <a:endParaRPr lang="de-CH" dirty="0" smtClean="0"/>
          </a:p>
          <a:p>
            <a:pPr>
              <a:buNone/>
            </a:pPr>
            <a:endParaRPr lang="en-US" sz="1100" dirty="0" smtClean="0"/>
          </a:p>
          <a:p>
            <a:pPr>
              <a:buNone/>
            </a:pPr>
            <a:r>
              <a:rPr lang="en-US" sz="1100" dirty="0" err="1" smtClean="0"/>
              <a:t>Quelle</a:t>
            </a:r>
            <a:r>
              <a:rPr lang="en-US" sz="1100" dirty="0" smtClean="0"/>
              <a:t> </a:t>
            </a:r>
            <a:r>
              <a:rPr lang="en-US" sz="1100" dirty="0" err="1" smtClean="0"/>
              <a:t>Bild</a:t>
            </a:r>
            <a:r>
              <a:rPr lang="en-US" sz="1100" dirty="0" smtClean="0"/>
              <a:t>: </a:t>
            </a:r>
            <a:r>
              <a:rPr lang="en-US" sz="1100" dirty="0" smtClean="0"/>
              <a:t>http</a:t>
            </a:r>
            <a:r>
              <a:rPr lang="en-US" sz="1100" dirty="0" smtClean="0"/>
              <a:t>://www.abendblatt.de/ratgeber/wissen/article114315317/Medikamente-im-Wasser-bittere-Pillen-fuer-Fische.html</a:t>
            </a:r>
            <a:endParaRPr lang="en-US" sz="1100" dirty="0"/>
          </a:p>
        </p:txBody>
      </p:sp>
      <p:sp>
        <p:nvSpPr>
          <p:cNvPr id="8" name="Rectangle 3"/>
          <p:cNvSpPr>
            <a:spLocks noChangeArrowheads="1"/>
          </p:cNvSpPr>
          <p:nvPr/>
        </p:nvSpPr>
        <p:spPr bwMode="auto">
          <a:xfrm>
            <a:off x="6609942" y="431629"/>
            <a:ext cx="1645002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CH" sz="8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Sylfaen" pitchFamily="18" charset="0"/>
                <a:ea typeface="Calibri" pitchFamily="34" charset="0"/>
                <a:cs typeface="Times New Roman" pitchFamily="18" charset="0"/>
              </a:rPr>
              <a:t>Entstanden im Rahmen des</a:t>
            </a:r>
            <a:br>
              <a:rPr kumimoji="0" lang="de-CH" sz="8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Sylfae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de-CH" sz="8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Sylfaen" pitchFamily="18" charset="0"/>
                <a:ea typeface="Calibri" pitchFamily="34" charset="0"/>
                <a:cs typeface="Times New Roman" pitchFamily="18" charset="0"/>
              </a:rPr>
              <a:t>Integrativen Projekts 2012/13 des </a:t>
            </a:r>
            <a:br>
              <a:rPr kumimoji="0" lang="de-CH" sz="8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Sylfae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de-CH" sz="8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Sylfaen" pitchFamily="18" charset="0"/>
                <a:ea typeface="Calibri" pitchFamily="34" charset="0"/>
                <a:cs typeface="Times New Roman" pitchFamily="18" charset="0"/>
              </a:rPr>
              <a:t>Geographischen Institutes </a:t>
            </a:r>
            <a:br>
              <a:rPr kumimoji="0" lang="de-CH" sz="8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Sylfae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de-CH" sz="8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Sylfaen" pitchFamily="18" charset="0"/>
                <a:ea typeface="Calibri" pitchFamily="34" charset="0"/>
                <a:cs typeface="Times New Roman" pitchFamily="18" charset="0"/>
              </a:rPr>
              <a:t>der Universit</a:t>
            </a:r>
            <a:r>
              <a:rPr kumimoji="0" lang="de-CH" sz="8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ä</a:t>
            </a:r>
            <a:r>
              <a:rPr kumimoji="0" lang="de-CH" sz="8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Sylfaen" pitchFamily="18" charset="0"/>
                <a:ea typeface="Calibri" pitchFamily="34" charset="0"/>
                <a:cs typeface="Times New Roman" pitchFamily="18" charset="0"/>
              </a:rPr>
              <a:t>t Z</a:t>
            </a:r>
            <a:r>
              <a:rPr kumimoji="0" lang="de-CH" sz="8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ü</a:t>
            </a:r>
            <a:r>
              <a:rPr kumimoji="0" lang="de-CH" sz="8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Sylfaen" pitchFamily="18" charset="0"/>
                <a:ea typeface="Calibri" pitchFamily="34" charset="0"/>
                <a:cs typeface="Times New Roman" pitchFamily="18" charset="0"/>
              </a:rPr>
              <a:t>rich</a:t>
            </a:r>
            <a:endParaRPr kumimoji="0" lang="de-CH" sz="1800" b="0" i="0" u="none" strike="noStrike" cap="none" normalizeH="0" baseline="0" dirty="0" smtClean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1519" y="431630"/>
            <a:ext cx="377825" cy="371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751833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de-CH" dirty="0" smtClean="0"/>
              <a:t>Gruppe C</a:t>
            </a:r>
            <a:endParaRPr lang="de-CH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de-CH" dirty="0" smtClean="0"/>
              <a:t>Industrie</a:t>
            </a:r>
            <a:endParaRPr lang="de-CH" dirty="0"/>
          </a:p>
          <a:p>
            <a:endParaRPr lang="de-CH" dirty="0" smtClean="0"/>
          </a:p>
          <a:p>
            <a:pPr lvl="1"/>
            <a:endParaRPr lang="de-CH" dirty="0"/>
          </a:p>
          <a:p>
            <a:endParaRPr lang="de-CH" dirty="0"/>
          </a:p>
        </p:txBody>
      </p:sp>
      <p:sp>
        <p:nvSpPr>
          <p:cNvPr id="8" name="Rectangle 3"/>
          <p:cNvSpPr>
            <a:spLocks noChangeArrowheads="1"/>
          </p:cNvSpPr>
          <p:nvPr/>
        </p:nvSpPr>
        <p:spPr bwMode="auto">
          <a:xfrm>
            <a:off x="6609942" y="431629"/>
            <a:ext cx="1645002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CH" sz="8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Sylfaen" pitchFamily="18" charset="0"/>
                <a:ea typeface="Calibri" pitchFamily="34" charset="0"/>
                <a:cs typeface="Times New Roman" pitchFamily="18" charset="0"/>
              </a:rPr>
              <a:t>Entstanden im Rahmen des</a:t>
            </a:r>
            <a:br>
              <a:rPr kumimoji="0" lang="de-CH" sz="8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Sylfae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de-CH" sz="8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Sylfaen" pitchFamily="18" charset="0"/>
                <a:ea typeface="Calibri" pitchFamily="34" charset="0"/>
                <a:cs typeface="Times New Roman" pitchFamily="18" charset="0"/>
              </a:rPr>
              <a:t>Integrativen Projekts 2012/13 des </a:t>
            </a:r>
            <a:br>
              <a:rPr kumimoji="0" lang="de-CH" sz="8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Sylfae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de-CH" sz="8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Sylfaen" pitchFamily="18" charset="0"/>
                <a:ea typeface="Calibri" pitchFamily="34" charset="0"/>
                <a:cs typeface="Times New Roman" pitchFamily="18" charset="0"/>
              </a:rPr>
              <a:t>Geographischen Institutes </a:t>
            </a:r>
            <a:br>
              <a:rPr kumimoji="0" lang="de-CH" sz="8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Sylfae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de-CH" sz="8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Sylfaen" pitchFamily="18" charset="0"/>
                <a:ea typeface="Calibri" pitchFamily="34" charset="0"/>
                <a:cs typeface="Times New Roman" pitchFamily="18" charset="0"/>
              </a:rPr>
              <a:t>der Universit</a:t>
            </a:r>
            <a:r>
              <a:rPr kumimoji="0" lang="de-CH" sz="8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ä</a:t>
            </a:r>
            <a:r>
              <a:rPr kumimoji="0" lang="de-CH" sz="8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Sylfaen" pitchFamily="18" charset="0"/>
                <a:ea typeface="Calibri" pitchFamily="34" charset="0"/>
                <a:cs typeface="Times New Roman" pitchFamily="18" charset="0"/>
              </a:rPr>
              <a:t>t Z</a:t>
            </a:r>
            <a:r>
              <a:rPr kumimoji="0" lang="de-CH" sz="8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ü</a:t>
            </a:r>
            <a:r>
              <a:rPr kumimoji="0" lang="de-CH" sz="8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Sylfaen" pitchFamily="18" charset="0"/>
                <a:ea typeface="Calibri" pitchFamily="34" charset="0"/>
                <a:cs typeface="Times New Roman" pitchFamily="18" charset="0"/>
              </a:rPr>
              <a:t>rich</a:t>
            </a:r>
            <a:endParaRPr kumimoji="0" lang="de-CH" sz="1800" b="0" i="0" u="none" strike="noStrike" cap="none" normalizeH="0" baseline="0" dirty="0" smtClean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1519" y="431630"/>
            <a:ext cx="377825" cy="371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2" descr="Ölpest im Golf von Mexiko - Ölteppich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14612" y="2714620"/>
            <a:ext cx="3688607" cy="2074842"/>
          </a:xfrm>
          <a:prstGeom prst="rect">
            <a:avLst/>
          </a:prstGeom>
          <a:noFill/>
        </p:spPr>
      </p:pic>
      <p:sp>
        <p:nvSpPr>
          <p:cNvPr id="12" name="Rechteck 11"/>
          <p:cNvSpPr/>
          <p:nvPr/>
        </p:nvSpPr>
        <p:spPr>
          <a:xfrm>
            <a:off x="285720" y="6072206"/>
            <a:ext cx="835824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dirty="0" err="1" smtClean="0"/>
              <a:t>Quelle</a:t>
            </a:r>
            <a:r>
              <a:rPr lang="en-US" sz="1000" dirty="0" smtClean="0"/>
              <a:t> </a:t>
            </a:r>
            <a:r>
              <a:rPr lang="en-US" sz="1000" dirty="0" err="1" smtClean="0"/>
              <a:t>Bild</a:t>
            </a:r>
            <a:r>
              <a:rPr lang="en-US" sz="1000" dirty="0" smtClean="0"/>
              <a:t>: http</a:t>
            </a:r>
            <a:r>
              <a:rPr lang="en-US" sz="1000" dirty="0" smtClean="0"/>
              <a:t>://www.sueddeutsche.de/wissen/kampf-gegen-das-oel-schmieriger-einsatz-1.1027386</a:t>
            </a:r>
            <a:endParaRPr lang="en-US" sz="1000" dirty="0"/>
          </a:p>
        </p:txBody>
      </p:sp>
    </p:spTree>
    <p:extLst>
      <p:ext uri="{BB962C8B-B14F-4D97-AF65-F5344CB8AC3E}">
        <p14:creationId xmlns="" xmlns:p14="http://schemas.microsoft.com/office/powerpoint/2010/main" val="3976565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de-CH" dirty="0" smtClean="0"/>
              <a:t>Gruppe D</a:t>
            </a:r>
            <a:endParaRPr lang="de-CH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de-CH" dirty="0" smtClean="0"/>
              <a:t>Waschmittel</a:t>
            </a:r>
            <a:endParaRPr lang="de-CH" dirty="0"/>
          </a:p>
          <a:p>
            <a:endParaRPr lang="de-CH" dirty="0" smtClean="0"/>
          </a:p>
          <a:p>
            <a:pPr lvl="1"/>
            <a:endParaRPr lang="de-CH" dirty="0"/>
          </a:p>
          <a:p>
            <a:endParaRPr lang="de-CH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2456891"/>
            <a:ext cx="4153644" cy="311523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Inhaltsplatzhalter 6"/>
          <p:cNvSpPr>
            <a:spLocks noGrp="1"/>
          </p:cNvSpPr>
          <p:nvPr>
            <p:ph sz="quarter" idx="1"/>
          </p:nvPr>
        </p:nvSpPr>
        <p:spPr>
          <a:xfrm>
            <a:off x="285720" y="5857892"/>
            <a:ext cx="8519952" cy="45547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1000" dirty="0" smtClean="0"/>
              <a:t>http://www.cepolina.com/freifoto/v/V.asp?N=2.weisse.Schaum-Wasser.-&amp;S=Wasser</a:t>
            </a:r>
            <a:endParaRPr lang="en-US" sz="1000" dirty="0"/>
          </a:p>
        </p:txBody>
      </p:sp>
      <p:sp>
        <p:nvSpPr>
          <p:cNvPr id="8" name="Rectangle 3"/>
          <p:cNvSpPr>
            <a:spLocks noChangeArrowheads="1"/>
          </p:cNvSpPr>
          <p:nvPr/>
        </p:nvSpPr>
        <p:spPr bwMode="auto">
          <a:xfrm>
            <a:off x="6609942" y="431629"/>
            <a:ext cx="1645002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CH" sz="8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Sylfaen" pitchFamily="18" charset="0"/>
                <a:ea typeface="Calibri" pitchFamily="34" charset="0"/>
                <a:cs typeface="Times New Roman" pitchFamily="18" charset="0"/>
              </a:rPr>
              <a:t>Entstanden im Rahmen des</a:t>
            </a:r>
            <a:br>
              <a:rPr kumimoji="0" lang="de-CH" sz="8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Sylfae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de-CH" sz="8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Sylfaen" pitchFamily="18" charset="0"/>
                <a:ea typeface="Calibri" pitchFamily="34" charset="0"/>
                <a:cs typeface="Times New Roman" pitchFamily="18" charset="0"/>
              </a:rPr>
              <a:t>Integrativen Projekts 2012/13 des </a:t>
            </a:r>
            <a:br>
              <a:rPr kumimoji="0" lang="de-CH" sz="8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Sylfae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de-CH" sz="8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Sylfaen" pitchFamily="18" charset="0"/>
                <a:ea typeface="Calibri" pitchFamily="34" charset="0"/>
                <a:cs typeface="Times New Roman" pitchFamily="18" charset="0"/>
              </a:rPr>
              <a:t>Geographischen Institutes </a:t>
            </a:r>
            <a:br>
              <a:rPr kumimoji="0" lang="de-CH" sz="8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Sylfae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de-CH" sz="8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Sylfaen" pitchFamily="18" charset="0"/>
                <a:ea typeface="Calibri" pitchFamily="34" charset="0"/>
                <a:cs typeface="Times New Roman" pitchFamily="18" charset="0"/>
              </a:rPr>
              <a:t>der Universit</a:t>
            </a:r>
            <a:r>
              <a:rPr kumimoji="0" lang="de-CH" sz="8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ä</a:t>
            </a:r>
            <a:r>
              <a:rPr kumimoji="0" lang="de-CH" sz="8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Sylfaen" pitchFamily="18" charset="0"/>
                <a:ea typeface="Calibri" pitchFamily="34" charset="0"/>
                <a:cs typeface="Times New Roman" pitchFamily="18" charset="0"/>
              </a:rPr>
              <a:t>t Z</a:t>
            </a:r>
            <a:r>
              <a:rPr kumimoji="0" lang="de-CH" sz="8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ü</a:t>
            </a:r>
            <a:r>
              <a:rPr kumimoji="0" lang="de-CH" sz="8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Sylfaen" pitchFamily="18" charset="0"/>
                <a:ea typeface="Calibri" pitchFamily="34" charset="0"/>
                <a:cs typeface="Times New Roman" pitchFamily="18" charset="0"/>
              </a:rPr>
              <a:t>rich</a:t>
            </a:r>
            <a:endParaRPr kumimoji="0" lang="de-CH" sz="1800" b="0" i="0" u="none" strike="noStrike" cap="none" normalizeH="0" baseline="0" dirty="0" smtClean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1519" y="431630"/>
            <a:ext cx="377825" cy="371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1316527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de-CH" dirty="0" smtClean="0"/>
              <a:t>Danke</a:t>
            </a:r>
            <a:endParaRPr lang="de-CH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de-CH" dirty="0" smtClean="0"/>
              <a:t>Danke für die Mitarbeit ! </a:t>
            </a:r>
            <a:endParaRPr lang="de-CH" dirty="0"/>
          </a:p>
          <a:p>
            <a:endParaRPr lang="de-CH" dirty="0" smtClean="0"/>
          </a:p>
          <a:p>
            <a:pPr lvl="1"/>
            <a:endParaRPr lang="de-CH" dirty="0"/>
          </a:p>
          <a:p>
            <a:endParaRPr lang="de-CH" dirty="0"/>
          </a:p>
        </p:txBody>
      </p:sp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6609942" y="431629"/>
            <a:ext cx="1645002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CH" sz="8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Sylfaen" pitchFamily="18" charset="0"/>
                <a:ea typeface="Calibri" pitchFamily="34" charset="0"/>
                <a:cs typeface="Times New Roman" pitchFamily="18" charset="0"/>
              </a:rPr>
              <a:t>Entstanden im Rahmen des</a:t>
            </a:r>
            <a:br>
              <a:rPr kumimoji="0" lang="de-CH" sz="8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Sylfae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de-CH" sz="8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Sylfaen" pitchFamily="18" charset="0"/>
                <a:ea typeface="Calibri" pitchFamily="34" charset="0"/>
                <a:cs typeface="Times New Roman" pitchFamily="18" charset="0"/>
              </a:rPr>
              <a:t>Integrativen Projekts 2012/13 des </a:t>
            </a:r>
            <a:br>
              <a:rPr kumimoji="0" lang="de-CH" sz="8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Sylfae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de-CH" sz="8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Sylfaen" pitchFamily="18" charset="0"/>
                <a:ea typeface="Calibri" pitchFamily="34" charset="0"/>
                <a:cs typeface="Times New Roman" pitchFamily="18" charset="0"/>
              </a:rPr>
              <a:t>Geographischen Institutes </a:t>
            </a:r>
            <a:br>
              <a:rPr kumimoji="0" lang="de-CH" sz="8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Sylfae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de-CH" sz="8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Sylfaen" pitchFamily="18" charset="0"/>
                <a:ea typeface="Calibri" pitchFamily="34" charset="0"/>
                <a:cs typeface="Times New Roman" pitchFamily="18" charset="0"/>
              </a:rPr>
              <a:t>der Universit</a:t>
            </a:r>
            <a:r>
              <a:rPr kumimoji="0" lang="de-CH" sz="8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ä</a:t>
            </a:r>
            <a:r>
              <a:rPr kumimoji="0" lang="de-CH" sz="8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Sylfaen" pitchFamily="18" charset="0"/>
                <a:ea typeface="Calibri" pitchFamily="34" charset="0"/>
                <a:cs typeface="Times New Roman" pitchFamily="18" charset="0"/>
              </a:rPr>
              <a:t>t Z</a:t>
            </a:r>
            <a:r>
              <a:rPr kumimoji="0" lang="de-CH" sz="8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ü</a:t>
            </a:r>
            <a:r>
              <a:rPr kumimoji="0" lang="de-CH" sz="8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Sylfaen" pitchFamily="18" charset="0"/>
                <a:ea typeface="Calibri" pitchFamily="34" charset="0"/>
                <a:cs typeface="Times New Roman" pitchFamily="18" charset="0"/>
              </a:rPr>
              <a:t>rich</a:t>
            </a:r>
            <a:endParaRPr kumimoji="0" lang="de-CH" sz="1800" b="0" i="0" u="none" strike="noStrike" cap="none" normalizeH="0" baseline="0" dirty="0" smtClean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1519" y="431630"/>
            <a:ext cx="377825" cy="371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2040049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0</TotalTime>
  <Words>106</Words>
  <Application>Microsoft Office PowerPoint</Application>
  <PresentationFormat>Bildschirmpräsentation (4:3)</PresentationFormat>
  <Paragraphs>56</Paragraphs>
  <Slides>7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7</vt:i4>
      </vt:variant>
    </vt:vector>
  </HeadingPairs>
  <TitlesOfParts>
    <vt:vector size="8" baseType="lpstr">
      <vt:lpstr>Civic</vt:lpstr>
      <vt:lpstr>Wasser</vt:lpstr>
      <vt:lpstr>Gruppenarbeiten</vt:lpstr>
      <vt:lpstr>Gruppe A</vt:lpstr>
      <vt:lpstr>Gruppe B</vt:lpstr>
      <vt:lpstr>Gruppe C</vt:lpstr>
      <vt:lpstr>Gruppe D</vt:lpstr>
      <vt:lpstr>Danke</vt:lpstr>
    </vt:vector>
  </TitlesOfParts>
  <Company>ETH Zuerich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Wasser</dc:title>
  <dc:creator>Polich  Pascale</dc:creator>
  <cp:lastModifiedBy>Stoll</cp:lastModifiedBy>
  <cp:revision>16</cp:revision>
  <dcterms:created xsi:type="dcterms:W3CDTF">2013-03-20T14:42:01Z</dcterms:created>
  <dcterms:modified xsi:type="dcterms:W3CDTF">2013-05-09T19:07:45Z</dcterms:modified>
</cp:coreProperties>
</file>