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398" autoAdjust="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53DAF-F4C9-4C22-B8D3-0C982759B66F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92F2C-0AC1-4B3E-8DDE-EE20267053EA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Der </a:t>
            </a:r>
            <a:r>
              <a:rPr lang="fi-FI" dirty="0" err="1" smtClean="0"/>
              <a:t>Titel</a:t>
            </a:r>
            <a:r>
              <a:rPr lang="fi-FI" baseline="0" dirty="0" smtClean="0"/>
              <a:t> </a:t>
            </a:r>
            <a:r>
              <a:rPr lang="fi-FI" baseline="0" dirty="0" err="1" smtClean="0"/>
              <a:t>ist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ein</a:t>
            </a:r>
            <a:r>
              <a:rPr lang="fi-FI" baseline="0" dirty="0" smtClean="0"/>
              <a:t> </a:t>
            </a:r>
            <a:r>
              <a:rPr lang="fi-FI" baseline="0" dirty="0" err="1" smtClean="0"/>
              <a:t>Hyperlink</a:t>
            </a:r>
            <a:r>
              <a:rPr lang="fi-FI" baseline="0" dirty="0" smtClean="0"/>
              <a:t>.</a:t>
            </a:r>
          </a:p>
          <a:p>
            <a:r>
              <a:rPr lang="fi-FI" dirty="0" smtClean="0"/>
              <a:t>Bild:</a:t>
            </a:r>
            <a:r>
              <a:rPr lang="fi-FI" baseline="0" dirty="0" smtClean="0"/>
              <a:t> </a:t>
            </a:r>
            <a:r>
              <a:rPr lang="fi-FI" dirty="0" smtClean="0"/>
              <a:t>http://www.fanpop.com/clubs/steve-carell/images/1034221/title/evan-almighty-wallpaper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92F2C-0AC1-4B3E-8DDE-EE20267053EA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Titel ist ein Hyperlink.</a:t>
            </a:r>
          </a:p>
          <a:p>
            <a:r>
              <a:rPr lang="fi-FI" dirty="0" smtClean="0"/>
              <a:t>Bild:</a:t>
            </a:r>
            <a:r>
              <a:rPr lang="fi-FI" baseline="0" dirty="0" smtClean="0"/>
              <a:t> </a:t>
            </a:r>
            <a:r>
              <a:rPr lang="fi-FI" dirty="0" smtClean="0"/>
              <a:t>http://www.spiegel.de/fotostrecke/mega-flut-belastungsprobe-fuer-den-drei-schluchten-damm-fotostrecke-57337.html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92F2C-0AC1-4B3E-8DDE-EE20267053EA}" type="slidenum">
              <a:rPr lang="fi-FI" smtClean="0"/>
              <a:pPr/>
              <a:t>3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Titel ist ein Hyperlink.</a:t>
            </a:r>
          </a:p>
          <a:p>
            <a:r>
              <a:rPr lang="fi-FI" dirty="0" smtClean="0"/>
              <a:t>Bild: http://www.bbc.co.uk/science/earth/natural_disasters/flood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92F2C-0AC1-4B3E-8DDE-EE20267053EA}" type="slidenum">
              <a:rPr lang="fi-FI" smtClean="0"/>
              <a:pPr/>
              <a:t>4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Titel ist ein Hyperlink.</a:t>
            </a:r>
          </a:p>
          <a:p>
            <a:r>
              <a:rPr lang="fi-FI" dirty="0" smtClean="0"/>
              <a:t>Bild: http://www.news.ch/Ueberschwemmungen+in+Venedig/562198/detail.htm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92F2C-0AC1-4B3E-8DDE-EE20267053EA}" type="slidenum">
              <a:rPr lang="fi-FI" smtClean="0"/>
              <a:pPr/>
              <a:t>5</a:t>
            </a:fld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Titel ist ein Hyperlink.</a:t>
            </a:r>
          </a:p>
          <a:p>
            <a:r>
              <a:rPr lang="de-DE" dirty="0" smtClean="0"/>
              <a:t>Bild: http://www.blick.ch/life/ratgeber/geld/wer-versichert-ist-schlaeft-ruhiger-id56700.html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92F2C-0AC1-4B3E-8DDE-EE20267053EA}" type="slidenum">
              <a:rPr lang="fi-FI" smtClean="0"/>
              <a:pPr/>
              <a:t>6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44194A9-D0D8-4F4F-8980-26DB6E3F2C3E}" type="datetimeFigureOut">
              <a:rPr lang="fi-FI" smtClean="0"/>
              <a:pPr/>
              <a:t>13.3.2013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3109A46-278B-4044-A40E-7ECCC97D0796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nUvSn9pVa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f.ch/player/video?id=254dc351-1981-4c66-a0fb-a116567e5a3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ulmediathek.tv/SID=si9d62ab59cfba0f84c25ee941150f17/Geographie/Physische+Geographie/Umweltrisiken/Leben+im+Hochwassergebiet,+Bangladesch,+Teil+6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f.ch/player/tv/news-clip/video/land-unter-in-venedig?id=cb846e1c-5dff-4c3f-85a1-da0a0905f90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f.ch/player/video?id=d0aefd8c-091c-4616-ad5b-e6fd823484d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>
                <a:latin typeface="Sylfaen" pitchFamily="18" charset="0"/>
              </a:rPr>
              <a:t>Überschwemmungen</a:t>
            </a:r>
            <a:endParaRPr lang="fi-FI" dirty="0">
              <a:latin typeface="Sylfae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>
                <a:latin typeface="Sylfaen" pitchFamily="18" charset="0"/>
              </a:rPr>
              <a:t>Wenn das Wasser zum Fluch wird:</a:t>
            </a:r>
            <a:endParaRPr lang="fi-FI" dirty="0"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latin typeface="Sylfaen" pitchFamily="18" charset="0"/>
                <a:hlinkClick r:id="rId3"/>
              </a:rPr>
              <a:t>1. Filmabschnitt: Evan </a:t>
            </a:r>
            <a:r>
              <a:rPr lang="fi-FI" dirty="0" err="1" smtClean="0">
                <a:latin typeface="Sylfaen" pitchFamily="18" charset="0"/>
                <a:hlinkClick r:id="rId3"/>
              </a:rPr>
              <a:t>Almighty</a:t>
            </a:r>
            <a:endParaRPr lang="fi-FI" dirty="0">
              <a:latin typeface="Sylfaen" pitchFamily="18" charset="0"/>
            </a:endParaRPr>
          </a:p>
        </p:txBody>
      </p:sp>
      <p:pic>
        <p:nvPicPr>
          <p:cNvPr id="4" name="Content Placeholder 3" descr="Evan-Almighty-steve-carell-1034221_1024_768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488016" y="1603537"/>
            <a:ext cx="6396352" cy="4797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latin typeface="Sylfaen" pitchFamily="18" charset="0"/>
                <a:hlinkClick r:id="rId3"/>
              </a:rPr>
              <a:t>2. Filmabschnitt: Drei-Schluchten-Damm in China</a:t>
            </a:r>
            <a:endParaRPr lang="fi-FI" dirty="0">
              <a:latin typeface="Sylfaen" pitchFamily="18" charset="0"/>
            </a:endParaRPr>
          </a:p>
        </p:txBody>
      </p:sp>
      <p:pic>
        <p:nvPicPr>
          <p:cNvPr id="4" name="Content Placeholder 3" descr="image-112753-galleryV9-ppko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048632" y="1774825"/>
            <a:ext cx="7046736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latin typeface="Sylfaen" pitchFamily="18" charset="0"/>
                <a:hlinkClick r:id="rId3"/>
              </a:rPr>
              <a:t>3. Filmabschnitt: Leben im Hochwassergebiet</a:t>
            </a:r>
            <a:endParaRPr lang="fi-FI" dirty="0">
              <a:latin typeface="Sylfaen" pitchFamily="18" charset="0"/>
            </a:endParaRPr>
          </a:p>
        </p:txBody>
      </p:sp>
      <p:pic>
        <p:nvPicPr>
          <p:cNvPr id="4" name="Content Placeholder 3" descr="flood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22653" y="1797058"/>
            <a:ext cx="7765771" cy="43682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latin typeface="Sylfaen" pitchFamily="18" charset="0"/>
                <a:hlinkClick r:id="rId3"/>
              </a:rPr>
              <a:t>4. Filmabschnitt: Hochwasser in Venedig</a:t>
            </a:r>
            <a:endParaRPr lang="fi-FI" dirty="0">
              <a:latin typeface="Sylfaen" pitchFamily="18" charset="0"/>
            </a:endParaRPr>
          </a:p>
        </p:txBody>
      </p:sp>
      <p:pic>
        <p:nvPicPr>
          <p:cNvPr id="4" name="Content Placeholder 3" descr="314920-b78b6d814ba8c809692c5aeb357e0619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827584" y="1772816"/>
            <a:ext cx="7403043" cy="41152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4000" dirty="0" smtClean="0">
                <a:latin typeface="Sylfaen" pitchFamily="18" charset="0"/>
                <a:hlinkClick r:id="rId3"/>
              </a:rPr>
              <a:t>5. Filmabschnitt: Überschwemmungen in der Schweiz</a:t>
            </a:r>
            <a:endParaRPr lang="fi-FI" sz="4000" dirty="0">
              <a:latin typeface="Sylfae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err="1" smtClean="0"/>
          </a:p>
        </p:txBody>
      </p:sp>
      <p:pic>
        <p:nvPicPr>
          <p:cNvPr id="5" name="Picture 4" descr="Comparis-UEberschwemmu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1556792"/>
            <a:ext cx="6782172" cy="5012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476</TotalTime>
  <Words>103</Words>
  <Application>Microsoft Office PowerPoint</Application>
  <PresentationFormat>On-screen Show (4:3)</PresentationFormat>
  <Paragraphs>25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Überschwemmungen</vt:lpstr>
      <vt:lpstr>1. Filmabschnitt: Evan Almighty</vt:lpstr>
      <vt:lpstr>2. Filmabschnitt: Drei-Schluchten-Damm in China</vt:lpstr>
      <vt:lpstr>3. Filmabschnitt: Leben im Hochwassergebiet</vt:lpstr>
      <vt:lpstr>4. Filmabschnitt: Hochwasser in Venedig</vt:lpstr>
      <vt:lpstr>5. Filmabschnitt: Überschwemmungen in der Schweiz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Überschwemmungen</dc:title>
  <dc:creator>Annika</dc:creator>
  <cp:lastModifiedBy>Annika</cp:lastModifiedBy>
  <cp:revision>66</cp:revision>
  <dcterms:created xsi:type="dcterms:W3CDTF">2013-01-22T19:51:50Z</dcterms:created>
  <dcterms:modified xsi:type="dcterms:W3CDTF">2013-03-13T11:14:50Z</dcterms:modified>
</cp:coreProperties>
</file>