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67" r:id="rId4"/>
    <p:sldId id="268" r:id="rId5"/>
    <p:sldId id="269" r:id="rId6"/>
    <p:sldId id="270" r:id="rId7"/>
    <p:sldId id="271" r:id="rId8"/>
    <p:sldId id="272" r:id="rId9"/>
    <p:sldId id="263" r:id="rId10"/>
    <p:sldId id="274"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AAB0"/>
    <a:srgbClr val="FDBE2D"/>
    <a:srgbClr val="1F497D"/>
    <a:srgbClr val="F0F0F0"/>
    <a:srgbClr val="264160"/>
    <a:srgbClr val="799142"/>
    <a:srgbClr val="FA141B"/>
    <a:srgbClr val="B43B3F"/>
    <a:srgbClr val="ADB0A6"/>
    <a:srgbClr val="E66D7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76"/>
    <p:restoredTop sz="94656"/>
  </p:normalViewPr>
  <p:slideViewPr>
    <p:cSldViewPr snapToGrid="0" snapToObjects="1">
      <p:cViewPr varScale="1">
        <p:scale>
          <a:sx n="149" d="100"/>
          <a:sy n="149" d="100"/>
        </p:scale>
        <p:origin x="-274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D20D4D-F41A-4E4E-BAF1-8AE39687D729}" type="datetimeFigureOut">
              <a:rPr lang="en-US" smtClean="0"/>
              <a:t>12.12.18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5CBFB9-12FA-9949-8299-2DD6989B8740}" type="slidenum">
              <a:rPr lang="en-US" smtClean="0"/>
              <a:t>‹#›</a:t>
            </a:fld>
            <a:endParaRPr lang="en-US"/>
          </a:p>
        </p:txBody>
      </p:sp>
    </p:spTree>
    <p:extLst>
      <p:ext uri="{BB962C8B-B14F-4D97-AF65-F5344CB8AC3E}">
        <p14:creationId xmlns:p14="http://schemas.microsoft.com/office/powerpoint/2010/main" val="230870274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0C116C-872B-2A48-BFD5-3A630C29DA6F}" type="datetimeFigureOut">
              <a:rPr lang="en-US" smtClean="0"/>
              <a:t>12.12.18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2B8604-4E90-CB42-9AC3-96BC72ED723E}" type="slidenum">
              <a:rPr lang="en-US" smtClean="0"/>
              <a:t>‹#›</a:t>
            </a:fld>
            <a:endParaRPr lang="en-US"/>
          </a:p>
        </p:txBody>
      </p:sp>
    </p:spTree>
    <p:extLst>
      <p:ext uri="{BB962C8B-B14F-4D97-AF65-F5344CB8AC3E}">
        <p14:creationId xmlns:p14="http://schemas.microsoft.com/office/powerpoint/2010/main" val="406918494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2B8604-4E90-CB42-9AC3-96BC72ED723E}" type="slidenum">
              <a:rPr lang="en-US" smtClean="0"/>
              <a:t>4</a:t>
            </a:fld>
            <a:endParaRPr lang="en-US"/>
          </a:p>
        </p:txBody>
      </p:sp>
    </p:spTree>
    <p:extLst>
      <p:ext uri="{BB962C8B-B14F-4D97-AF65-F5344CB8AC3E}">
        <p14:creationId xmlns:p14="http://schemas.microsoft.com/office/powerpoint/2010/main" val="82997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2B8604-4E90-CB42-9AC3-96BC72ED723E}" type="slidenum">
              <a:rPr lang="en-US" smtClean="0"/>
              <a:t>5</a:t>
            </a:fld>
            <a:endParaRPr lang="en-US"/>
          </a:p>
        </p:txBody>
      </p:sp>
    </p:spTree>
    <p:extLst>
      <p:ext uri="{BB962C8B-B14F-4D97-AF65-F5344CB8AC3E}">
        <p14:creationId xmlns:p14="http://schemas.microsoft.com/office/powerpoint/2010/main" val="1089437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1">
                    <a:lumMod val="50000"/>
                  </a:schemeClr>
                </a:solidFill>
                <a:cs typeface="Helvetica"/>
              </a:rPr>
              <a:t>Tell students to find </a:t>
            </a:r>
            <a:r>
              <a:rPr lang="en-US" dirty="0" err="1">
                <a:solidFill>
                  <a:schemeClr val="accent1">
                    <a:lumMod val="50000"/>
                  </a:schemeClr>
                </a:solidFill>
                <a:cs typeface="Helvetica"/>
              </a:rPr>
              <a:t>Δ</a:t>
            </a:r>
            <a:r>
              <a:rPr lang="en-US" dirty="0">
                <a:solidFill>
                  <a:schemeClr val="accent1">
                    <a:lumMod val="50000"/>
                  </a:schemeClr>
                </a:solidFill>
                <a:cs typeface="Helvetica"/>
              </a:rPr>
              <a:t> </a:t>
            </a:r>
            <a:r>
              <a:rPr lang="en-US" baseline="-25000" dirty="0">
                <a:solidFill>
                  <a:schemeClr val="accent1">
                    <a:lumMod val="50000"/>
                  </a:schemeClr>
                </a:solidFill>
                <a:cs typeface="Helvetica"/>
              </a:rPr>
              <a:t>T </a:t>
            </a:r>
            <a:r>
              <a:rPr lang="en-US" dirty="0">
                <a:solidFill>
                  <a:schemeClr val="accent1">
                    <a:lumMod val="50000"/>
                  </a:schemeClr>
                </a:solidFill>
                <a:cs typeface="Helvetica"/>
              </a:rPr>
              <a:t>values for their catchment or region or the values can be provided by the instructor. See Fischer et al., 2012 figures 9 and 10 for an example of delta values for different regions in Switzerland.</a:t>
            </a:r>
          </a:p>
          <a:p>
            <a:endParaRPr lang="en-US" dirty="0"/>
          </a:p>
        </p:txBody>
      </p:sp>
      <p:sp>
        <p:nvSpPr>
          <p:cNvPr id="4" name="Slide Number Placeholder 3"/>
          <p:cNvSpPr>
            <a:spLocks noGrp="1"/>
          </p:cNvSpPr>
          <p:nvPr>
            <p:ph type="sldNum" sz="quarter" idx="10"/>
          </p:nvPr>
        </p:nvSpPr>
        <p:spPr/>
        <p:txBody>
          <a:bodyPr/>
          <a:lstStyle/>
          <a:p>
            <a:fld id="{892B8604-4E90-CB42-9AC3-96BC72ED723E}" type="slidenum">
              <a:rPr lang="en-US" smtClean="0"/>
              <a:t>6</a:t>
            </a:fld>
            <a:endParaRPr lang="en-US"/>
          </a:p>
        </p:txBody>
      </p:sp>
    </p:spTree>
    <p:extLst>
      <p:ext uri="{BB962C8B-B14F-4D97-AF65-F5344CB8AC3E}">
        <p14:creationId xmlns:p14="http://schemas.microsoft.com/office/powerpoint/2010/main" val="888892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solidFill>
                  <a:schemeClr val="accent1">
                    <a:lumMod val="50000"/>
                  </a:schemeClr>
                </a:solidFill>
                <a:cs typeface="Helvetica"/>
              </a:rPr>
              <a:t>Tell student to find </a:t>
            </a:r>
            <a:r>
              <a:rPr lang="en-US" dirty="0" err="1">
                <a:solidFill>
                  <a:schemeClr val="accent1">
                    <a:lumMod val="50000"/>
                  </a:schemeClr>
                </a:solidFill>
                <a:cs typeface="Helvetica"/>
              </a:rPr>
              <a:t>Δ</a:t>
            </a:r>
            <a:r>
              <a:rPr lang="en-US" dirty="0">
                <a:solidFill>
                  <a:schemeClr val="accent1">
                    <a:lumMod val="50000"/>
                  </a:schemeClr>
                </a:solidFill>
                <a:cs typeface="Helvetica"/>
              </a:rPr>
              <a:t> </a:t>
            </a:r>
            <a:r>
              <a:rPr lang="en-US" baseline="-25000" dirty="0">
                <a:solidFill>
                  <a:schemeClr val="accent1">
                    <a:lumMod val="50000"/>
                  </a:schemeClr>
                </a:solidFill>
                <a:cs typeface="Helvetica"/>
              </a:rPr>
              <a:t>P </a:t>
            </a:r>
            <a:r>
              <a:rPr lang="en-US" dirty="0">
                <a:solidFill>
                  <a:schemeClr val="accent1">
                    <a:lumMod val="50000"/>
                  </a:schemeClr>
                </a:solidFill>
                <a:cs typeface="Helvetica"/>
              </a:rPr>
              <a:t>values for their catchment or region or the values can be provided by the instructor. See Fischer et al., 2012 figures 9 and 10 for an example of delta values for different regions in Switzerland.</a:t>
            </a:r>
            <a:endParaRPr lang="en-US" dirty="0"/>
          </a:p>
        </p:txBody>
      </p:sp>
      <p:sp>
        <p:nvSpPr>
          <p:cNvPr id="4" name="Slide Number Placeholder 3"/>
          <p:cNvSpPr>
            <a:spLocks noGrp="1"/>
          </p:cNvSpPr>
          <p:nvPr>
            <p:ph type="sldNum" sz="quarter" idx="10"/>
          </p:nvPr>
        </p:nvSpPr>
        <p:spPr/>
        <p:txBody>
          <a:bodyPr/>
          <a:lstStyle/>
          <a:p>
            <a:fld id="{892B8604-4E90-CB42-9AC3-96BC72ED723E}" type="slidenum">
              <a:rPr lang="en-US" smtClean="0"/>
              <a:t>7</a:t>
            </a:fld>
            <a:endParaRPr lang="en-US"/>
          </a:p>
        </p:txBody>
      </p:sp>
    </p:spTree>
    <p:extLst>
      <p:ext uri="{BB962C8B-B14F-4D97-AF65-F5344CB8AC3E}">
        <p14:creationId xmlns:p14="http://schemas.microsoft.com/office/powerpoint/2010/main" val="1879090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files should be provided by the instructor. The delta T and P values can either be provided by literature or the instructor can provide.</a:t>
            </a:r>
          </a:p>
        </p:txBody>
      </p:sp>
      <p:sp>
        <p:nvSpPr>
          <p:cNvPr id="4" name="Slide Number Placeholder 3"/>
          <p:cNvSpPr>
            <a:spLocks noGrp="1"/>
          </p:cNvSpPr>
          <p:nvPr>
            <p:ph type="sldNum" sz="quarter" idx="10"/>
          </p:nvPr>
        </p:nvSpPr>
        <p:spPr/>
        <p:txBody>
          <a:bodyPr/>
          <a:lstStyle/>
          <a:p>
            <a:fld id="{892B8604-4E90-CB42-9AC3-96BC72ED723E}" type="slidenum">
              <a:rPr lang="en-US" smtClean="0"/>
              <a:t>10</a:t>
            </a:fld>
            <a:endParaRPr lang="en-US"/>
          </a:p>
        </p:txBody>
      </p:sp>
    </p:spTree>
    <p:extLst>
      <p:ext uri="{BB962C8B-B14F-4D97-AF65-F5344CB8AC3E}">
        <p14:creationId xmlns:p14="http://schemas.microsoft.com/office/powerpoint/2010/main" val="916952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2CBB4D8-D0EB-A842-ACAD-1FE4AB466AF7}" type="datetime1">
              <a:rPr lang="en-US" smtClean="0"/>
              <a:t>12.12.18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421001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EBD29A-7985-0E4D-B61A-D9E468E0A53A}" type="datetime1">
              <a:rPr lang="en-US" smtClean="0"/>
              <a:t>12.12.18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019588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59B0A9-ABE8-2944-9966-71A287D71871}" type="datetime1">
              <a:rPr lang="en-US" smtClean="0"/>
              <a:t>12.12.18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19029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F1F2E1A-146D-3447-9ACB-218C10FE015F}" type="datetime1">
              <a:rPr lang="en-US" smtClean="0"/>
              <a:t>12.12.18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006926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4CD9E0-AA3C-EE49-B9EC-8BFB7832BA5E}" type="datetime1">
              <a:rPr lang="en-US" smtClean="0"/>
              <a:t>12.12.18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354804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0A94F5A-E52A-454A-B665-DAAA358C6805}" type="datetime1">
              <a:rPr lang="en-US" smtClean="0"/>
              <a:t>12.12.18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70041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AC31406-18BB-0541-8EFE-5BB6B5200784}" type="datetime1">
              <a:rPr lang="en-US" smtClean="0"/>
              <a:t>12.12.18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341856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BB7B112-EA00-7A42-8667-743CA2B178BD}" type="datetime1">
              <a:rPr lang="en-US" smtClean="0"/>
              <a:t>12.12.18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154749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78E0D-FB1A-1F42-BBE3-2E596E647933}" type="datetime1">
              <a:rPr lang="en-US" smtClean="0"/>
              <a:t>12.12.18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392971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A49978-0E43-6F42-AAF0-8C4C3E6DF1BE}" type="datetime1">
              <a:rPr lang="en-US" smtClean="0"/>
              <a:t>12.12.18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1741702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085C75-D8DB-B844-8CFD-E89EA0332C2B}" type="datetime1">
              <a:rPr lang="en-US" smtClean="0"/>
              <a:t>12.12.18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613F84-6385-A947-8E5F-62D741ED52C8}" type="slidenum">
              <a:rPr lang="en-US" smtClean="0"/>
              <a:t>‹#›</a:t>
            </a:fld>
            <a:endParaRPr lang="en-US"/>
          </a:p>
        </p:txBody>
      </p:sp>
    </p:spTree>
    <p:extLst>
      <p:ext uri="{BB962C8B-B14F-4D97-AF65-F5344CB8AC3E}">
        <p14:creationId xmlns:p14="http://schemas.microsoft.com/office/powerpoint/2010/main" val="7844023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03141-8FBD-1546-B19F-C530DFB0437F}" type="datetime1">
              <a:rPr lang="en-US" smtClean="0"/>
              <a:t>12.12.18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13F84-6385-A947-8E5F-62D741ED52C8}" type="slidenum">
              <a:rPr lang="en-US" smtClean="0"/>
              <a:t>‹#›</a:t>
            </a:fld>
            <a:endParaRPr lang="en-US"/>
          </a:p>
        </p:txBody>
      </p:sp>
    </p:spTree>
    <p:extLst>
      <p:ext uri="{BB962C8B-B14F-4D97-AF65-F5344CB8AC3E}">
        <p14:creationId xmlns:p14="http://schemas.microsoft.com/office/powerpoint/2010/main" val="2070002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4078DBAB-0B8C-B24D-A86D-773D2AC96147}"/>
              </a:ext>
            </a:extLst>
          </p:cNvPr>
          <p:cNvPicPr>
            <a:picLocks noChangeAspect="1"/>
          </p:cNvPicPr>
          <p:nvPr/>
        </p:nvPicPr>
        <p:blipFill rotWithShape="1">
          <a:blip r:embed="rId2"/>
          <a:srcRect l="-1" r="-81" b="-210"/>
          <a:stretch/>
        </p:blipFill>
        <p:spPr>
          <a:xfrm>
            <a:off x="0" y="0"/>
            <a:ext cx="5148774" cy="6873865"/>
          </a:xfrm>
          <a:prstGeom prst="rect">
            <a:avLst/>
          </a:prstGeom>
        </p:spPr>
      </p:pic>
      <p:sp>
        <p:nvSpPr>
          <p:cNvPr id="11" name="Rectangle 10">
            <a:extLst>
              <a:ext uri="{FF2B5EF4-FFF2-40B4-BE49-F238E27FC236}">
                <a16:creationId xmlns="" xmlns:a16="http://schemas.microsoft.com/office/drawing/2014/main" id="{E30FD79C-E631-FF4D-895A-7B0A9AA80833}"/>
              </a:ext>
            </a:extLst>
          </p:cNvPr>
          <p:cNvSpPr/>
          <p:nvPr/>
        </p:nvSpPr>
        <p:spPr>
          <a:xfrm>
            <a:off x="0" y="755553"/>
            <a:ext cx="5148773" cy="4815294"/>
          </a:xfrm>
          <a:prstGeom prst="rect">
            <a:avLst/>
          </a:prstGeom>
          <a:solidFill>
            <a:srgbClr val="A5AAB0">
              <a:alpha val="4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2161" y="755553"/>
            <a:ext cx="5086613" cy="2446839"/>
          </a:xfrm>
          <a:noFill/>
        </p:spPr>
        <p:txBody>
          <a:bodyPr>
            <a:normAutofit fontScale="90000"/>
          </a:bodyPr>
          <a:lstStyle/>
          <a:p>
            <a:pPr algn="l"/>
            <a:r>
              <a:rPr lang="en-US" sz="5400" b="1" dirty="0">
                <a:solidFill>
                  <a:srgbClr val="F0F0F0"/>
                </a:solidFill>
                <a:latin typeface="Arial Narrow" panose="020B0604020202020204" pitchFamily="34" charset="0"/>
                <a:cs typeface="Arial Narrow" panose="020B0604020202020204" pitchFamily="34" charset="0"/>
              </a:rPr>
              <a:t/>
            </a:r>
            <a:br>
              <a:rPr lang="en-US" sz="5400" b="1" dirty="0">
                <a:solidFill>
                  <a:srgbClr val="F0F0F0"/>
                </a:solidFill>
                <a:latin typeface="Arial Narrow" panose="020B0604020202020204" pitchFamily="34" charset="0"/>
                <a:cs typeface="Arial Narrow" panose="020B0604020202020204" pitchFamily="34" charset="0"/>
              </a:rPr>
            </a:br>
            <a:r>
              <a:rPr lang="en-US" sz="5400" b="1" dirty="0">
                <a:solidFill>
                  <a:srgbClr val="F0F0F0"/>
                </a:solidFill>
                <a:latin typeface="Arial Narrow" panose="020B0604020202020204" pitchFamily="34" charset="0"/>
                <a:cs typeface="Arial Narrow" panose="020B0604020202020204" pitchFamily="34" charset="0"/>
              </a:rPr>
              <a:t/>
            </a:r>
            <a:br>
              <a:rPr lang="en-US" sz="5400" b="1" dirty="0">
                <a:solidFill>
                  <a:srgbClr val="F0F0F0"/>
                </a:solidFill>
                <a:latin typeface="Arial Narrow" panose="020B0604020202020204" pitchFamily="34" charset="0"/>
                <a:cs typeface="Arial Narrow" panose="020B0604020202020204" pitchFamily="34" charset="0"/>
              </a:rPr>
            </a:br>
            <a:r>
              <a:rPr lang="en-US" sz="5800" b="1" dirty="0">
                <a:solidFill>
                  <a:schemeClr val="bg1"/>
                </a:solidFill>
                <a:latin typeface="Arial Narrow" panose="020B0604020202020204" pitchFamily="34" charset="0"/>
                <a:cs typeface="Arial Narrow" panose="020B0604020202020204" pitchFamily="34" charset="0"/>
              </a:rPr>
              <a:t>IMPACTS OF </a:t>
            </a:r>
            <a:br>
              <a:rPr lang="en-US" sz="5800" b="1" dirty="0">
                <a:solidFill>
                  <a:schemeClr val="bg1"/>
                </a:solidFill>
                <a:latin typeface="Arial Narrow" panose="020B0604020202020204" pitchFamily="34" charset="0"/>
                <a:cs typeface="Arial Narrow" panose="020B0604020202020204" pitchFamily="34" charset="0"/>
              </a:rPr>
            </a:br>
            <a:r>
              <a:rPr lang="en-US" sz="5800" b="1" dirty="0">
                <a:solidFill>
                  <a:srgbClr val="FFC000"/>
                </a:solidFill>
                <a:latin typeface="Arial Narrow" panose="020B0604020202020204" pitchFamily="34" charset="0"/>
                <a:cs typeface="Arial Narrow" panose="020B0604020202020204" pitchFamily="34" charset="0"/>
              </a:rPr>
              <a:t>CLIMATE CHANGE</a:t>
            </a:r>
            <a:br>
              <a:rPr lang="en-US" sz="5800" b="1" dirty="0">
                <a:solidFill>
                  <a:srgbClr val="FFC000"/>
                </a:solidFill>
                <a:latin typeface="Arial Narrow" panose="020B0604020202020204" pitchFamily="34" charset="0"/>
                <a:cs typeface="Arial Narrow" panose="020B0604020202020204" pitchFamily="34" charset="0"/>
              </a:rPr>
            </a:br>
            <a:r>
              <a:rPr lang="en-US" sz="5800" b="1" dirty="0">
                <a:solidFill>
                  <a:schemeClr val="bg1"/>
                </a:solidFill>
                <a:latin typeface="Arial Narrow" panose="020B0604020202020204" pitchFamily="34" charset="0"/>
                <a:cs typeface="Arial Narrow" panose="020B0604020202020204" pitchFamily="34" charset="0"/>
              </a:rPr>
              <a:t>ON THE</a:t>
            </a:r>
            <a:br>
              <a:rPr lang="en-US" sz="5800" b="1" dirty="0">
                <a:solidFill>
                  <a:schemeClr val="bg1"/>
                </a:solidFill>
                <a:latin typeface="Arial Narrow" panose="020B0604020202020204" pitchFamily="34" charset="0"/>
                <a:cs typeface="Arial Narrow" panose="020B0604020202020204" pitchFamily="34" charset="0"/>
              </a:rPr>
            </a:br>
            <a:r>
              <a:rPr lang="en-US" sz="5800" b="1" dirty="0">
                <a:solidFill>
                  <a:schemeClr val="bg1"/>
                </a:solidFill>
                <a:latin typeface="Arial Narrow" panose="020B0604020202020204" pitchFamily="34" charset="0"/>
                <a:cs typeface="Arial Narrow" panose="020B0604020202020204" pitchFamily="34" charset="0"/>
              </a:rPr>
              <a:t>DISCHARGE OF </a:t>
            </a:r>
            <a:br>
              <a:rPr lang="en-US" sz="5800" b="1" dirty="0">
                <a:solidFill>
                  <a:schemeClr val="bg1"/>
                </a:solidFill>
                <a:latin typeface="Arial Narrow" panose="020B0604020202020204" pitchFamily="34" charset="0"/>
                <a:cs typeface="Arial Narrow" panose="020B0604020202020204" pitchFamily="34" charset="0"/>
              </a:rPr>
            </a:br>
            <a:r>
              <a:rPr lang="en-US" sz="5800" b="1" dirty="0">
                <a:solidFill>
                  <a:schemeClr val="bg1"/>
                </a:solidFill>
                <a:latin typeface="Arial Narrow" panose="020B0604020202020204" pitchFamily="34" charset="0"/>
                <a:cs typeface="Arial Narrow" panose="020B0604020202020204" pitchFamily="34" charset="0"/>
              </a:rPr>
              <a:t>CATCHMENTS</a:t>
            </a:r>
            <a:endParaRPr lang="en-US" sz="5400" b="1" dirty="0">
              <a:solidFill>
                <a:srgbClr val="F0F0F0"/>
              </a:solidFill>
              <a:latin typeface="Arial Narrow" panose="020B0604020202020204" pitchFamily="34" charset="0"/>
              <a:cs typeface="Arial Narrow" panose="020B0604020202020204" pitchFamily="34" charset="0"/>
            </a:endParaRPr>
          </a:p>
        </p:txBody>
      </p:sp>
      <p:pic>
        <p:nvPicPr>
          <p:cNvPr id="12" name="Picture 11">
            <a:extLst>
              <a:ext uri="{FF2B5EF4-FFF2-40B4-BE49-F238E27FC236}">
                <a16:creationId xmlns="" xmlns:a16="http://schemas.microsoft.com/office/drawing/2014/main" id="{C33019E0-0390-7F42-ABC9-ED660AEDEA51}"/>
              </a:ext>
            </a:extLst>
          </p:cNvPr>
          <p:cNvPicPr>
            <a:picLocks noChangeAspect="1"/>
          </p:cNvPicPr>
          <p:nvPr/>
        </p:nvPicPr>
        <p:blipFill>
          <a:blip r:embed="rId3"/>
          <a:stretch>
            <a:fillRect/>
          </a:stretch>
        </p:blipFill>
        <p:spPr>
          <a:xfrm>
            <a:off x="6232549" y="6253200"/>
            <a:ext cx="1391338" cy="325200"/>
          </a:xfrm>
          <a:prstGeom prst="rect">
            <a:avLst/>
          </a:prstGeom>
        </p:spPr>
      </p:pic>
      <p:pic>
        <p:nvPicPr>
          <p:cNvPr id="17" name="Picture 16">
            <a:extLst>
              <a:ext uri="{FF2B5EF4-FFF2-40B4-BE49-F238E27FC236}">
                <a16:creationId xmlns="" xmlns:a16="http://schemas.microsoft.com/office/drawing/2014/main" id="{2843CD27-7049-A248-B474-40B3DD772B5E}"/>
              </a:ext>
            </a:extLst>
          </p:cNvPr>
          <p:cNvPicPr>
            <a:picLocks noChangeAspect="1"/>
          </p:cNvPicPr>
          <p:nvPr/>
        </p:nvPicPr>
        <p:blipFill>
          <a:blip r:embed="rId4"/>
          <a:stretch>
            <a:fillRect/>
          </a:stretch>
        </p:blipFill>
        <p:spPr>
          <a:xfrm>
            <a:off x="7871239" y="6243852"/>
            <a:ext cx="1362222" cy="255417"/>
          </a:xfrm>
          <a:prstGeom prst="rect">
            <a:avLst/>
          </a:prstGeom>
        </p:spPr>
      </p:pic>
      <p:grpSp>
        <p:nvGrpSpPr>
          <p:cNvPr id="20" name="Group 19">
            <a:extLst>
              <a:ext uri="{FF2B5EF4-FFF2-40B4-BE49-F238E27FC236}">
                <a16:creationId xmlns="" xmlns:a16="http://schemas.microsoft.com/office/drawing/2014/main" id="{2415E321-69C9-E24C-8886-99D045369E3E}"/>
              </a:ext>
            </a:extLst>
          </p:cNvPr>
          <p:cNvGrpSpPr/>
          <p:nvPr/>
        </p:nvGrpSpPr>
        <p:grpSpPr>
          <a:xfrm>
            <a:off x="7178080" y="5570847"/>
            <a:ext cx="2267233" cy="555474"/>
            <a:chOff x="-565727" y="5046904"/>
            <a:chExt cx="2267233" cy="555474"/>
          </a:xfrm>
        </p:grpSpPr>
        <p:pic>
          <p:nvPicPr>
            <p:cNvPr id="15" name="Picture 14">
              <a:extLst>
                <a:ext uri="{FF2B5EF4-FFF2-40B4-BE49-F238E27FC236}">
                  <a16:creationId xmlns="" xmlns:a16="http://schemas.microsoft.com/office/drawing/2014/main" id="{D8A20575-87DD-2540-A20B-AFFA91E93A9D}"/>
                </a:ext>
              </a:extLst>
            </p:cNvPr>
            <p:cNvPicPr>
              <a:picLocks noChangeAspect="1"/>
            </p:cNvPicPr>
            <p:nvPr/>
          </p:nvPicPr>
          <p:blipFill rotWithShape="1">
            <a:blip r:embed="rId5"/>
            <a:srcRect b="41367"/>
            <a:stretch/>
          </p:blipFill>
          <p:spPr>
            <a:xfrm>
              <a:off x="-565727" y="5046904"/>
              <a:ext cx="1701506" cy="555474"/>
            </a:xfrm>
            <a:prstGeom prst="rect">
              <a:avLst/>
            </a:prstGeom>
          </p:spPr>
        </p:pic>
        <p:pic>
          <p:nvPicPr>
            <p:cNvPr id="18" name="Picture 17">
              <a:extLst>
                <a:ext uri="{FF2B5EF4-FFF2-40B4-BE49-F238E27FC236}">
                  <a16:creationId xmlns="" xmlns:a16="http://schemas.microsoft.com/office/drawing/2014/main" id="{0DD8B375-9EE6-F842-8AF8-50F9701837CB}"/>
                </a:ext>
              </a:extLst>
            </p:cNvPr>
            <p:cNvPicPr>
              <a:picLocks noChangeAspect="1"/>
            </p:cNvPicPr>
            <p:nvPr/>
          </p:nvPicPr>
          <p:blipFill rotWithShape="1">
            <a:blip r:embed="rId5"/>
            <a:srcRect l="-1378" t="55719" r="1378" b="25227"/>
            <a:stretch/>
          </p:blipFill>
          <p:spPr>
            <a:xfrm>
              <a:off x="-119920" y="5242336"/>
              <a:ext cx="1701506" cy="180520"/>
            </a:xfrm>
            <a:prstGeom prst="rect">
              <a:avLst/>
            </a:prstGeom>
          </p:spPr>
        </p:pic>
        <p:pic>
          <p:nvPicPr>
            <p:cNvPr id="19" name="Picture 18">
              <a:extLst>
                <a:ext uri="{FF2B5EF4-FFF2-40B4-BE49-F238E27FC236}">
                  <a16:creationId xmlns="" xmlns:a16="http://schemas.microsoft.com/office/drawing/2014/main" id="{8AFF231D-3C49-B24C-A22A-F0B0ADD7D3CA}"/>
                </a:ext>
              </a:extLst>
            </p:cNvPr>
            <p:cNvPicPr>
              <a:picLocks noChangeAspect="1"/>
            </p:cNvPicPr>
            <p:nvPr/>
          </p:nvPicPr>
          <p:blipFill rotWithShape="1">
            <a:blip r:embed="rId5"/>
            <a:srcRect t="72423" b="13906"/>
            <a:stretch/>
          </p:blipFill>
          <p:spPr>
            <a:xfrm>
              <a:off x="0" y="5405979"/>
              <a:ext cx="1701506" cy="129521"/>
            </a:xfrm>
            <a:prstGeom prst="rect">
              <a:avLst/>
            </a:prstGeom>
          </p:spPr>
        </p:pic>
      </p:grpSp>
      <p:pic>
        <p:nvPicPr>
          <p:cNvPr id="14" name="Picture 13">
            <a:extLst>
              <a:ext uri="{FF2B5EF4-FFF2-40B4-BE49-F238E27FC236}">
                <a16:creationId xmlns="" xmlns:a16="http://schemas.microsoft.com/office/drawing/2014/main" id="{890A1574-B0F5-B84E-B789-B0F7255D08F0}"/>
              </a:ext>
            </a:extLst>
          </p:cNvPr>
          <p:cNvPicPr>
            <a:picLocks noChangeAspect="1"/>
          </p:cNvPicPr>
          <p:nvPr/>
        </p:nvPicPr>
        <p:blipFill>
          <a:blip r:embed="rId6">
            <a:extLst/>
          </a:blip>
          <a:stretch>
            <a:fillRect/>
          </a:stretch>
        </p:blipFill>
        <p:spPr>
          <a:xfrm>
            <a:off x="6977091" y="5760397"/>
            <a:ext cx="566770" cy="339050"/>
          </a:xfrm>
          <a:prstGeom prst="rect">
            <a:avLst/>
          </a:prstGeom>
        </p:spPr>
      </p:pic>
      <p:sp>
        <p:nvSpPr>
          <p:cNvPr id="9" name="Rectangle 8">
            <a:extLst>
              <a:ext uri="{FF2B5EF4-FFF2-40B4-BE49-F238E27FC236}">
                <a16:creationId xmlns="" xmlns:a16="http://schemas.microsoft.com/office/drawing/2014/main" id="{25E9810A-4B90-364F-BFF2-2A858C2248EB}"/>
              </a:ext>
            </a:extLst>
          </p:cNvPr>
          <p:cNvSpPr/>
          <p:nvPr/>
        </p:nvSpPr>
        <p:spPr>
          <a:xfrm>
            <a:off x="863020" y="4986072"/>
            <a:ext cx="3422732" cy="584775"/>
          </a:xfrm>
          <a:prstGeom prst="rect">
            <a:avLst/>
          </a:prstGeom>
        </p:spPr>
        <p:txBody>
          <a:bodyPr wrap="none">
            <a:spAutoFit/>
          </a:bodyPr>
          <a:lstStyle/>
          <a:p>
            <a:r>
              <a:rPr lang="en-US" sz="3200" dirty="0">
                <a:solidFill>
                  <a:schemeClr val="bg1"/>
                </a:solidFill>
                <a:latin typeface="Arial Narrow" panose="020B0604020202020204" pitchFamily="34" charset="0"/>
                <a:cs typeface="Arial Narrow" panose="020B0604020202020204" pitchFamily="34" charset="0"/>
              </a:rPr>
              <a:t>Introduction to project</a:t>
            </a:r>
            <a:endParaRPr lang="en-US" sz="3200" dirty="0">
              <a:solidFill>
                <a:schemeClr val="bg1"/>
              </a:solidFill>
            </a:endParaRPr>
          </a:p>
        </p:txBody>
      </p:sp>
      <p:sp>
        <p:nvSpPr>
          <p:cNvPr id="3" name="Subtitle 2"/>
          <p:cNvSpPr>
            <a:spLocks noGrp="1"/>
          </p:cNvSpPr>
          <p:nvPr>
            <p:ph type="subTitle" idx="1"/>
          </p:nvPr>
        </p:nvSpPr>
        <p:spPr>
          <a:xfrm>
            <a:off x="5210934" y="1671330"/>
            <a:ext cx="3928373" cy="2328818"/>
          </a:xfrm>
        </p:spPr>
        <p:txBody>
          <a:bodyPr>
            <a:noAutofit/>
          </a:bodyPr>
          <a:lstStyle/>
          <a:p>
            <a:pPr algn="r"/>
            <a:r>
              <a:rPr lang="en-US" dirty="0">
                <a:solidFill>
                  <a:srgbClr val="FDBE2D"/>
                </a:solidFill>
                <a:latin typeface="Arial Narrow" panose="020B0604020202020204" pitchFamily="34" charset="0"/>
                <a:cs typeface="Arial Narrow" panose="020B0604020202020204" pitchFamily="34" charset="0"/>
              </a:rPr>
              <a:t>Supplementary material</a:t>
            </a:r>
          </a:p>
          <a:p>
            <a:pPr algn="r"/>
            <a:endParaRPr lang="en-US" sz="2000" dirty="0">
              <a:solidFill>
                <a:srgbClr val="FDBE2D"/>
              </a:solidFill>
              <a:latin typeface="Arial Narrow" panose="020B0604020202020204" pitchFamily="34" charset="0"/>
              <a:cs typeface="Arial Narrow" panose="020B0604020202020204" pitchFamily="34" charset="0"/>
            </a:endParaRPr>
          </a:p>
          <a:p>
            <a:pPr algn="r"/>
            <a:r>
              <a:rPr lang="en-US" sz="2200" dirty="0">
                <a:solidFill>
                  <a:srgbClr val="FDBE2D"/>
                </a:solidFill>
                <a:latin typeface="Arial Narrow" panose="020B0604020202020204" pitchFamily="34" charset="0"/>
                <a:cs typeface="Arial Narrow" panose="020B0604020202020204" pitchFamily="34" charset="0"/>
              </a:rPr>
              <a:t>Encyclopedia of Water: </a:t>
            </a:r>
          </a:p>
          <a:p>
            <a:pPr algn="r"/>
            <a:r>
              <a:rPr lang="en-US" sz="2200" dirty="0">
                <a:solidFill>
                  <a:srgbClr val="FDBE2D"/>
                </a:solidFill>
                <a:latin typeface="Arial Narrow" panose="020B0604020202020204" pitchFamily="34" charset="0"/>
                <a:cs typeface="Arial Narrow" panose="020B0604020202020204" pitchFamily="34" charset="0"/>
              </a:rPr>
              <a:t>Science, Technology, and Society</a:t>
            </a:r>
          </a:p>
          <a:p>
            <a:pPr algn="r"/>
            <a:endParaRPr lang="en-US" sz="2200" dirty="0">
              <a:solidFill>
                <a:srgbClr val="FDBE2D"/>
              </a:solidFill>
              <a:latin typeface="Arial Narrow" panose="020B0604020202020204" pitchFamily="34" charset="0"/>
              <a:cs typeface="Arial Narrow" panose="020B0604020202020204" pitchFamily="34" charset="0"/>
            </a:endParaRPr>
          </a:p>
          <a:p>
            <a:pPr algn="r"/>
            <a:r>
              <a:rPr lang="en-US" sz="2200" dirty="0">
                <a:solidFill>
                  <a:srgbClr val="FDBE2D"/>
                </a:solidFill>
                <a:latin typeface="Arial Narrow" panose="020B0604020202020204" pitchFamily="34" charset="0"/>
                <a:cs typeface="Arial Narrow" panose="020B0604020202020204" pitchFamily="34" charset="0"/>
              </a:rPr>
              <a:t>Chapter: </a:t>
            </a:r>
          </a:p>
          <a:p>
            <a:pPr algn="r"/>
            <a:r>
              <a:rPr lang="en-US" sz="2200" dirty="0">
                <a:solidFill>
                  <a:srgbClr val="FDBE2D"/>
                </a:solidFill>
                <a:latin typeface="Arial Narrow" panose="020B0604020202020204" pitchFamily="34" charset="0"/>
                <a:cs typeface="Arial Narrow" panose="020B0604020202020204" pitchFamily="34" charset="0"/>
              </a:rPr>
              <a:t>Hydrological climate change impact modeling</a:t>
            </a:r>
          </a:p>
        </p:txBody>
      </p:sp>
    </p:spTree>
    <p:extLst>
      <p:ext uri="{BB962C8B-B14F-4D97-AF65-F5344CB8AC3E}">
        <p14:creationId xmlns:p14="http://schemas.microsoft.com/office/powerpoint/2010/main" val="40556354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B613F84-6385-A947-8E5F-62D741ED52C8}" type="slidenum">
              <a:rPr lang="en-US" smtClean="0"/>
              <a:t>10</a:t>
            </a:fld>
            <a:endParaRPr lang="en-US"/>
          </a:p>
        </p:txBody>
      </p:sp>
      <p:sp>
        <p:nvSpPr>
          <p:cNvPr id="5" name="Title 1"/>
          <p:cNvSpPr txBox="1">
            <a:spLocks/>
          </p:cNvSpPr>
          <p:nvPr/>
        </p:nvSpPr>
        <p:spPr>
          <a:xfrm>
            <a:off x="372533" y="191981"/>
            <a:ext cx="8432800" cy="59843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dirty="0">
                <a:solidFill>
                  <a:schemeClr val="accent1">
                    <a:lumMod val="50000"/>
                  </a:schemeClr>
                </a:solidFill>
                <a:latin typeface="Arial Narrow" panose="020B0604020202020204" pitchFamily="34" charset="0"/>
                <a:cs typeface="Arial Narrow" panose="020B0604020202020204" pitchFamily="34" charset="0"/>
              </a:rPr>
              <a:t>Files provided by instructor:</a:t>
            </a:r>
          </a:p>
          <a:p>
            <a:pPr algn="l"/>
            <a:endParaRPr lang="en-US" sz="2400" dirty="0">
              <a:solidFill>
                <a:schemeClr val="accent1">
                  <a:lumMod val="50000"/>
                </a:schemeClr>
              </a:solidFill>
              <a:latin typeface="Arial Narrow" panose="020B0604020202020204" pitchFamily="34" charset="0"/>
              <a:cs typeface="Arial Narrow" panose="020B0604020202020204" pitchFamily="34" charset="0"/>
            </a:endParaRPr>
          </a:p>
          <a:p>
            <a:pPr marL="571500" indent="-571500" algn="l">
              <a:lnSpc>
                <a:spcPct val="150000"/>
              </a:lnSpc>
              <a:buFont typeface="Arial"/>
              <a:buChar char="•"/>
            </a:pPr>
            <a:r>
              <a:rPr lang="en-US" sz="2400" dirty="0" err="1">
                <a:solidFill>
                  <a:schemeClr val="accent1">
                    <a:lumMod val="50000"/>
                  </a:schemeClr>
                </a:solidFill>
                <a:latin typeface="Arial Narrow" panose="020B0604020202020204" pitchFamily="34" charset="0"/>
                <a:cs typeface="Arial Narrow" panose="020B0604020202020204" pitchFamily="34" charset="0"/>
              </a:rPr>
              <a:t>PTQ.txt</a:t>
            </a:r>
            <a:r>
              <a:rPr lang="en-US" sz="2400" dirty="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The PTQ-file contains time series of precipitation [mm/day], temperature [°C] and discharge [mm/day].</a:t>
            </a:r>
          </a:p>
          <a:p>
            <a:pPr marL="571500" indent="-571500" algn="l">
              <a:lnSpc>
                <a:spcPct val="150000"/>
              </a:lnSpc>
              <a:buFont typeface="Arial"/>
              <a:buChar char="•"/>
            </a:pPr>
            <a:r>
              <a:rPr lang="en-US" sz="2400" dirty="0" err="1">
                <a:solidFill>
                  <a:schemeClr val="accent1">
                    <a:lumMod val="50000"/>
                  </a:schemeClr>
                </a:solidFill>
                <a:latin typeface="Arial Narrow" panose="020B0604020202020204" pitchFamily="34" charset="0"/>
                <a:cs typeface="Arial Narrow" panose="020B0604020202020204" pitchFamily="34" charset="0"/>
              </a:rPr>
              <a:t>T_mean.txt</a:t>
            </a:r>
            <a:r>
              <a:rPr lang="en-US" sz="2400" dirty="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The </a:t>
            </a:r>
            <a:r>
              <a:rPr lang="en-US" sz="1200" dirty="0" err="1">
                <a:solidFill>
                  <a:schemeClr val="accent1">
                    <a:lumMod val="50000"/>
                  </a:schemeClr>
                </a:solidFill>
                <a:latin typeface="Arial Narrow" panose="020B0604020202020204" pitchFamily="34" charset="0"/>
                <a:cs typeface="Arial Narrow" panose="020B0604020202020204" pitchFamily="34" charset="0"/>
              </a:rPr>
              <a:t>T_mean</a:t>
            </a:r>
            <a:r>
              <a:rPr lang="en-US" sz="1200" dirty="0">
                <a:solidFill>
                  <a:schemeClr val="accent1">
                    <a:lumMod val="50000"/>
                  </a:schemeClr>
                </a:solidFill>
                <a:latin typeface="Arial Narrow" panose="020B0604020202020204" pitchFamily="34" charset="0"/>
                <a:cs typeface="Arial Narrow" panose="020B0604020202020204" pitchFamily="34" charset="0"/>
              </a:rPr>
              <a:t>-file contains the long-term values for temperature [°C].</a:t>
            </a:r>
          </a:p>
          <a:p>
            <a:pPr marL="571500" indent="-571500" algn="l">
              <a:lnSpc>
                <a:spcPct val="150000"/>
              </a:lnSpc>
              <a:buFont typeface="Arial"/>
              <a:buChar char="•"/>
            </a:pPr>
            <a:r>
              <a:rPr lang="en-US" sz="2400" dirty="0" err="1">
                <a:solidFill>
                  <a:schemeClr val="accent1">
                    <a:lumMod val="50000"/>
                  </a:schemeClr>
                </a:solidFill>
                <a:latin typeface="Arial Narrow" panose="020B0604020202020204" pitchFamily="34" charset="0"/>
                <a:cs typeface="Arial Narrow" panose="020B0604020202020204" pitchFamily="34" charset="0"/>
              </a:rPr>
              <a:t>EVAP.txt</a:t>
            </a:r>
            <a:r>
              <a:rPr lang="en-US" sz="2400" dirty="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The EVAP-file contains values for the potential evaporation [mm/day].</a:t>
            </a:r>
          </a:p>
          <a:p>
            <a:pPr marL="571500" indent="-571500" algn="l">
              <a:lnSpc>
                <a:spcPct val="150000"/>
              </a:lnSpc>
              <a:buFont typeface="Arial"/>
              <a:buChar char="•"/>
            </a:pPr>
            <a:r>
              <a:rPr lang="en-US" sz="2400" dirty="0" err="1">
                <a:solidFill>
                  <a:schemeClr val="accent1">
                    <a:lumMod val="50000"/>
                  </a:schemeClr>
                </a:solidFill>
                <a:latin typeface="Arial Narrow" panose="020B0604020202020204" pitchFamily="34" charset="0"/>
                <a:cs typeface="Arial Narrow" panose="020B0604020202020204" pitchFamily="34" charset="0"/>
              </a:rPr>
              <a:t>Parameter.xml</a:t>
            </a:r>
            <a:r>
              <a:rPr lang="en-US" sz="2400" dirty="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The parameter-file specifies parameter values to be applied to the catchment.</a:t>
            </a:r>
          </a:p>
          <a:p>
            <a:pPr marL="571500" indent="-571500" algn="l">
              <a:lnSpc>
                <a:spcPct val="150000"/>
              </a:lnSpc>
              <a:buFont typeface="Arial"/>
              <a:buChar char="•"/>
            </a:pPr>
            <a:r>
              <a:rPr lang="en-US" sz="2400" dirty="0">
                <a:solidFill>
                  <a:schemeClr val="accent1">
                    <a:lumMod val="50000"/>
                  </a:schemeClr>
                </a:solidFill>
                <a:latin typeface="Arial Narrow" panose="020B0604020202020204" pitchFamily="34" charset="0"/>
                <a:cs typeface="Arial Narrow" panose="020B0604020202020204" pitchFamily="34" charset="0"/>
              </a:rPr>
              <a:t> </a:t>
            </a:r>
            <a:r>
              <a:rPr lang="en-US" sz="2400" dirty="0" err="1">
                <a:solidFill>
                  <a:schemeClr val="accent1">
                    <a:lumMod val="50000"/>
                  </a:schemeClr>
                </a:solidFill>
                <a:latin typeface="Arial Narrow" panose="020B0604020202020204" pitchFamily="34" charset="0"/>
                <a:cs typeface="Arial Narrow" panose="020B0604020202020204" pitchFamily="34" charset="0"/>
              </a:rPr>
              <a:t>Clarea.xml</a:t>
            </a:r>
            <a:r>
              <a:rPr lang="en-US" sz="2400" dirty="0">
                <a:solidFill>
                  <a:schemeClr val="accent1">
                    <a:lumMod val="50000"/>
                  </a:schemeClr>
                </a:solidFill>
                <a:latin typeface="Arial Narrow" panose="020B0604020202020204" pitchFamily="34" charset="0"/>
                <a:cs typeface="Arial Narrow" panose="020B0604020202020204" pitchFamily="34" charset="0"/>
              </a:rPr>
              <a:t>:</a:t>
            </a:r>
            <a:r>
              <a:rPr lang="en-US" sz="1200" dirty="0">
                <a:solidFill>
                  <a:schemeClr val="accent1">
                    <a:lumMod val="50000"/>
                  </a:schemeClr>
                </a:solidFill>
                <a:latin typeface="Arial Narrow" panose="020B0604020202020204" pitchFamily="34" charset="0"/>
                <a:cs typeface="Arial Narrow" panose="020B0604020202020204" pitchFamily="34" charset="0"/>
              </a:rPr>
              <a:t> The </a:t>
            </a:r>
            <a:r>
              <a:rPr lang="en-US" sz="1200" dirty="0" err="1">
                <a:solidFill>
                  <a:schemeClr val="accent1">
                    <a:lumMod val="50000"/>
                  </a:schemeClr>
                </a:solidFill>
                <a:latin typeface="Arial Narrow" panose="020B0604020202020204" pitchFamily="34" charset="0"/>
                <a:cs typeface="Arial Narrow" panose="020B0604020202020204" pitchFamily="34" charset="0"/>
              </a:rPr>
              <a:t>clarea</a:t>
            </a:r>
            <a:r>
              <a:rPr lang="en-US" sz="1200" dirty="0">
                <a:solidFill>
                  <a:schemeClr val="accent1">
                    <a:lumMod val="50000"/>
                  </a:schemeClr>
                </a:solidFill>
                <a:latin typeface="Arial Narrow" panose="020B0604020202020204" pitchFamily="34" charset="0"/>
                <a:cs typeface="Arial Narrow" panose="020B0604020202020204" pitchFamily="34" charset="0"/>
              </a:rPr>
              <a:t>-file contains catchment setting information including number of elevation zones, </a:t>
            </a:r>
            <a:r>
              <a:rPr lang="en-US" sz="1200" dirty="0" err="1">
                <a:solidFill>
                  <a:schemeClr val="accent1">
                    <a:lumMod val="50000"/>
                  </a:schemeClr>
                </a:solidFill>
                <a:latin typeface="Arial Narrow" panose="020B0604020202020204" pitchFamily="34" charset="0"/>
                <a:cs typeface="Arial Narrow" panose="020B0604020202020204" pitchFamily="34" charset="0"/>
              </a:rPr>
              <a:t>vegetations</a:t>
            </a:r>
            <a:r>
              <a:rPr lang="en-US" sz="1200" dirty="0">
                <a:solidFill>
                  <a:schemeClr val="accent1">
                    <a:lumMod val="50000"/>
                  </a:schemeClr>
                </a:solidFill>
                <a:latin typeface="Arial Narrow" panose="020B0604020202020204" pitchFamily="34" charset="0"/>
                <a:cs typeface="Arial Narrow" panose="020B0604020202020204" pitchFamily="34" charset="0"/>
              </a:rPr>
              <a:t> zones as well as height increment variables.</a:t>
            </a:r>
            <a:endParaRPr lang="en-US" sz="2400" dirty="0">
              <a:solidFill>
                <a:schemeClr val="accent1">
                  <a:lumMod val="50000"/>
                </a:schemeClr>
              </a:solidFill>
              <a:latin typeface="Arial Narrow" panose="020B0604020202020204" pitchFamily="34" charset="0"/>
              <a:cs typeface="Arial Narrow" panose="020B0604020202020204" pitchFamily="34" charset="0"/>
            </a:endParaRPr>
          </a:p>
          <a:p>
            <a:pPr marL="571500" indent="-571500" algn="l">
              <a:lnSpc>
                <a:spcPct val="150000"/>
              </a:lnSpc>
              <a:buFont typeface="Arial"/>
              <a:buChar char="•"/>
            </a:pPr>
            <a:r>
              <a:rPr lang="en-US" sz="2400" dirty="0">
                <a:solidFill>
                  <a:schemeClr val="accent1">
                    <a:lumMod val="50000"/>
                  </a:schemeClr>
                </a:solidFill>
                <a:latin typeface="Arial Narrow" panose="020B0604020202020204" pitchFamily="34" charset="0"/>
                <a:cs typeface="Arial Narrow" panose="020B0604020202020204" pitchFamily="34" charset="0"/>
              </a:rPr>
              <a:t>ΔT and ΔP: </a:t>
            </a:r>
            <a:r>
              <a:rPr lang="en-US" sz="1200" dirty="0">
                <a:solidFill>
                  <a:schemeClr val="accent1">
                    <a:lumMod val="50000"/>
                  </a:schemeClr>
                </a:solidFill>
                <a:latin typeface="Arial Narrow" panose="020B0604020202020204" pitchFamily="34" charset="0"/>
                <a:cs typeface="Arial Narrow" panose="020B0604020202020204" pitchFamily="34" charset="0"/>
              </a:rPr>
              <a:t>Delta factors for temperature and precipitation should either be provided by your instructor or literature should be provided where these values can be found.</a:t>
            </a:r>
          </a:p>
          <a:p>
            <a:pPr marL="571500" indent="-571500" algn="l">
              <a:lnSpc>
                <a:spcPct val="150000"/>
              </a:lnSpc>
              <a:buFont typeface="Arial"/>
              <a:buChar char="•"/>
            </a:pPr>
            <a:r>
              <a:rPr lang="en-US" sz="2400" dirty="0" err="1">
                <a:solidFill>
                  <a:schemeClr val="accent1">
                    <a:lumMod val="50000"/>
                  </a:schemeClr>
                </a:solidFill>
                <a:latin typeface="Arial Narrow" panose="020B0604020202020204" pitchFamily="34" charset="0"/>
                <a:cs typeface="Arial Narrow" panose="020B0604020202020204" pitchFamily="34" charset="0"/>
              </a:rPr>
              <a:t>Climatechange_project.R</a:t>
            </a:r>
            <a:r>
              <a:rPr lang="en-US" sz="2400" dirty="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R-file contains script that analyzes output from HBV and plots it. You will need to update this script with your own file paths and to expand upon the basic analysis within the file.</a:t>
            </a:r>
            <a:endParaRPr lang="en-US" sz="2400" dirty="0">
              <a:solidFill>
                <a:schemeClr val="accent1">
                  <a:lumMod val="50000"/>
                </a:schemeClr>
              </a:solidFill>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42762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AF3FA57E-0247-5F4D-9123-1762CE3CD5B4}"/>
              </a:ext>
            </a:extLst>
          </p:cNvPr>
          <p:cNvPicPr>
            <a:picLocks noChangeAspect="1"/>
          </p:cNvPicPr>
          <p:nvPr/>
        </p:nvPicPr>
        <p:blipFill rotWithShape="1">
          <a:blip r:embed="rId2"/>
          <a:srcRect t="-9525" b="-923"/>
          <a:stretch/>
        </p:blipFill>
        <p:spPr>
          <a:xfrm>
            <a:off x="0" y="-653245"/>
            <a:ext cx="9144000" cy="7574549"/>
          </a:xfrm>
          <a:prstGeom prst="rect">
            <a:avLst/>
          </a:prstGeom>
        </p:spPr>
      </p:pic>
      <p:sp>
        <p:nvSpPr>
          <p:cNvPr id="4" name="Title 1"/>
          <p:cNvSpPr txBox="1">
            <a:spLocks/>
          </p:cNvSpPr>
          <p:nvPr/>
        </p:nvSpPr>
        <p:spPr>
          <a:xfrm>
            <a:off x="310270" y="4005477"/>
            <a:ext cx="2735385" cy="1058892"/>
          </a:xfrm>
          <a:prstGeom prst="rect">
            <a:avLst/>
          </a:prstGeom>
          <a:solidFill>
            <a:srgbClr val="A5AAB0">
              <a:alpha val="29020"/>
            </a:srgbClr>
          </a:solid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4000" dirty="0">
              <a:solidFill>
                <a:schemeClr val="bg1"/>
              </a:solidFill>
              <a:latin typeface="Arial Narrow" panose="020B0604020202020204" pitchFamily="34" charset="0"/>
              <a:cs typeface="Arial Narrow" panose="020B0604020202020204" pitchFamily="34" charset="0"/>
            </a:endParaRPr>
          </a:p>
          <a:p>
            <a:pPr algn="l"/>
            <a:r>
              <a:rPr lang="en-US" sz="4000" dirty="0">
                <a:solidFill>
                  <a:schemeClr val="bg1"/>
                </a:solidFill>
                <a:latin typeface="Arial Narrow" panose="020B0604020202020204" pitchFamily="34" charset="0"/>
                <a:cs typeface="Arial Narrow" panose="020B0604020202020204" pitchFamily="34" charset="0"/>
              </a:rPr>
              <a:t>  Questions?</a:t>
            </a:r>
            <a:endParaRPr lang="en-US" sz="2400" dirty="0">
              <a:solidFill>
                <a:schemeClr val="bg1"/>
              </a:solidFill>
              <a:latin typeface="Arial Narrow" panose="020B0604020202020204" pitchFamily="34" charset="0"/>
              <a:cs typeface="Arial Narrow" panose="020B0604020202020204" pitchFamily="34" charset="0"/>
            </a:endParaRPr>
          </a:p>
          <a:p>
            <a:pPr algn="l"/>
            <a:endParaRPr lang="en-US" sz="3600" dirty="0">
              <a:solidFill>
                <a:schemeClr val="accent1">
                  <a:lumMod val="50000"/>
                </a:schemeClr>
              </a:solidFill>
              <a:latin typeface="Arial Narrow" panose="020B0604020202020204" pitchFamily="34" charset="0"/>
              <a:cs typeface="Arial Narrow" panose="020B0604020202020204" pitchFamily="34" charset="0"/>
            </a:endParaRPr>
          </a:p>
        </p:txBody>
      </p:sp>
      <p:sp>
        <p:nvSpPr>
          <p:cNvPr id="5" name="Slide Number Placeholder 4"/>
          <p:cNvSpPr>
            <a:spLocks noGrp="1"/>
          </p:cNvSpPr>
          <p:nvPr>
            <p:ph type="sldNum" sz="quarter" idx="12"/>
          </p:nvPr>
        </p:nvSpPr>
        <p:spPr/>
        <p:txBody>
          <a:bodyPr/>
          <a:lstStyle/>
          <a:p>
            <a:fld id="{EB613F84-6385-A947-8E5F-62D741ED52C8}" type="slidenum">
              <a:rPr lang="en-US" smtClean="0"/>
              <a:t>11</a:t>
            </a:fld>
            <a:endParaRPr lang="en-US"/>
          </a:p>
        </p:txBody>
      </p:sp>
    </p:spTree>
    <p:extLst>
      <p:ext uri="{BB962C8B-B14F-4D97-AF65-F5344CB8AC3E}">
        <p14:creationId xmlns:p14="http://schemas.microsoft.com/office/powerpoint/2010/main" val="2886745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AF3FA57E-0247-5F4D-9123-1762CE3CD5B4}"/>
              </a:ext>
            </a:extLst>
          </p:cNvPr>
          <p:cNvPicPr>
            <a:picLocks noChangeAspect="1"/>
          </p:cNvPicPr>
          <p:nvPr/>
        </p:nvPicPr>
        <p:blipFill rotWithShape="1">
          <a:blip r:embed="rId2"/>
          <a:srcRect t="-9525" b="-923"/>
          <a:stretch/>
        </p:blipFill>
        <p:spPr>
          <a:xfrm>
            <a:off x="0" y="-653245"/>
            <a:ext cx="9144000" cy="7574549"/>
          </a:xfrm>
          <a:prstGeom prst="rect">
            <a:avLst/>
          </a:prstGeom>
        </p:spPr>
      </p:pic>
      <p:sp>
        <p:nvSpPr>
          <p:cNvPr id="4" name="Title 1"/>
          <p:cNvSpPr txBox="1">
            <a:spLocks/>
          </p:cNvSpPr>
          <p:nvPr/>
        </p:nvSpPr>
        <p:spPr>
          <a:xfrm>
            <a:off x="256363" y="2085237"/>
            <a:ext cx="8432800" cy="3709566"/>
          </a:xfrm>
          <a:prstGeom prst="rect">
            <a:avLst/>
          </a:prstGeom>
          <a:solidFill>
            <a:srgbClr val="A5AAB0">
              <a:alpha val="29020"/>
            </a:srgbClr>
          </a:solid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dirty="0">
                <a:solidFill>
                  <a:schemeClr val="bg1"/>
                </a:solidFill>
                <a:latin typeface="Arial Narrow" panose="020B0604020202020204" pitchFamily="34" charset="0"/>
                <a:cs typeface="Arial Narrow" panose="020B0604020202020204" pitchFamily="34" charset="0"/>
              </a:rPr>
              <a:t>About this project:</a:t>
            </a:r>
          </a:p>
          <a:p>
            <a:pPr algn="l"/>
            <a:endParaRPr lang="en-US" sz="2400" dirty="0">
              <a:solidFill>
                <a:schemeClr val="bg1"/>
              </a:solidFill>
              <a:latin typeface="Arial Narrow" panose="020B0604020202020204" pitchFamily="34" charset="0"/>
              <a:cs typeface="Arial Narrow" panose="020B0604020202020204" pitchFamily="34" charset="0"/>
            </a:endParaRPr>
          </a:p>
          <a:p>
            <a:pPr marL="571500" indent="-571500" algn="l">
              <a:lnSpc>
                <a:spcPct val="150000"/>
              </a:lnSpc>
              <a:buFont typeface="Arial"/>
              <a:buChar char="•"/>
            </a:pPr>
            <a:r>
              <a:rPr lang="en-US" sz="2400" dirty="0">
                <a:solidFill>
                  <a:schemeClr val="bg1"/>
                </a:solidFill>
                <a:latin typeface="Arial Narrow" panose="020B0604020202020204" pitchFamily="34" charset="0"/>
                <a:cs typeface="Arial Narrow" panose="020B0604020202020204" pitchFamily="34" charset="0"/>
              </a:rPr>
              <a:t>You will use HBV Light</a:t>
            </a:r>
          </a:p>
          <a:p>
            <a:pPr marL="571500" indent="-571500" algn="l">
              <a:lnSpc>
                <a:spcPct val="150000"/>
              </a:lnSpc>
              <a:buFont typeface="Arial"/>
              <a:buChar char="•"/>
            </a:pPr>
            <a:r>
              <a:rPr lang="en-US" sz="2400" dirty="0">
                <a:solidFill>
                  <a:schemeClr val="bg1"/>
                </a:solidFill>
                <a:latin typeface="Arial Narrow" panose="020B0604020202020204" pitchFamily="34" charset="0"/>
                <a:cs typeface="Arial Narrow" panose="020B0604020202020204" pitchFamily="34" charset="0"/>
              </a:rPr>
              <a:t>You will perform your analysis on the catchment provided</a:t>
            </a:r>
          </a:p>
          <a:p>
            <a:pPr marL="541338" indent="-541338" algn="l">
              <a:lnSpc>
                <a:spcPct val="150000"/>
              </a:lnSpc>
              <a:buFont typeface="Arial"/>
              <a:buChar char="•"/>
            </a:pPr>
            <a:r>
              <a:rPr lang="en-US" sz="2400" dirty="0">
                <a:solidFill>
                  <a:schemeClr val="bg1"/>
                </a:solidFill>
                <a:latin typeface="Arial Narrow" panose="020B0604020202020204" pitchFamily="34" charset="0"/>
                <a:cs typeface="Arial Narrow" panose="020B0604020202020204" pitchFamily="34" charset="0"/>
              </a:rPr>
              <a:t>We expect that you spend ~10 hours on this project</a:t>
            </a:r>
          </a:p>
          <a:p>
            <a:pPr algn="l"/>
            <a:endParaRPr lang="en-US" sz="3600" dirty="0">
              <a:solidFill>
                <a:schemeClr val="accent1">
                  <a:lumMod val="50000"/>
                </a:schemeClr>
              </a:solidFill>
              <a:latin typeface="Arial Narrow" panose="020B0604020202020204" pitchFamily="34" charset="0"/>
              <a:cs typeface="Arial Narrow" panose="020B0604020202020204" pitchFamily="34" charset="0"/>
            </a:endParaRPr>
          </a:p>
        </p:txBody>
      </p:sp>
      <p:sp>
        <p:nvSpPr>
          <p:cNvPr id="5" name="Slide Number Placeholder 4"/>
          <p:cNvSpPr>
            <a:spLocks noGrp="1"/>
          </p:cNvSpPr>
          <p:nvPr>
            <p:ph type="sldNum" sz="quarter" idx="12"/>
          </p:nvPr>
        </p:nvSpPr>
        <p:spPr/>
        <p:txBody>
          <a:bodyPr/>
          <a:lstStyle/>
          <a:p>
            <a:fld id="{EB613F84-6385-A947-8E5F-62D741ED52C8}" type="slidenum">
              <a:rPr lang="en-US" smtClean="0"/>
              <a:t>2</a:t>
            </a:fld>
            <a:endParaRPr lang="en-US"/>
          </a:p>
        </p:txBody>
      </p:sp>
      <p:sp>
        <p:nvSpPr>
          <p:cNvPr id="2" name="TextBox 1">
            <a:extLst>
              <a:ext uri="{FF2B5EF4-FFF2-40B4-BE49-F238E27FC236}">
                <a16:creationId xmlns="" xmlns:a16="http://schemas.microsoft.com/office/drawing/2014/main" id="{FE604702-3320-8F4D-8275-173A017570A8}"/>
              </a:ext>
            </a:extLst>
          </p:cNvPr>
          <p:cNvSpPr txBox="1"/>
          <p:nvPr/>
        </p:nvSpPr>
        <p:spPr>
          <a:xfrm>
            <a:off x="256363" y="5352697"/>
            <a:ext cx="5300375" cy="492443"/>
          </a:xfrm>
          <a:prstGeom prst="rect">
            <a:avLst/>
          </a:prstGeom>
          <a:noFill/>
        </p:spPr>
        <p:txBody>
          <a:bodyPr wrap="square" rtlCol="0">
            <a:spAutoFit/>
          </a:bodyPr>
          <a:lstStyle/>
          <a:p>
            <a:r>
              <a:rPr lang="en-US" sz="900" dirty="0">
                <a:solidFill>
                  <a:schemeClr val="bg1"/>
                </a:solidFill>
                <a:latin typeface="Arial Narrow" panose="020B0604020202020204" pitchFamily="34" charset="0"/>
                <a:cs typeface="Arial Narrow" panose="020B0604020202020204" pitchFamily="34" charset="0"/>
              </a:rPr>
              <a:t>HBV Light: (Seibert, J., and M. J. P. Vis, 2012: Teaching hydrological modeling with a user-friendly catchment-runoff-model software package. </a:t>
            </a:r>
            <a:r>
              <a:rPr lang="en-US" sz="900" dirty="0" err="1">
                <a:solidFill>
                  <a:schemeClr val="bg1"/>
                </a:solidFill>
                <a:latin typeface="Arial Narrow" panose="020B0604020202020204" pitchFamily="34" charset="0"/>
                <a:cs typeface="Arial Narrow" panose="020B0604020202020204" pitchFamily="34" charset="0"/>
              </a:rPr>
              <a:t>Hydrol</a:t>
            </a:r>
            <a:r>
              <a:rPr lang="en-US" sz="900" dirty="0">
                <a:solidFill>
                  <a:schemeClr val="bg1"/>
                </a:solidFill>
                <a:latin typeface="Arial Narrow" panose="020B0604020202020204" pitchFamily="34" charset="0"/>
                <a:cs typeface="Arial Narrow" panose="020B0604020202020204" pitchFamily="34" charset="0"/>
              </a:rPr>
              <a:t>. Earth Syst. Sci.,16, 3315–3325, doi:10.5194/hess-16-3315-2012.)</a:t>
            </a:r>
          </a:p>
          <a:p>
            <a:endParaRPr lang="en-US" sz="800"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9225188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38669" y="271204"/>
            <a:ext cx="8797331" cy="598434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dirty="0">
                <a:solidFill>
                  <a:schemeClr val="accent1">
                    <a:lumMod val="50000"/>
                  </a:schemeClr>
                </a:solidFill>
                <a:latin typeface="Arial Narrow" panose="020B0604020202020204" pitchFamily="34" charset="0"/>
                <a:cs typeface="Arial Narrow" panose="020B0604020202020204" pitchFamily="34" charset="0"/>
              </a:rPr>
              <a:t>Tasks:</a:t>
            </a:r>
          </a:p>
          <a:p>
            <a:pPr algn="l"/>
            <a:endParaRPr lang="en-US" sz="2400" dirty="0">
              <a:solidFill>
                <a:schemeClr val="accent1">
                  <a:lumMod val="50000"/>
                </a:schemeClr>
              </a:solidFill>
              <a:latin typeface="Arial Narrow" panose="020B0604020202020204" pitchFamily="34" charset="0"/>
              <a:cs typeface="Arial Narrow" panose="020B0604020202020204" pitchFamily="34" charset="0"/>
            </a:endParaRPr>
          </a:p>
          <a:p>
            <a:pPr marL="457200" indent="-457200" algn="l">
              <a:lnSpc>
                <a:spcPct val="150000"/>
              </a:lnSpc>
              <a:buFont typeface="+mj-lt"/>
              <a:buAutoNum type="arabicPeriod"/>
            </a:pPr>
            <a:r>
              <a:rPr lang="en-US" sz="2400" dirty="0">
                <a:solidFill>
                  <a:schemeClr val="accent1">
                    <a:lumMod val="50000"/>
                  </a:schemeClr>
                </a:solidFill>
                <a:latin typeface="Arial Narrow" panose="020B0604020202020204" pitchFamily="34" charset="0"/>
                <a:cs typeface="Arial Narrow" panose="020B0604020202020204" pitchFamily="34" charset="0"/>
              </a:rPr>
              <a:t>Introduce catchment</a:t>
            </a:r>
          </a:p>
          <a:p>
            <a:pPr marL="914400" lvl="1" indent="-457200">
              <a:lnSpc>
                <a:spcPct val="150000"/>
              </a:lnSpc>
              <a:buFont typeface="Arial" panose="020B0604020202020204" pitchFamily="34" charset="0"/>
              <a:buChar char="•"/>
            </a:pPr>
            <a:r>
              <a:rPr lang="en-US" sz="1600" dirty="0">
                <a:solidFill>
                  <a:schemeClr val="accent1">
                    <a:lumMod val="50000"/>
                  </a:schemeClr>
                </a:solidFill>
                <a:latin typeface="Arial Narrow" panose="020B0604020202020204" pitchFamily="34" charset="0"/>
                <a:cs typeface="Arial Narrow" panose="020B0604020202020204" pitchFamily="34" charset="0"/>
              </a:rPr>
              <a:t>Describe hydrological regime (e.g. geology, </a:t>
            </a:r>
            <a:r>
              <a:rPr lang="en-US" sz="1600" dirty="0" err="1">
                <a:solidFill>
                  <a:schemeClr val="accent1">
                    <a:lumMod val="50000"/>
                  </a:schemeClr>
                </a:solidFill>
                <a:latin typeface="Arial Narrow" panose="020B0604020202020204" pitchFamily="34" charset="0"/>
                <a:cs typeface="Arial Narrow" panose="020B0604020202020204" pitchFamily="34" charset="0"/>
              </a:rPr>
              <a:t>kast</a:t>
            </a:r>
            <a:r>
              <a:rPr lang="en-US" sz="1600" dirty="0">
                <a:solidFill>
                  <a:schemeClr val="accent1">
                    <a:lumMod val="50000"/>
                  </a:schemeClr>
                </a:solidFill>
                <a:latin typeface="Arial Narrow" panose="020B0604020202020204" pitchFamily="34" charset="0"/>
                <a:cs typeface="Arial Narrow" panose="020B0604020202020204" pitchFamily="34" charset="0"/>
              </a:rPr>
              <a:t> influences, etc.) in relation to the observed discharge data (</a:t>
            </a:r>
            <a:r>
              <a:rPr lang="en-US" sz="1600" dirty="0" err="1">
                <a:solidFill>
                  <a:schemeClr val="tx2">
                    <a:lumMod val="60000"/>
                    <a:lumOff val="40000"/>
                  </a:schemeClr>
                </a:solidFill>
                <a:latin typeface="Arial Narrow" panose="020B0604020202020204" pitchFamily="34" charset="0"/>
                <a:cs typeface="Arial Narrow" panose="020B0604020202020204" pitchFamily="34" charset="0"/>
              </a:rPr>
              <a:t>Qobs</a:t>
            </a:r>
            <a:r>
              <a:rPr lang="en-US" sz="1600" dirty="0">
                <a:solidFill>
                  <a:schemeClr val="accent1">
                    <a:lumMod val="50000"/>
                  </a:schemeClr>
                </a:solidFill>
                <a:latin typeface="Arial Narrow" panose="020B0604020202020204" pitchFamily="34" charset="0"/>
                <a:cs typeface="Arial Narrow" panose="020B0604020202020204" pitchFamily="34" charset="0"/>
              </a:rPr>
              <a:t>), as well as for observed precipitation and temperature.</a:t>
            </a:r>
          </a:p>
          <a:p>
            <a:pPr marL="914400" lvl="1" indent="-457200">
              <a:lnSpc>
                <a:spcPct val="150000"/>
              </a:lnSpc>
              <a:buFont typeface="+mj-lt"/>
              <a:buAutoNum type="arabicPeriod"/>
            </a:pPr>
            <a:endParaRPr lang="en-US" sz="100" dirty="0">
              <a:solidFill>
                <a:schemeClr val="accent1">
                  <a:lumMod val="50000"/>
                </a:schemeClr>
              </a:solidFill>
              <a:latin typeface="Arial Narrow" panose="020B0604020202020204" pitchFamily="34" charset="0"/>
              <a:cs typeface="Arial Narrow" panose="020B0604020202020204" pitchFamily="34" charset="0"/>
            </a:endParaRPr>
          </a:p>
          <a:p>
            <a:pPr marL="457200" indent="-457200" algn="l">
              <a:lnSpc>
                <a:spcPct val="150000"/>
              </a:lnSpc>
              <a:buFont typeface="+mj-lt"/>
              <a:buAutoNum type="arabicPeriod"/>
            </a:pPr>
            <a:r>
              <a:rPr lang="en-US" sz="2400" dirty="0">
                <a:solidFill>
                  <a:schemeClr val="accent1">
                    <a:lumMod val="50000"/>
                  </a:schemeClr>
                </a:solidFill>
                <a:latin typeface="Arial Narrow" panose="020B0604020202020204" pitchFamily="34" charset="0"/>
                <a:cs typeface="Arial Narrow" panose="020B0604020202020204" pitchFamily="34" charset="0"/>
              </a:rPr>
              <a:t>Choose one calibration method to attain simulated discharge (</a:t>
            </a:r>
            <a:r>
              <a:rPr lang="en-US" sz="2400" dirty="0" err="1">
                <a:solidFill>
                  <a:schemeClr val="accent3">
                    <a:lumMod val="75000"/>
                  </a:schemeClr>
                </a:solidFill>
                <a:latin typeface="Arial Narrow" panose="020B0604020202020204" pitchFamily="34" charset="0"/>
                <a:cs typeface="Arial Narrow" panose="020B0604020202020204" pitchFamily="34" charset="0"/>
              </a:rPr>
              <a:t>Qsim_hist</a:t>
            </a:r>
            <a:r>
              <a:rPr lang="en-US" sz="2400" dirty="0">
                <a:solidFill>
                  <a:schemeClr val="accent1">
                    <a:lumMod val="50000"/>
                  </a:schemeClr>
                </a:solidFill>
                <a:latin typeface="Arial Narrow" panose="020B0604020202020204" pitchFamily="34" charset="0"/>
                <a:cs typeface="Arial Narrow" panose="020B0604020202020204" pitchFamily="34" charset="0"/>
              </a:rPr>
              <a:t>)</a:t>
            </a:r>
          </a:p>
          <a:p>
            <a:pPr marL="914400" lvl="1" indent="-457200">
              <a:lnSpc>
                <a:spcPct val="150000"/>
              </a:lnSpc>
              <a:buFont typeface="Arial" panose="020B0604020202020204" pitchFamily="34" charset="0"/>
              <a:buChar char="•"/>
            </a:pPr>
            <a:r>
              <a:rPr lang="en-US" sz="1600" dirty="0">
                <a:solidFill>
                  <a:schemeClr val="accent1">
                    <a:lumMod val="50000"/>
                  </a:schemeClr>
                </a:solidFill>
                <a:latin typeface="Arial Narrow" panose="020B0604020202020204" pitchFamily="34" charset="0"/>
                <a:cs typeface="Arial Narrow" panose="020B0604020202020204" pitchFamily="34" charset="0"/>
              </a:rPr>
              <a:t>Manual calibration</a:t>
            </a:r>
          </a:p>
          <a:p>
            <a:pPr marL="914400" lvl="1" indent="-457200">
              <a:lnSpc>
                <a:spcPct val="150000"/>
              </a:lnSpc>
              <a:buFont typeface="Arial" panose="020B0604020202020204" pitchFamily="34" charset="0"/>
              <a:buChar char="•"/>
            </a:pPr>
            <a:r>
              <a:rPr lang="en-US" sz="1600" dirty="0">
                <a:solidFill>
                  <a:schemeClr val="accent1">
                    <a:lumMod val="50000"/>
                  </a:schemeClr>
                </a:solidFill>
                <a:latin typeface="Arial Narrow" panose="020B0604020202020204" pitchFamily="34" charset="0"/>
                <a:cs typeface="Arial Narrow" panose="020B0604020202020204" pitchFamily="34" charset="0"/>
              </a:rPr>
              <a:t>Monte-Carlo calibration </a:t>
            </a:r>
            <a:r>
              <a:rPr lang="en-US" sz="1600" dirty="0">
                <a:solidFill>
                  <a:schemeClr val="tx1">
                    <a:lumMod val="50000"/>
                    <a:lumOff val="50000"/>
                  </a:schemeClr>
                </a:solidFill>
                <a:latin typeface="Arial Narrow" panose="020B0604020202020204" pitchFamily="34" charset="0"/>
                <a:cs typeface="Arial Narrow" panose="020B0604020202020204" pitchFamily="34" charset="0"/>
              </a:rPr>
              <a:t>= automatic calibration</a:t>
            </a:r>
          </a:p>
          <a:p>
            <a:pPr marL="914400" lvl="1" indent="-457200">
              <a:lnSpc>
                <a:spcPct val="150000"/>
              </a:lnSpc>
              <a:buFont typeface="Arial" panose="020B0604020202020204" pitchFamily="34" charset="0"/>
              <a:buChar char="•"/>
            </a:pPr>
            <a:r>
              <a:rPr lang="en-US" sz="1600" dirty="0">
                <a:solidFill>
                  <a:schemeClr val="tx2"/>
                </a:solidFill>
                <a:latin typeface="Arial Narrow" panose="020B0604020202020204" pitchFamily="34" charset="0"/>
                <a:cs typeface="Arial Narrow" panose="020B0604020202020204" pitchFamily="34" charset="0"/>
              </a:rPr>
              <a:t>Genetic algorithm (GAP) </a:t>
            </a:r>
            <a:r>
              <a:rPr lang="en-US" sz="1600" dirty="0">
                <a:solidFill>
                  <a:schemeClr val="tx1">
                    <a:lumMod val="50000"/>
                    <a:lumOff val="50000"/>
                  </a:schemeClr>
                </a:solidFill>
                <a:latin typeface="Arial Narrow" panose="020B0604020202020204" pitchFamily="34" charset="0"/>
                <a:cs typeface="Arial Narrow" panose="020B0604020202020204" pitchFamily="34" charset="0"/>
              </a:rPr>
              <a:t>= automatic calibration</a:t>
            </a:r>
          </a:p>
          <a:p>
            <a:pPr marL="914400" lvl="1" indent="-457200">
              <a:lnSpc>
                <a:spcPct val="150000"/>
              </a:lnSpc>
              <a:buFont typeface="+mj-lt"/>
              <a:buAutoNum type="arabicPeriod"/>
            </a:pPr>
            <a:endParaRPr lang="en-US" sz="100" dirty="0">
              <a:solidFill>
                <a:schemeClr val="accent1">
                  <a:lumMod val="50000"/>
                </a:schemeClr>
              </a:solidFill>
              <a:latin typeface="Arial Narrow" panose="020B0604020202020204" pitchFamily="34" charset="0"/>
              <a:cs typeface="Arial Narrow" panose="020B0604020202020204" pitchFamily="34" charset="0"/>
            </a:endParaRPr>
          </a:p>
          <a:p>
            <a:pPr marL="914400" lvl="1" indent="-457200">
              <a:lnSpc>
                <a:spcPct val="150000"/>
              </a:lnSpc>
              <a:buFont typeface="+mj-lt"/>
              <a:buAutoNum type="arabicPeriod"/>
            </a:pPr>
            <a:endParaRPr lang="en-US" sz="100" dirty="0">
              <a:solidFill>
                <a:schemeClr val="accent1">
                  <a:lumMod val="50000"/>
                </a:schemeClr>
              </a:solidFill>
              <a:latin typeface="Arial Narrow" panose="020B0604020202020204" pitchFamily="34" charset="0"/>
              <a:cs typeface="Arial Narrow" panose="020B0604020202020204" pitchFamily="34" charset="0"/>
            </a:endParaRPr>
          </a:p>
          <a:p>
            <a:pPr marL="457200" indent="-457200" algn="l">
              <a:lnSpc>
                <a:spcPct val="150000"/>
              </a:lnSpc>
              <a:buFont typeface="+mj-lt"/>
              <a:buAutoNum type="arabicPeriod"/>
            </a:pPr>
            <a:r>
              <a:rPr lang="en-US" sz="2400" dirty="0">
                <a:solidFill>
                  <a:schemeClr val="accent1">
                    <a:lumMod val="50000"/>
                  </a:schemeClr>
                </a:solidFill>
                <a:latin typeface="Arial Narrow" panose="020B0604020202020204" pitchFamily="34" charset="0"/>
                <a:cs typeface="Arial Narrow" panose="020B0604020202020204" pitchFamily="34" charset="0"/>
              </a:rPr>
              <a:t>Simulation under present climate</a:t>
            </a:r>
          </a:p>
          <a:p>
            <a:pPr marL="914400" lvl="1" indent="-457200">
              <a:lnSpc>
                <a:spcPct val="150000"/>
              </a:lnSpc>
              <a:buFont typeface="Arial" panose="020B0604020202020204" pitchFamily="34" charset="0"/>
              <a:buChar char="•"/>
            </a:pPr>
            <a:r>
              <a:rPr lang="en-US" sz="1600" dirty="0">
                <a:solidFill>
                  <a:schemeClr val="accent1">
                    <a:lumMod val="50000"/>
                  </a:schemeClr>
                </a:solidFill>
                <a:latin typeface="Arial Narrow" panose="020B0604020202020204" pitchFamily="34" charset="0"/>
                <a:cs typeface="Arial Narrow" panose="020B0604020202020204" pitchFamily="34" charset="0"/>
              </a:rPr>
              <a:t>Compare observed (</a:t>
            </a:r>
            <a:r>
              <a:rPr lang="en-US" sz="1600" dirty="0" err="1">
                <a:solidFill>
                  <a:schemeClr val="tx2">
                    <a:lumMod val="60000"/>
                    <a:lumOff val="40000"/>
                  </a:schemeClr>
                </a:solidFill>
                <a:latin typeface="Arial Narrow" panose="020B0604020202020204" pitchFamily="34" charset="0"/>
                <a:cs typeface="Arial Narrow" panose="020B0604020202020204" pitchFamily="34" charset="0"/>
              </a:rPr>
              <a:t>Qobs</a:t>
            </a:r>
            <a:r>
              <a:rPr lang="en-US" sz="1600" dirty="0">
                <a:solidFill>
                  <a:schemeClr val="accent1">
                    <a:lumMod val="50000"/>
                  </a:schemeClr>
                </a:solidFill>
                <a:latin typeface="Arial Narrow" panose="020B0604020202020204" pitchFamily="34" charset="0"/>
                <a:cs typeface="Arial Narrow" panose="020B0604020202020204" pitchFamily="34" charset="0"/>
              </a:rPr>
              <a:t>) vs. simulated discharge (</a:t>
            </a:r>
            <a:r>
              <a:rPr lang="en-US" sz="1600" dirty="0" err="1">
                <a:solidFill>
                  <a:schemeClr val="accent3">
                    <a:lumMod val="75000"/>
                  </a:schemeClr>
                </a:solidFill>
                <a:latin typeface="Arial Narrow" panose="020B0604020202020204" pitchFamily="34" charset="0"/>
                <a:cs typeface="Arial Narrow" panose="020B0604020202020204" pitchFamily="34" charset="0"/>
              </a:rPr>
              <a:t>Qsim_hist</a:t>
            </a:r>
            <a:r>
              <a:rPr lang="en-US" sz="1600" dirty="0">
                <a:solidFill>
                  <a:schemeClr val="accent1">
                    <a:lumMod val="50000"/>
                  </a:schemeClr>
                </a:solidFill>
                <a:latin typeface="Arial Narrow" panose="020B0604020202020204" pitchFamily="34" charset="0"/>
                <a:cs typeface="Arial Narrow" panose="020B0604020202020204" pitchFamily="34" charset="0"/>
              </a:rPr>
              <a:t>)</a:t>
            </a:r>
            <a:endParaRPr lang="en-US" sz="1600" dirty="0">
              <a:solidFill>
                <a:schemeClr val="bg1">
                  <a:lumMod val="50000"/>
                </a:schemeClr>
              </a:solidFill>
              <a:latin typeface="Arial Narrow" panose="020B0604020202020204" pitchFamily="34" charset="0"/>
              <a:cs typeface="Arial Narrow" panose="020B0604020202020204" pitchFamily="34" charset="0"/>
            </a:endParaRPr>
          </a:p>
          <a:p>
            <a:pPr marL="914400" lvl="1" indent="-457200">
              <a:lnSpc>
                <a:spcPct val="150000"/>
              </a:lnSpc>
              <a:buFont typeface="+mj-lt"/>
              <a:buAutoNum type="arabicPeriod"/>
            </a:pPr>
            <a:endParaRPr lang="en-US" sz="100" dirty="0">
              <a:solidFill>
                <a:schemeClr val="accent1">
                  <a:lumMod val="50000"/>
                </a:schemeClr>
              </a:solidFill>
              <a:latin typeface="Arial Narrow" panose="020B0604020202020204" pitchFamily="34" charset="0"/>
              <a:cs typeface="Arial Narrow" panose="020B0604020202020204" pitchFamily="34" charset="0"/>
            </a:endParaRPr>
          </a:p>
          <a:p>
            <a:pPr marL="457200" indent="-457200" algn="l">
              <a:lnSpc>
                <a:spcPct val="150000"/>
              </a:lnSpc>
              <a:buFont typeface="+mj-lt"/>
              <a:buAutoNum type="arabicPeriod"/>
            </a:pPr>
            <a:r>
              <a:rPr lang="en-US" sz="2400" dirty="0">
                <a:solidFill>
                  <a:schemeClr val="accent1">
                    <a:lumMod val="50000"/>
                  </a:schemeClr>
                </a:solidFill>
                <a:latin typeface="Arial Narrow" panose="020B0604020202020204" pitchFamily="34" charset="0"/>
                <a:cs typeface="Arial Narrow" panose="020B0604020202020204" pitchFamily="34" charset="0"/>
              </a:rPr>
              <a:t>Choose scenario &amp; simulate discharge under climate change</a:t>
            </a:r>
          </a:p>
          <a:p>
            <a:pPr marL="914400" lvl="1" indent="-457200">
              <a:lnSpc>
                <a:spcPct val="150000"/>
              </a:lnSpc>
              <a:buFont typeface="Arial" panose="020B0604020202020204" pitchFamily="34" charset="0"/>
              <a:buChar char="•"/>
            </a:pPr>
            <a:r>
              <a:rPr lang="en-US" sz="1600" dirty="0">
                <a:solidFill>
                  <a:schemeClr val="accent1">
                    <a:lumMod val="50000"/>
                  </a:schemeClr>
                </a:solidFill>
                <a:latin typeface="Arial Narrow" panose="020B0604020202020204" pitchFamily="34" charset="0"/>
                <a:cs typeface="Arial Narrow" panose="020B0604020202020204" pitchFamily="34" charset="0"/>
              </a:rPr>
              <a:t>Compare simulations under climate change (</a:t>
            </a:r>
            <a:r>
              <a:rPr lang="en-US" sz="1600" dirty="0" err="1">
                <a:solidFill>
                  <a:schemeClr val="accent6">
                    <a:lumMod val="75000"/>
                  </a:schemeClr>
                </a:solidFill>
                <a:latin typeface="Arial Narrow" panose="020B0604020202020204" pitchFamily="34" charset="0"/>
                <a:cs typeface="Arial Narrow" panose="020B0604020202020204" pitchFamily="34" charset="0"/>
              </a:rPr>
              <a:t>Qsim_fut</a:t>
            </a:r>
            <a:r>
              <a:rPr lang="en-US" sz="1600" dirty="0">
                <a:solidFill>
                  <a:schemeClr val="accent1">
                    <a:lumMod val="50000"/>
                  </a:schemeClr>
                </a:solidFill>
                <a:latin typeface="Arial Narrow" panose="020B0604020202020204" pitchFamily="34" charset="0"/>
                <a:cs typeface="Arial Narrow" panose="020B0604020202020204" pitchFamily="34" charset="0"/>
              </a:rPr>
              <a:t>) vs. historical (</a:t>
            </a:r>
            <a:r>
              <a:rPr lang="en-US" sz="1600" dirty="0" err="1">
                <a:solidFill>
                  <a:schemeClr val="accent3">
                    <a:lumMod val="75000"/>
                  </a:schemeClr>
                </a:solidFill>
                <a:latin typeface="Arial Narrow" panose="020B0604020202020204" pitchFamily="34" charset="0"/>
                <a:cs typeface="Arial Narrow" panose="020B0604020202020204" pitchFamily="34" charset="0"/>
              </a:rPr>
              <a:t>Qsim_hist</a:t>
            </a:r>
            <a:r>
              <a:rPr lang="en-US" sz="1600" dirty="0">
                <a:solidFill>
                  <a:schemeClr val="accent1">
                    <a:lumMod val="50000"/>
                  </a:schemeClr>
                </a:solidFill>
                <a:latin typeface="Arial Narrow" panose="020B0604020202020204" pitchFamily="34" charset="0"/>
                <a:cs typeface="Arial Narrow" panose="020B0604020202020204" pitchFamily="34" charset="0"/>
              </a:rPr>
              <a:t>)</a:t>
            </a:r>
          </a:p>
          <a:p>
            <a:pPr marL="914400" lvl="1" indent="-457200">
              <a:lnSpc>
                <a:spcPct val="150000"/>
              </a:lnSpc>
              <a:buFont typeface="+mj-lt"/>
              <a:buAutoNum type="arabicPeriod"/>
            </a:pPr>
            <a:endParaRPr lang="en-US" sz="100" dirty="0">
              <a:solidFill>
                <a:schemeClr val="accent1">
                  <a:lumMod val="50000"/>
                </a:schemeClr>
              </a:solidFill>
              <a:latin typeface="Arial Narrow" panose="020B0604020202020204" pitchFamily="34" charset="0"/>
              <a:cs typeface="Arial Narrow" panose="020B0604020202020204" pitchFamily="34" charset="0"/>
            </a:endParaRPr>
          </a:p>
          <a:p>
            <a:pPr marL="457200" indent="-457200" algn="l">
              <a:lnSpc>
                <a:spcPct val="150000"/>
              </a:lnSpc>
              <a:buFont typeface="+mj-lt"/>
              <a:buAutoNum type="arabicPeriod"/>
            </a:pPr>
            <a:r>
              <a:rPr lang="en-US" sz="2400" dirty="0">
                <a:solidFill>
                  <a:schemeClr val="accent1">
                    <a:lumMod val="50000"/>
                  </a:schemeClr>
                </a:solidFill>
                <a:latin typeface="Arial Narrow" panose="020B0604020202020204" pitchFamily="34" charset="0"/>
                <a:cs typeface="Arial Narrow" panose="020B0604020202020204" pitchFamily="34" charset="0"/>
              </a:rPr>
              <a:t>Go beyond the annual cycle! (personalize your presentation)</a:t>
            </a:r>
          </a:p>
          <a:p>
            <a:pPr marL="914400" lvl="1" indent="-457200">
              <a:lnSpc>
                <a:spcPct val="150000"/>
              </a:lnSpc>
              <a:buFont typeface="+mj-lt"/>
              <a:buAutoNum type="arabicPeriod"/>
            </a:pPr>
            <a:endParaRPr lang="en-US" sz="100" dirty="0">
              <a:solidFill>
                <a:schemeClr val="accent1">
                  <a:lumMod val="50000"/>
                </a:schemeClr>
              </a:solidFill>
              <a:latin typeface="Arial Narrow" panose="020B0604020202020204" pitchFamily="34" charset="0"/>
              <a:cs typeface="Arial Narrow" panose="020B0604020202020204" pitchFamily="34" charset="0"/>
            </a:endParaRPr>
          </a:p>
        </p:txBody>
      </p:sp>
      <p:sp>
        <p:nvSpPr>
          <p:cNvPr id="2" name="Slide Number Placeholder 1"/>
          <p:cNvSpPr>
            <a:spLocks noGrp="1"/>
          </p:cNvSpPr>
          <p:nvPr>
            <p:ph type="sldNum" sz="quarter" idx="12"/>
          </p:nvPr>
        </p:nvSpPr>
        <p:spPr/>
        <p:txBody>
          <a:bodyPr/>
          <a:lstStyle/>
          <a:p>
            <a:fld id="{EB613F84-6385-A947-8E5F-62D741ED52C8}" type="slidenum">
              <a:rPr lang="en-US" smtClean="0"/>
              <a:t>3</a:t>
            </a:fld>
            <a:endParaRPr lang="en-US"/>
          </a:p>
        </p:txBody>
      </p:sp>
    </p:spTree>
    <p:extLst>
      <p:ext uri="{BB962C8B-B14F-4D97-AF65-F5344CB8AC3E}">
        <p14:creationId xmlns:p14="http://schemas.microsoft.com/office/powerpoint/2010/main" val="65591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B613F84-6385-A947-8E5F-62D741ED52C8}" type="slidenum">
              <a:rPr lang="en-US" smtClean="0"/>
              <a:t>4</a:t>
            </a:fld>
            <a:endParaRPr lang="en-US"/>
          </a:p>
        </p:txBody>
      </p:sp>
      <p:sp>
        <p:nvSpPr>
          <p:cNvPr id="6" name="Title 1">
            <a:extLst>
              <a:ext uri="{FF2B5EF4-FFF2-40B4-BE49-F238E27FC236}">
                <a16:creationId xmlns="" xmlns:a16="http://schemas.microsoft.com/office/drawing/2014/main" id="{63223282-E1DF-624E-8B51-BD42635AC0FE}"/>
              </a:ext>
            </a:extLst>
          </p:cNvPr>
          <p:cNvSpPr txBox="1">
            <a:spLocks/>
          </p:cNvSpPr>
          <p:nvPr/>
        </p:nvSpPr>
        <p:spPr>
          <a:xfrm>
            <a:off x="245813" y="311676"/>
            <a:ext cx="7374187" cy="602722"/>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00" dirty="0">
                <a:solidFill>
                  <a:schemeClr val="accent1">
                    <a:lumMod val="50000"/>
                  </a:schemeClr>
                </a:solidFill>
                <a:latin typeface="Arial Narrow" panose="020B0604020202020204" pitchFamily="34" charset="0"/>
                <a:cs typeface="Arial Narrow" panose="020B0604020202020204" pitchFamily="34" charset="0"/>
              </a:rPr>
              <a:t>Comparisons in light of uncertainties:</a:t>
            </a:r>
          </a:p>
        </p:txBody>
      </p:sp>
      <p:cxnSp>
        <p:nvCxnSpPr>
          <p:cNvPr id="7" name="Straight Connector 6">
            <a:extLst>
              <a:ext uri="{FF2B5EF4-FFF2-40B4-BE49-F238E27FC236}">
                <a16:creationId xmlns="" xmlns:a16="http://schemas.microsoft.com/office/drawing/2014/main" id="{E313FDBA-FE73-FB4B-A4E6-769731872397}"/>
              </a:ext>
            </a:extLst>
          </p:cNvPr>
          <p:cNvCxnSpPr>
            <a:cxnSpLocks/>
          </p:cNvCxnSpPr>
          <p:nvPr/>
        </p:nvCxnSpPr>
        <p:spPr>
          <a:xfrm>
            <a:off x="1577627" y="1707549"/>
            <a:ext cx="0" cy="3909685"/>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9" name="Freeform 8">
            <a:extLst>
              <a:ext uri="{FF2B5EF4-FFF2-40B4-BE49-F238E27FC236}">
                <a16:creationId xmlns="" xmlns:a16="http://schemas.microsoft.com/office/drawing/2014/main" id="{5DBEB1C2-D8A7-2644-900F-2CD010A7E8A0}"/>
              </a:ext>
            </a:extLst>
          </p:cNvPr>
          <p:cNvSpPr/>
          <p:nvPr/>
        </p:nvSpPr>
        <p:spPr>
          <a:xfrm>
            <a:off x="1582733" y="3464719"/>
            <a:ext cx="6489705" cy="2158505"/>
          </a:xfrm>
          <a:custGeom>
            <a:avLst/>
            <a:gdLst>
              <a:gd name="connsiteX0" fmla="*/ 0 w 1535634"/>
              <a:gd name="connsiteY0" fmla="*/ 896069 h 937950"/>
              <a:gd name="connsiteX1" fmla="*/ 349008 w 1535634"/>
              <a:gd name="connsiteY1" fmla="*/ 142212 h 937950"/>
              <a:gd name="connsiteX2" fmla="*/ 795738 w 1535634"/>
              <a:gd name="connsiteY2" fmla="*/ 72411 h 937950"/>
              <a:gd name="connsiteX3" fmla="*/ 1535634 w 1535634"/>
              <a:gd name="connsiteY3" fmla="*/ 937950 h 937950"/>
            </a:gdLst>
            <a:ahLst/>
            <a:cxnLst>
              <a:cxn ang="0">
                <a:pos x="connsiteX0" y="connsiteY0"/>
              </a:cxn>
              <a:cxn ang="0">
                <a:pos x="connsiteX1" y="connsiteY1"/>
              </a:cxn>
              <a:cxn ang="0">
                <a:pos x="connsiteX2" y="connsiteY2"/>
              </a:cxn>
              <a:cxn ang="0">
                <a:pos x="connsiteX3" y="connsiteY3"/>
              </a:cxn>
            </a:cxnLst>
            <a:rect l="l" t="t" r="r" b="b"/>
            <a:pathLst>
              <a:path w="1535634" h="937950">
                <a:moveTo>
                  <a:pt x="0" y="896069"/>
                </a:moveTo>
                <a:cubicBezTo>
                  <a:pt x="108192" y="587778"/>
                  <a:pt x="216385" y="279488"/>
                  <a:pt x="349008" y="142212"/>
                </a:cubicBezTo>
                <a:cubicBezTo>
                  <a:pt x="481631" y="4936"/>
                  <a:pt x="597967" y="-60212"/>
                  <a:pt x="795738" y="72411"/>
                </a:cubicBezTo>
                <a:cubicBezTo>
                  <a:pt x="993509" y="205034"/>
                  <a:pt x="1264571" y="571492"/>
                  <a:pt x="1535634" y="937950"/>
                </a:cubicBezTo>
              </a:path>
            </a:pathLst>
          </a:custGeom>
          <a:noFill/>
          <a:ln w="28575">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 xmlns:a16="http://schemas.microsoft.com/office/drawing/2014/main" id="{9467CE50-799E-624E-A4BD-1BFB8C9C044B}"/>
              </a:ext>
            </a:extLst>
          </p:cNvPr>
          <p:cNvCxnSpPr>
            <a:cxnSpLocks/>
          </p:cNvCxnSpPr>
          <p:nvPr/>
        </p:nvCxnSpPr>
        <p:spPr>
          <a:xfrm flipH="1" flipV="1">
            <a:off x="1577629" y="5617234"/>
            <a:ext cx="6580534" cy="5990"/>
          </a:xfrm>
          <a:prstGeom prst="line">
            <a:avLst/>
          </a:prstGeom>
          <a:ln w="12700">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13" name="Rectangle 12">
            <a:extLst>
              <a:ext uri="{FF2B5EF4-FFF2-40B4-BE49-F238E27FC236}">
                <a16:creationId xmlns="" xmlns:a16="http://schemas.microsoft.com/office/drawing/2014/main" id="{668613B0-BB6A-814C-88D6-585D1B934BC7}"/>
              </a:ext>
            </a:extLst>
          </p:cNvPr>
          <p:cNvSpPr/>
          <p:nvPr/>
        </p:nvSpPr>
        <p:spPr>
          <a:xfrm>
            <a:off x="2947262" y="3804110"/>
            <a:ext cx="1793312" cy="246221"/>
          </a:xfrm>
          <a:prstGeom prst="rect">
            <a:avLst/>
          </a:prstGeom>
          <a:ln>
            <a:noFill/>
          </a:ln>
        </p:spPr>
        <p:txBody>
          <a:bodyPr wrap="square">
            <a:spAutoFit/>
          </a:bodyPr>
          <a:lstStyle/>
          <a:p>
            <a:r>
              <a:rPr lang="en-US" sz="1000" dirty="0">
                <a:solidFill>
                  <a:schemeClr val="tx2">
                    <a:lumMod val="60000"/>
                    <a:lumOff val="40000"/>
                  </a:schemeClr>
                </a:solidFill>
                <a:latin typeface="Arial Narrow" panose="020B0604020202020204" pitchFamily="34" charset="0"/>
                <a:cs typeface="Arial Narrow" panose="020B0604020202020204" pitchFamily="34" charset="0"/>
              </a:rPr>
              <a:t>Observational discharge (</a:t>
            </a:r>
            <a:r>
              <a:rPr lang="en-US" sz="1000" dirty="0" err="1">
                <a:solidFill>
                  <a:schemeClr val="tx2">
                    <a:lumMod val="60000"/>
                    <a:lumOff val="40000"/>
                  </a:schemeClr>
                </a:solidFill>
                <a:latin typeface="Arial Narrow" panose="020B0604020202020204" pitchFamily="34" charset="0"/>
                <a:cs typeface="Arial Narrow" panose="020B0604020202020204" pitchFamily="34" charset="0"/>
              </a:rPr>
              <a:t>Qobs</a:t>
            </a:r>
            <a:r>
              <a:rPr lang="en-US" sz="1000" dirty="0">
                <a:solidFill>
                  <a:schemeClr val="tx2">
                    <a:lumMod val="60000"/>
                    <a:lumOff val="40000"/>
                  </a:schemeClr>
                </a:solidFill>
                <a:latin typeface="Arial Narrow" panose="020B0604020202020204" pitchFamily="34" charset="0"/>
                <a:cs typeface="Arial Narrow" panose="020B0604020202020204" pitchFamily="34" charset="0"/>
              </a:rPr>
              <a:t>)</a:t>
            </a:r>
          </a:p>
        </p:txBody>
      </p:sp>
      <p:sp>
        <p:nvSpPr>
          <p:cNvPr id="17" name="Rectangle 16">
            <a:extLst>
              <a:ext uri="{FF2B5EF4-FFF2-40B4-BE49-F238E27FC236}">
                <a16:creationId xmlns="" xmlns:a16="http://schemas.microsoft.com/office/drawing/2014/main" id="{563C85AE-6AD3-1444-A066-57A87FDC7477}"/>
              </a:ext>
            </a:extLst>
          </p:cNvPr>
          <p:cNvSpPr/>
          <p:nvPr/>
        </p:nvSpPr>
        <p:spPr>
          <a:xfrm>
            <a:off x="1462182" y="5608370"/>
            <a:ext cx="7781827" cy="338554"/>
          </a:xfrm>
          <a:prstGeom prst="rect">
            <a:avLst/>
          </a:prstGeom>
          <a:ln>
            <a:noFill/>
          </a:ln>
        </p:spPr>
        <p:txBody>
          <a:bodyPr wrap="square">
            <a:spAutoFit/>
          </a:bodyPr>
          <a:lstStyle/>
          <a:p>
            <a:r>
              <a:rPr lang="en-US" sz="1600" dirty="0">
                <a:latin typeface="Arial Narrow" panose="020B0604020202020204" pitchFamily="34" charset="0"/>
                <a:cs typeface="Arial Narrow" panose="020B0604020202020204" pitchFamily="34" charset="0"/>
              </a:rPr>
              <a:t>J	  F	     M	         A	  M	     J	      J	        A	 S	    O	       N	          D</a:t>
            </a:r>
          </a:p>
        </p:txBody>
      </p:sp>
      <p:sp>
        <p:nvSpPr>
          <p:cNvPr id="22" name="Rectangle 21">
            <a:extLst>
              <a:ext uri="{FF2B5EF4-FFF2-40B4-BE49-F238E27FC236}">
                <a16:creationId xmlns="" xmlns:a16="http://schemas.microsoft.com/office/drawing/2014/main" id="{124AE6F0-A6A8-8541-8A0C-CBE79A255439}"/>
              </a:ext>
            </a:extLst>
          </p:cNvPr>
          <p:cNvSpPr/>
          <p:nvPr/>
        </p:nvSpPr>
        <p:spPr>
          <a:xfrm rot="16200000">
            <a:off x="392443" y="3220552"/>
            <a:ext cx="1696642" cy="338554"/>
          </a:xfrm>
          <a:prstGeom prst="rect">
            <a:avLst/>
          </a:prstGeom>
          <a:ln>
            <a:noFill/>
          </a:ln>
        </p:spPr>
        <p:txBody>
          <a:bodyPr wrap="square">
            <a:spAutoFit/>
          </a:bodyPr>
          <a:lstStyle/>
          <a:p>
            <a:r>
              <a:rPr lang="en-US" sz="1600" dirty="0">
                <a:latin typeface="Arial Narrow" panose="020B0604020202020204" pitchFamily="34" charset="0"/>
                <a:cs typeface="Arial Narrow" panose="020B0604020202020204" pitchFamily="34" charset="0"/>
              </a:rPr>
              <a:t>Discharge [mm/day]</a:t>
            </a:r>
          </a:p>
        </p:txBody>
      </p:sp>
      <p:grpSp>
        <p:nvGrpSpPr>
          <p:cNvPr id="33" name="Group 32">
            <a:extLst>
              <a:ext uri="{FF2B5EF4-FFF2-40B4-BE49-F238E27FC236}">
                <a16:creationId xmlns="" xmlns:a16="http://schemas.microsoft.com/office/drawing/2014/main" id="{BD0DA49C-A8FB-4A49-B290-6DF19CEFCA3F}"/>
              </a:ext>
            </a:extLst>
          </p:cNvPr>
          <p:cNvGrpSpPr/>
          <p:nvPr/>
        </p:nvGrpSpPr>
        <p:grpSpPr>
          <a:xfrm>
            <a:off x="1578769" y="783202"/>
            <a:ext cx="6400800" cy="4846074"/>
            <a:chOff x="1578769" y="783202"/>
            <a:chExt cx="6400800" cy="4846074"/>
          </a:xfrm>
        </p:grpSpPr>
        <p:sp>
          <p:nvSpPr>
            <p:cNvPr id="15" name="Freeform 14">
              <a:extLst>
                <a:ext uri="{FF2B5EF4-FFF2-40B4-BE49-F238E27FC236}">
                  <a16:creationId xmlns="" xmlns:a16="http://schemas.microsoft.com/office/drawing/2014/main" id="{3E179C5D-62DF-024A-B547-4DDE4D89975D}"/>
                </a:ext>
              </a:extLst>
            </p:cNvPr>
            <p:cNvSpPr/>
            <p:nvPr/>
          </p:nvSpPr>
          <p:spPr>
            <a:xfrm>
              <a:off x="1578769" y="3007519"/>
              <a:ext cx="6400800" cy="2621757"/>
            </a:xfrm>
            <a:custGeom>
              <a:avLst/>
              <a:gdLst>
                <a:gd name="connsiteX0" fmla="*/ 0 w 6115050"/>
                <a:gd name="connsiteY0" fmla="*/ 2128936 h 2200373"/>
                <a:gd name="connsiteX1" fmla="*/ 2228850 w 6115050"/>
                <a:gd name="connsiteY1" fmla="*/ 98 h 2200373"/>
                <a:gd name="connsiteX2" fmla="*/ 6115050 w 6115050"/>
                <a:gd name="connsiteY2" fmla="*/ 2200373 h 2200373"/>
              </a:gdLst>
              <a:ahLst/>
              <a:cxnLst>
                <a:cxn ang="0">
                  <a:pos x="connsiteX0" y="connsiteY0"/>
                </a:cxn>
                <a:cxn ang="0">
                  <a:pos x="connsiteX1" y="connsiteY1"/>
                </a:cxn>
                <a:cxn ang="0">
                  <a:pos x="connsiteX2" y="connsiteY2"/>
                </a:cxn>
              </a:cxnLst>
              <a:rect l="l" t="t" r="r" b="b"/>
              <a:pathLst>
                <a:path w="6115050" h="2200373">
                  <a:moveTo>
                    <a:pt x="0" y="2128936"/>
                  </a:moveTo>
                  <a:cubicBezTo>
                    <a:pt x="604837" y="1058564"/>
                    <a:pt x="1209675" y="-11808"/>
                    <a:pt x="2228850" y="98"/>
                  </a:cubicBezTo>
                  <a:cubicBezTo>
                    <a:pt x="3248025" y="12004"/>
                    <a:pt x="4681537" y="1106188"/>
                    <a:pt x="6115050" y="2200373"/>
                  </a:cubicBezTo>
                </a:path>
              </a:pathLst>
            </a:custGeom>
            <a:noFill/>
            <a:ln w="28575">
              <a:solidFill>
                <a:schemeClr val="accent3">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 xmlns:a16="http://schemas.microsoft.com/office/drawing/2014/main" id="{18401C30-189C-2947-9D8A-558774F8505D}"/>
                </a:ext>
              </a:extLst>
            </p:cNvPr>
            <p:cNvGrpSpPr/>
            <p:nvPr/>
          </p:nvGrpSpPr>
          <p:grpSpPr>
            <a:xfrm>
              <a:off x="1692535" y="783202"/>
              <a:ext cx="5927465" cy="2681517"/>
              <a:chOff x="1692535" y="783202"/>
              <a:chExt cx="5927465" cy="2681517"/>
            </a:xfrm>
          </p:grpSpPr>
          <p:sp>
            <p:nvSpPr>
              <p:cNvPr id="16" name="Rectangle 15">
                <a:extLst>
                  <a:ext uri="{FF2B5EF4-FFF2-40B4-BE49-F238E27FC236}">
                    <a16:creationId xmlns="" xmlns:a16="http://schemas.microsoft.com/office/drawing/2014/main" id="{A657BFAE-DF84-2E4A-9BA5-DD941CCA4AC4}"/>
                  </a:ext>
                </a:extLst>
              </p:cNvPr>
              <p:cNvSpPr/>
              <p:nvPr/>
            </p:nvSpPr>
            <p:spPr>
              <a:xfrm>
                <a:off x="1692535" y="2753085"/>
                <a:ext cx="2417738" cy="246221"/>
              </a:xfrm>
              <a:prstGeom prst="rect">
                <a:avLst/>
              </a:prstGeom>
              <a:ln>
                <a:noFill/>
              </a:ln>
            </p:spPr>
            <p:txBody>
              <a:bodyPr wrap="square">
                <a:spAutoFit/>
              </a:bodyPr>
              <a:lstStyle/>
              <a:p>
                <a:r>
                  <a:rPr lang="en-US" sz="1000" dirty="0">
                    <a:solidFill>
                      <a:schemeClr val="accent3">
                        <a:lumMod val="75000"/>
                      </a:schemeClr>
                    </a:solidFill>
                    <a:latin typeface="Arial Narrow" panose="020B0604020202020204" pitchFamily="34" charset="0"/>
                    <a:cs typeface="Arial Narrow" panose="020B0604020202020204" pitchFamily="34" charset="0"/>
                  </a:rPr>
                  <a:t>Simulated historical discharge (</a:t>
                </a:r>
                <a:r>
                  <a:rPr lang="en-US" sz="1000" dirty="0" err="1">
                    <a:solidFill>
                      <a:schemeClr val="accent3">
                        <a:lumMod val="75000"/>
                      </a:schemeClr>
                    </a:solidFill>
                    <a:latin typeface="Arial Narrow" panose="020B0604020202020204" pitchFamily="34" charset="0"/>
                    <a:cs typeface="Arial Narrow" panose="020B0604020202020204" pitchFamily="34" charset="0"/>
                  </a:rPr>
                  <a:t>Qsim_hist</a:t>
                </a:r>
                <a:r>
                  <a:rPr lang="en-US" sz="1000" dirty="0">
                    <a:solidFill>
                      <a:schemeClr val="accent3">
                        <a:lumMod val="75000"/>
                      </a:schemeClr>
                    </a:solidFill>
                    <a:latin typeface="Arial Narrow" panose="020B0604020202020204" pitchFamily="34" charset="0"/>
                    <a:cs typeface="Arial Narrow" panose="020B0604020202020204" pitchFamily="34" charset="0"/>
                  </a:rPr>
                  <a:t>)</a:t>
                </a:r>
              </a:p>
            </p:txBody>
          </p:sp>
          <p:cxnSp>
            <p:nvCxnSpPr>
              <p:cNvPr id="20" name="Straight Connector 19">
                <a:extLst>
                  <a:ext uri="{FF2B5EF4-FFF2-40B4-BE49-F238E27FC236}">
                    <a16:creationId xmlns="" xmlns:a16="http://schemas.microsoft.com/office/drawing/2014/main" id="{261D1D06-3A30-5D45-A129-41E8CD4F7ADC}"/>
                  </a:ext>
                </a:extLst>
              </p:cNvPr>
              <p:cNvCxnSpPr>
                <a:cxnSpLocks/>
              </p:cNvCxnSpPr>
              <p:nvPr/>
            </p:nvCxnSpPr>
            <p:spPr>
              <a:xfrm>
                <a:off x="3787427" y="3007519"/>
                <a:ext cx="0" cy="457200"/>
              </a:xfrm>
              <a:prstGeom prst="line">
                <a:avLst/>
              </a:prstGeom>
              <a:ln w="12700">
                <a:solidFill>
                  <a:schemeClr val="tx1">
                    <a:lumMod val="65000"/>
                    <a:lumOff val="3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3" name="Arc 22">
                <a:extLst>
                  <a:ext uri="{FF2B5EF4-FFF2-40B4-BE49-F238E27FC236}">
                    <a16:creationId xmlns="" xmlns:a16="http://schemas.microsoft.com/office/drawing/2014/main" id="{33AA488E-F242-2F45-90EC-84C0E0F7AA75}"/>
                  </a:ext>
                </a:extLst>
              </p:cNvPr>
              <p:cNvSpPr/>
              <p:nvPr/>
            </p:nvSpPr>
            <p:spPr>
              <a:xfrm rot="4720812">
                <a:off x="2310397" y="541362"/>
                <a:ext cx="2449067" cy="2932748"/>
              </a:xfrm>
              <a:prstGeom prst="arc">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ln>
                    <a:solidFill>
                      <a:sysClr val="windowText" lastClr="000000"/>
                    </a:solidFill>
                  </a:ln>
                </a:endParaRPr>
              </a:p>
            </p:txBody>
          </p:sp>
          <p:sp>
            <p:nvSpPr>
              <p:cNvPr id="24" name="Rectangle 23">
                <a:extLst>
                  <a:ext uri="{FF2B5EF4-FFF2-40B4-BE49-F238E27FC236}">
                    <a16:creationId xmlns="" xmlns:a16="http://schemas.microsoft.com/office/drawing/2014/main" id="{8316C3D3-1963-C348-BCBA-E53DFD03B887}"/>
                  </a:ext>
                </a:extLst>
              </p:cNvPr>
              <p:cNvSpPr/>
              <p:nvPr/>
            </p:nvSpPr>
            <p:spPr>
              <a:xfrm>
                <a:off x="3655219" y="1460872"/>
                <a:ext cx="3964781" cy="246221"/>
              </a:xfrm>
              <a:prstGeom prst="rect">
                <a:avLst/>
              </a:prstGeom>
              <a:ln>
                <a:noFill/>
              </a:ln>
            </p:spPr>
            <p:txBody>
              <a:bodyPr wrap="square">
                <a:spAutoFit/>
              </a:bodyPr>
              <a:lstStyle/>
              <a:p>
                <a:r>
                  <a:rPr lang="en-US" sz="1000" dirty="0">
                    <a:solidFill>
                      <a:schemeClr val="tx1">
                        <a:lumMod val="65000"/>
                        <a:lumOff val="35000"/>
                      </a:schemeClr>
                    </a:solidFill>
                    <a:latin typeface="Arial Narrow" panose="020B0604020202020204" pitchFamily="34" charset="0"/>
                    <a:cs typeface="Arial Narrow" panose="020B0604020202020204" pitchFamily="34" charset="0"/>
                  </a:rPr>
                  <a:t>Uncertainty due to limitations of the hydrological model and the calibration</a:t>
                </a:r>
              </a:p>
            </p:txBody>
          </p:sp>
        </p:grpSp>
      </p:grpSp>
      <p:grpSp>
        <p:nvGrpSpPr>
          <p:cNvPr id="31" name="Group 30">
            <a:extLst>
              <a:ext uri="{FF2B5EF4-FFF2-40B4-BE49-F238E27FC236}">
                <a16:creationId xmlns="" xmlns:a16="http://schemas.microsoft.com/office/drawing/2014/main" id="{4C9967CF-7ABD-8F4F-9A8F-0AEFF13041F7}"/>
              </a:ext>
            </a:extLst>
          </p:cNvPr>
          <p:cNvGrpSpPr/>
          <p:nvPr/>
        </p:nvGrpSpPr>
        <p:grpSpPr>
          <a:xfrm>
            <a:off x="1578769" y="1444589"/>
            <a:ext cx="7091058" cy="4163324"/>
            <a:chOff x="1578769" y="1444589"/>
            <a:chExt cx="7091058" cy="4163324"/>
          </a:xfrm>
        </p:grpSpPr>
        <p:sp>
          <p:nvSpPr>
            <p:cNvPr id="25" name="Freeform 24">
              <a:extLst>
                <a:ext uri="{FF2B5EF4-FFF2-40B4-BE49-F238E27FC236}">
                  <a16:creationId xmlns="" xmlns:a16="http://schemas.microsoft.com/office/drawing/2014/main" id="{0CF183A8-059F-864E-8C0B-212AD460B757}"/>
                </a:ext>
              </a:extLst>
            </p:cNvPr>
            <p:cNvSpPr/>
            <p:nvPr/>
          </p:nvSpPr>
          <p:spPr>
            <a:xfrm>
              <a:off x="1578769" y="4100512"/>
              <a:ext cx="6400800" cy="1507401"/>
            </a:xfrm>
            <a:custGeom>
              <a:avLst/>
              <a:gdLst>
                <a:gd name="connsiteX0" fmla="*/ 0 w 6115050"/>
                <a:gd name="connsiteY0" fmla="*/ 2128936 h 2200373"/>
                <a:gd name="connsiteX1" fmla="*/ 2228850 w 6115050"/>
                <a:gd name="connsiteY1" fmla="*/ 98 h 2200373"/>
                <a:gd name="connsiteX2" fmla="*/ 6115050 w 6115050"/>
                <a:gd name="connsiteY2" fmla="*/ 2200373 h 2200373"/>
              </a:gdLst>
              <a:ahLst/>
              <a:cxnLst>
                <a:cxn ang="0">
                  <a:pos x="connsiteX0" y="connsiteY0"/>
                </a:cxn>
                <a:cxn ang="0">
                  <a:pos x="connsiteX1" y="connsiteY1"/>
                </a:cxn>
                <a:cxn ang="0">
                  <a:pos x="connsiteX2" y="connsiteY2"/>
                </a:cxn>
              </a:cxnLst>
              <a:rect l="l" t="t" r="r" b="b"/>
              <a:pathLst>
                <a:path w="6115050" h="2200373">
                  <a:moveTo>
                    <a:pt x="0" y="2128936"/>
                  </a:moveTo>
                  <a:cubicBezTo>
                    <a:pt x="604837" y="1058564"/>
                    <a:pt x="1209675" y="-11808"/>
                    <a:pt x="2228850" y="98"/>
                  </a:cubicBezTo>
                  <a:cubicBezTo>
                    <a:pt x="3248025" y="12004"/>
                    <a:pt x="4681537" y="1106188"/>
                    <a:pt x="6115050" y="2200373"/>
                  </a:cubicBezTo>
                </a:path>
              </a:pathLst>
            </a:custGeom>
            <a:ln w="28575"/>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26" name="Rectangle 25">
              <a:extLst>
                <a:ext uri="{FF2B5EF4-FFF2-40B4-BE49-F238E27FC236}">
                  <a16:creationId xmlns="" xmlns:a16="http://schemas.microsoft.com/office/drawing/2014/main" id="{CF579D85-27CF-D04F-9E1F-6B5F92072B76}"/>
                </a:ext>
              </a:extLst>
            </p:cNvPr>
            <p:cNvSpPr/>
            <p:nvPr/>
          </p:nvSpPr>
          <p:spPr>
            <a:xfrm>
              <a:off x="2409672" y="4627269"/>
              <a:ext cx="1943212" cy="246221"/>
            </a:xfrm>
            <a:prstGeom prst="rect">
              <a:avLst/>
            </a:prstGeom>
            <a:ln>
              <a:noFill/>
            </a:ln>
          </p:spPr>
          <p:txBody>
            <a:bodyPr wrap="square">
              <a:spAutoFit/>
            </a:bodyPr>
            <a:lstStyle/>
            <a:p>
              <a:r>
                <a:rPr lang="en-US" sz="1000" dirty="0">
                  <a:solidFill>
                    <a:schemeClr val="accent6">
                      <a:lumMod val="75000"/>
                    </a:schemeClr>
                  </a:solidFill>
                  <a:latin typeface="Arial Narrow" panose="020B0604020202020204" pitchFamily="34" charset="0"/>
                  <a:cs typeface="Arial Narrow" panose="020B0604020202020204" pitchFamily="34" charset="0"/>
                </a:rPr>
                <a:t>Simulated future discharge (</a:t>
              </a:r>
              <a:r>
                <a:rPr lang="en-US" sz="1000" dirty="0" err="1">
                  <a:solidFill>
                    <a:schemeClr val="accent6">
                      <a:lumMod val="75000"/>
                    </a:schemeClr>
                  </a:solidFill>
                  <a:latin typeface="Arial Narrow" panose="020B0604020202020204" pitchFamily="34" charset="0"/>
                  <a:cs typeface="Arial Narrow" panose="020B0604020202020204" pitchFamily="34" charset="0"/>
                </a:rPr>
                <a:t>Qsim_fut</a:t>
              </a:r>
              <a:r>
                <a:rPr lang="en-US" sz="1000" dirty="0">
                  <a:solidFill>
                    <a:schemeClr val="accent6">
                      <a:lumMod val="75000"/>
                    </a:schemeClr>
                  </a:solidFill>
                  <a:latin typeface="Arial Narrow" panose="020B0604020202020204" pitchFamily="34" charset="0"/>
                  <a:cs typeface="Arial Narrow" panose="020B0604020202020204" pitchFamily="34" charset="0"/>
                </a:rPr>
                <a:t>)</a:t>
              </a:r>
            </a:p>
          </p:txBody>
        </p:sp>
        <p:cxnSp>
          <p:nvCxnSpPr>
            <p:cNvPr id="27" name="Straight Connector 26">
              <a:extLst>
                <a:ext uri="{FF2B5EF4-FFF2-40B4-BE49-F238E27FC236}">
                  <a16:creationId xmlns="" xmlns:a16="http://schemas.microsoft.com/office/drawing/2014/main" id="{4E7055F2-BDBE-A348-BB0F-70C720E3AB92}"/>
                </a:ext>
              </a:extLst>
            </p:cNvPr>
            <p:cNvCxnSpPr>
              <a:cxnSpLocks/>
            </p:cNvCxnSpPr>
            <p:nvPr/>
          </p:nvCxnSpPr>
          <p:spPr>
            <a:xfrm>
              <a:off x="4589908" y="3161229"/>
              <a:ext cx="0" cy="996434"/>
            </a:xfrm>
            <a:prstGeom prst="line">
              <a:avLst/>
            </a:prstGeom>
            <a:ln w="12700">
              <a:solidFill>
                <a:schemeClr val="tx1">
                  <a:lumMod val="65000"/>
                  <a:lumOff val="3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9" name="Arc 28">
              <a:extLst>
                <a:ext uri="{FF2B5EF4-FFF2-40B4-BE49-F238E27FC236}">
                  <a16:creationId xmlns="" xmlns:a16="http://schemas.microsoft.com/office/drawing/2014/main" id="{8E582A69-B504-F841-BD80-36BCC9ADB4A4}"/>
                </a:ext>
              </a:extLst>
            </p:cNvPr>
            <p:cNvSpPr/>
            <p:nvPr/>
          </p:nvSpPr>
          <p:spPr>
            <a:xfrm rot="4720812">
              <a:off x="3128351" y="1202749"/>
              <a:ext cx="2449067" cy="2932748"/>
            </a:xfrm>
            <a:prstGeom prst="arc">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ln>
                  <a:solidFill>
                    <a:sysClr val="windowText" lastClr="000000"/>
                  </a:solidFill>
                </a:ln>
              </a:endParaRPr>
            </a:p>
          </p:txBody>
        </p:sp>
        <p:sp>
          <p:nvSpPr>
            <p:cNvPr id="30" name="Rectangle 29">
              <a:extLst>
                <a:ext uri="{FF2B5EF4-FFF2-40B4-BE49-F238E27FC236}">
                  <a16:creationId xmlns="" xmlns:a16="http://schemas.microsoft.com/office/drawing/2014/main" id="{8F96EB32-8B29-8141-AE00-B9370F48E71F}"/>
                </a:ext>
              </a:extLst>
            </p:cNvPr>
            <p:cNvSpPr/>
            <p:nvPr/>
          </p:nvSpPr>
          <p:spPr>
            <a:xfrm>
              <a:off x="5213137" y="2122259"/>
              <a:ext cx="3456690" cy="246221"/>
            </a:xfrm>
            <a:prstGeom prst="rect">
              <a:avLst/>
            </a:prstGeom>
            <a:ln>
              <a:noFill/>
            </a:ln>
          </p:spPr>
          <p:txBody>
            <a:bodyPr wrap="square">
              <a:spAutoFit/>
            </a:bodyPr>
            <a:lstStyle/>
            <a:p>
              <a:r>
                <a:rPr lang="en-US" sz="1000" dirty="0">
                  <a:solidFill>
                    <a:schemeClr val="tx1">
                      <a:lumMod val="65000"/>
                      <a:lumOff val="35000"/>
                    </a:schemeClr>
                  </a:solidFill>
                  <a:latin typeface="Arial Narrow" panose="020B0604020202020204" pitchFamily="34" charset="0"/>
                  <a:cs typeface="Arial Narrow" panose="020B0604020202020204" pitchFamily="34" charset="0"/>
                </a:rPr>
                <a:t>Isolates the effects of the future climate scenario on discharge</a:t>
              </a:r>
            </a:p>
          </p:txBody>
        </p:sp>
      </p:grpSp>
    </p:spTree>
    <p:extLst>
      <p:ext uri="{BB962C8B-B14F-4D97-AF65-F5344CB8AC3E}">
        <p14:creationId xmlns:p14="http://schemas.microsoft.com/office/powerpoint/2010/main" val="1098646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Rectangle 117">
            <a:extLst>
              <a:ext uri="{FF2B5EF4-FFF2-40B4-BE49-F238E27FC236}">
                <a16:creationId xmlns="" xmlns:a16="http://schemas.microsoft.com/office/drawing/2014/main" id="{96B86B56-9501-ED40-B259-17B18DCBD0A7}"/>
              </a:ext>
            </a:extLst>
          </p:cNvPr>
          <p:cNvSpPr/>
          <p:nvPr/>
        </p:nvSpPr>
        <p:spPr>
          <a:xfrm>
            <a:off x="1912906" y="5309823"/>
            <a:ext cx="756695" cy="277221"/>
          </a:xfrm>
          <a:prstGeom prst="rect">
            <a:avLst/>
          </a:prstGeom>
          <a:solidFill>
            <a:srgbClr val="DCE6F2">
              <a:alpha val="52157"/>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9" name="Rectangle 118">
            <a:extLst>
              <a:ext uri="{FF2B5EF4-FFF2-40B4-BE49-F238E27FC236}">
                <a16:creationId xmlns="" xmlns:a16="http://schemas.microsoft.com/office/drawing/2014/main" id="{C1C01344-F611-0643-A4D9-F36AA3556FC2}"/>
              </a:ext>
            </a:extLst>
          </p:cNvPr>
          <p:cNvSpPr/>
          <p:nvPr/>
        </p:nvSpPr>
        <p:spPr>
          <a:xfrm>
            <a:off x="2682607" y="5308076"/>
            <a:ext cx="792855" cy="280470"/>
          </a:xfrm>
          <a:prstGeom prst="rect">
            <a:avLst/>
          </a:prstGeom>
          <a:solidFill>
            <a:schemeClr val="accent3">
              <a:lumMod val="20000"/>
              <a:lumOff val="80000"/>
              <a:alpha val="52157"/>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0" name="Rectangle 119">
            <a:extLst>
              <a:ext uri="{FF2B5EF4-FFF2-40B4-BE49-F238E27FC236}">
                <a16:creationId xmlns="" xmlns:a16="http://schemas.microsoft.com/office/drawing/2014/main" id="{4827E47E-02AF-D94E-96E2-8BC8C471FA07}"/>
              </a:ext>
            </a:extLst>
          </p:cNvPr>
          <p:cNvSpPr/>
          <p:nvPr/>
        </p:nvSpPr>
        <p:spPr>
          <a:xfrm>
            <a:off x="3480730" y="5315332"/>
            <a:ext cx="760997" cy="267706"/>
          </a:xfrm>
          <a:prstGeom prst="rect">
            <a:avLst/>
          </a:prstGeom>
          <a:solidFill>
            <a:schemeClr val="accent6">
              <a:lumMod val="40000"/>
              <a:lumOff val="60000"/>
              <a:alpha val="52157"/>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 xmlns:a16="http://schemas.microsoft.com/office/drawing/2014/main" id="{D52F41AA-1616-0D4D-B555-3CA23370B144}"/>
              </a:ext>
            </a:extLst>
          </p:cNvPr>
          <p:cNvSpPr/>
          <p:nvPr/>
        </p:nvSpPr>
        <p:spPr>
          <a:xfrm>
            <a:off x="4239692" y="5321487"/>
            <a:ext cx="802327" cy="261551"/>
          </a:xfrm>
          <a:prstGeom prst="rect">
            <a:avLst/>
          </a:prstGeom>
          <a:solidFill>
            <a:schemeClr val="accent6">
              <a:lumMod val="75000"/>
              <a:alpha val="52157"/>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 xmlns:a16="http://schemas.microsoft.com/office/drawing/2014/main" id="{AD22E213-3C65-FF44-8B03-038A7B825BE6}"/>
              </a:ext>
            </a:extLst>
          </p:cNvPr>
          <p:cNvSpPr/>
          <p:nvPr/>
        </p:nvSpPr>
        <p:spPr>
          <a:xfrm>
            <a:off x="5040123" y="5321488"/>
            <a:ext cx="798508" cy="261550"/>
          </a:xfrm>
          <a:prstGeom prst="rect">
            <a:avLst/>
          </a:prstGeom>
          <a:solidFill>
            <a:srgbClr val="FF0000">
              <a:alpha val="52157"/>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 xmlns:a16="http://schemas.microsoft.com/office/drawing/2014/main" id="{2A7853E6-92B5-1D41-9170-0852FEDB674D}"/>
              </a:ext>
            </a:extLst>
          </p:cNvPr>
          <p:cNvSpPr>
            <a:spLocks noGrp="1"/>
          </p:cNvSpPr>
          <p:nvPr>
            <p:ph type="sldNum" sz="quarter" idx="12"/>
          </p:nvPr>
        </p:nvSpPr>
        <p:spPr/>
        <p:txBody>
          <a:bodyPr/>
          <a:lstStyle/>
          <a:p>
            <a:fld id="{EB613F84-6385-A947-8E5F-62D741ED52C8}" type="slidenum">
              <a:rPr lang="en-US" smtClean="0"/>
              <a:t>5</a:t>
            </a:fld>
            <a:endParaRPr lang="en-US" dirty="0"/>
          </a:p>
        </p:txBody>
      </p:sp>
      <p:cxnSp>
        <p:nvCxnSpPr>
          <p:cNvPr id="16" name="Straight Connector 15">
            <a:extLst>
              <a:ext uri="{FF2B5EF4-FFF2-40B4-BE49-F238E27FC236}">
                <a16:creationId xmlns="" xmlns:a16="http://schemas.microsoft.com/office/drawing/2014/main" id="{AB13163F-0359-9E45-A438-0B65CA44FA4E}"/>
              </a:ext>
            </a:extLst>
          </p:cNvPr>
          <p:cNvCxnSpPr>
            <a:cxnSpLocks/>
          </p:cNvCxnSpPr>
          <p:nvPr/>
        </p:nvCxnSpPr>
        <p:spPr>
          <a:xfrm>
            <a:off x="1898430" y="4223079"/>
            <a:ext cx="0" cy="198474"/>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 xmlns:a16="http://schemas.microsoft.com/office/drawing/2014/main" id="{1641217C-08BA-6F40-93EF-5050D401BA2A}"/>
              </a:ext>
            </a:extLst>
          </p:cNvPr>
          <p:cNvCxnSpPr>
            <a:cxnSpLocks/>
          </p:cNvCxnSpPr>
          <p:nvPr/>
        </p:nvCxnSpPr>
        <p:spPr>
          <a:xfrm>
            <a:off x="5822373" y="4223079"/>
            <a:ext cx="0" cy="198474"/>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 xmlns:a16="http://schemas.microsoft.com/office/drawing/2014/main" id="{82F1D3BE-E306-B24A-B025-CA56E7754D1C}"/>
              </a:ext>
            </a:extLst>
          </p:cNvPr>
          <p:cNvSpPr/>
          <p:nvPr/>
        </p:nvSpPr>
        <p:spPr>
          <a:xfrm>
            <a:off x="1690681" y="4409379"/>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1980</a:t>
            </a:r>
          </a:p>
        </p:txBody>
      </p:sp>
      <p:sp>
        <p:nvSpPr>
          <p:cNvPr id="19" name="Rectangle 18">
            <a:extLst>
              <a:ext uri="{FF2B5EF4-FFF2-40B4-BE49-F238E27FC236}">
                <a16:creationId xmlns="" xmlns:a16="http://schemas.microsoft.com/office/drawing/2014/main" id="{9B8EBD16-5409-3842-8AE8-3FD89B00424A}"/>
              </a:ext>
            </a:extLst>
          </p:cNvPr>
          <p:cNvSpPr/>
          <p:nvPr/>
        </p:nvSpPr>
        <p:spPr>
          <a:xfrm>
            <a:off x="5617736" y="4397679"/>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2100</a:t>
            </a:r>
          </a:p>
        </p:txBody>
      </p:sp>
      <p:sp>
        <p:nvSpPr>
          <p:cNvPr id="21" name="Rectangle 20">
            <a:extLst>
              <a:ext uri="{FF2B5EF4-FFF2-40B4-BE49-F238E27FC236}">
                <a16:creationId xmlns="" xmlns:a16="http://schemas.microsoft.com/office/drawing/2014/main" id="{CACFB8AE-6991-914E-AFA1-D105FA8E0EAF}"/>
              </a:ext>
            </a:extLst>
          </p:cNvPr>
          <p:cNvSpPr/>
          <p:nvPr/>
        </p:nvSpPr>
        <p:spPr>
          <a:xfrm>
            <a:off x="2469097" y="4397678"/>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2009</a:t>
            </a:r>
          </a:p>
        </p:txBody>
      </p:sp>
      <p:cxnSp>
        <p:nvCxnSpPr>
          <p:cNvPr id="22" name="Straight Connector 21">
            <a:extLst>
              <a:ext uri="{FF2B5EF4-FFF2-40B4-BE49-F238E27FC236}">
                <a16:creationId xmlns="" xmlns:a16="http://schemas.microsoft.com/office/drawing/2014/main" id="{CDBC64B6-0400-AA44-B52C-E7A8716C09ED}"/>
              </a:ext>
            </a:extLst>
          </p:cNvPr>
          <p:cNvCxnSpPr>
            <a:cxnSpLocks/>
          </p:cNvCxnSpPr>
          <p:nvPr/>
        </p:nvCxnSpPr>
        <p:spPr>
          <a:xfrm>
            <a:off x="2655125" y="4210904"/>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 xmlns:a16="http://schemas.microsoft.com/office/drawing/2014/main" id="{FA60C680-4239-0F47-8071-016A22A0FEA6}"/>
              </a:ext>
            </a:extLst>
          </p:cNvPr>
          <p:cNvCxnSpPr>
            <a:cxnSpLocks/>
          </p:cNvCxnSpPr>
          <p:nvPr/>
        </p:nvCxnSpPr>
        <p:spPr>
          <a:xfrm>
            <a:off x="3448643" y="4213381"/>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 xmlns:a16="http://schemas.microsoft.com/office/drawing/2014/main" id="{2149F9E8-D5D1-9F4E-964C-A3409690DB85}"/>
              </a:ext>
            </a:extLst>
          </p:cNvPr>
          <p:cNvCxnSpPr>
            <a:cxnSpLocks/>
          </p:cNvCxnSpPr>
          <p:nvPr/>
        </p:nvCxnSpPr>
        <p:spPr>
          <a:xfrm>
            <a:off x="4239692" y="4209400"/>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5" name="Rectangle 24">
            <a:extLst>
              <a:ext uri="{FF2B5EF4-FFF2-40B4-BE49-F238E27FC236}">
                <a16:creationId xmlns="" xmlns:a16="http://schemas.microsoft.com/office/drawing/2014/main" id="{A49CE1FF-F32F-224C-8699-D9165C325123}"/>
              </a:ext>
            </a:extLst>
          </p:cNvPr>
          <p:cNvSpPr/>
          <p:nvPr/>
        </p:nvSpPr>
        <p:spPr>
          <a:xfrm>
            <a:off x="3255845" y="4397678"/>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2035</a:t>
            </a:r>
          </a:p>
        </p:txBody>
      </p:sp>
      <p:sp>
        <p:nvSpPr>
          <p:cNvPr id="26" name="Rectangle 25">
            <a:extLst>
              <a:ext uri="{FF2B5EF4-FFF2-40B4-BE49-F238E27FC236}">
                <a16:creationId xmlns="" xmlns:a16="http://schemas.microsoft.com/office/drawing/2014/main" id="{268FEE10-1EE7-6D45-9D4C-0A712A8223EC}"/>
              </a:ext>
            </a:extLst>
          </p:cNvPr>
          <p:cNvSpPr/>
          <p:nvPr/>
        </p:nvSpPr>
        <p:spPr>
          <a:xfrm>
            <a:off x="4028085" y="4393197"/>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2060</a:t>
            </a:r>
          </a:p>
        </p:txBody>
      </p:sp>
      <p:sp>
        <p:nvSpPr>
          <p:cNvPr id="27" name="Rectangle 26">
            <a:extLst>
              <a:ext uri="{FF2B5EF4-FFF2-40B4-BE49-F238E27FC236}">
                <a16:creationId xmlns="" xmlns:a16="http://schemas.microsoft.com/office/drawing/2014/main" id="{BD44FC3D-974D-2D44-B85F-49F42C804354}"/>
              </a:ext>
            </a:extLst>
          </p:cNvPr>
          <p:cNvSpPr/>
          <p:nvPr/>
        </p:nvSpPr>
        <p:spPr>
          <a:xfrm>
            <a:off x="4829114" y="4393196"/>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2085</a:t>
            </a:r>
          </a:p>
        </p:txBody>
      </p:sp>
      <p:cxnSp>
        <p:nvCxnSpPr>
          <p:cNvPr id="28" name="Straight Connector 27">
            <a:extLst>
              <a:ext uri="{FF2B5EF4-FFF2-40B4-BE49-F238E27FC236}">
                <a16:creationId xmlns="" xmlns:a16="http://schemas.microsoft.com/office/drawing/2014/main" id="{CE561944-5FC1-8E44-B4D5-D0E2E508E3EE}"/>
              </a:ext>
            </a:extLst>
          </p:cNvPr>
          <p:cNvCxnSpPr>
            <a:cxnSpLocks/>
          </p:cNvCxnSpPr>
          <p:nvPr/>
        </p:nvCxnSpPr>
        <p:spPr>
          <a:xfrm>
            <a:off x="5037131" y="4223079"/>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 xmlns:a16="http://schemas.microsoft.com/office/drawing/2014/main" id="{013DC54F-285F-794D-9CBA-90E30F950AA7}"/>
              </a:ext>
            </a:extLst>
          </p:cNvPr>
          <p:cNvSpPr/>
          <p:nvPr/>
        </p:nvSpPr>
        <p:spPr>
          <a:xfrm>
            <a:off x="1898430" y="4178398"/>
            <a:ext cx="756695" cy="277221"/>
          </a:xfrm>
          <a:prstGeom prst="rect">
            <a:avLst/>
          </a:prstGeom>
          <a:solidFill>
            <a:srgbClr val="DCE6F2">
              <a:alpha val="52157"/>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 xmlns:a16="http://schemas.microsoft.com/office/drawing/2014/main" id="{23AEAB05-DD57-AA4B-BF0E-19760BC78141}"/>
              </a:ext>
            </a:extLst>
          </p:cNvPr>
          <p:cNvSpPr/>
          <p:nvPr/>
        </p:nvSpPr>
        <p:spPr>
          <a:xfrm>
            <a:off x="1978179" y="3809637"/>
            <a:ext cx="654223"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Historical</a:t>
            </a:r>
          </a:p>
        </p:txBody>
      </p:sp>
      <p:sp>
        <p:nvSpPr>
          <p:cNvPr id="31" name="Rectangle 30">
            <a:extLst>
              <a:ext uri="{FF2B5EF4-FFF2-40B4-BE49-F238E27FC236}">
                <a16:creationId xmlns="" xmlns:a16="http://schemas.microsoft.com/office/drawing/2014/main" id="{4B804650-C584-514E-8700-F9A410CF232F}"/>
              </a:ext>
            </a:extLst>
          </p:cNvPr>
          <p:cNvSpPr/>
          <p:nvPr/>
        </p:nvSpPr>
        <p:spPr>
          <a:xfrm>
            <a:off x="2654113" y="4165635"/>
            <a:ext cx="784257" cy="280470"/>
          </a:xfrm>
          <a:prstGeom prst="rect">
            <a:avLst/>
          </a:prstGeom>
          <a:solidFill>
            <a:schemeClr val="accent3">
              <a:lumMod val="20000"/>
              <a:lumOff val="80000"/>
              <a:alpha val="52157"/>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 xmlns:a16="http://schemas.microsoft.com/office/drawing/2014/main" id="{A3AE103F-54A7-2F4E-A6B8-64FAA325B5F1}"/>
              </a:ext>
            </a:extLst>
          </p:cNvPr>
          <p:cNvSpPr/>
          <p:nvPr/>
        </p:nvSpPr>
        <p:spPr>
          <a:xfrm>
            <a:off x="3448642" y="4178399"/>
            <a:ext cx="799627" cy="267706"/>
          </a:xfrm>
          <a:prstGeom prst="rect">
            <a:avLst/>
          </a:prstGeom>
          <a:solidFill>
            <a:schemeClr val="accent6">
              <a:lumMod val="40000"/>
              <a:lumOff val="60000"/>
              <a:alpha val="52157"/>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 xmlns:a16="http://schemas.microsoft.com/office/drawing/2014/main" id="{F6CB9B29-186D-9948-8B53-A125CC23FC67}"/>
              </a:ext>
            </a:extLst>
          </p:cNvPr>
          <p:cNvSpPr/>
          <p:nvPr/>
        </p:nvSpPr>
        <p:spPr>
          <a:xfrm>
            <a:off x="4239692" y="4184554"/>
            <a:ext cx="791049" cy="261551"/>
          </a:xfrm>
          <a:prstGeom prst="rect">
            <a:avLst/>
          </a:prstGeom>
          <a:solidFill>
            <a:schemeClr val="accent6">
              <a:lumMod val="75000"/>
              <a:alpha val="52157"/>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 xmlns:a16="http://schemas.microsoft.com/office/drawing/2014/main" id="{5D170567-56F0-2E4E-ABC8-6B5F39D85BCC}"/>
              </a:ext>
            </a:extLst>
          </p:cNvPr>
          <p:cNvSpPr/>
          <p:nvPr/>
        </p:nvSpPr>
        <p:spPr>
          <a:xfrm>
            <a:off x="5033859" y="4184555"/>
            <a:ext cx="787747" cy="261550"/>
          </a:xfrm>
          <a:prstGeom prst="rect">
            <a:avLst/>
          </a:prstGeom>
          <a:solidFill>
            <a:srgbClr val="FF0000">
              <a:alpha val="52157"/>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 xmlns:a16="http://schemas.microsoft.com/office/drawing/2014/main" id="{298BACE6-9582-9E48-B3FD-9A3A23846FE1}"/>
              </a:ext>
            </a:extLst>
          </p:cNvPr>
          <p:cNvSpPr/>
          <p:nvPr/>
        </p:nvSpPr>
        <p:spPr>
          <a:xfrm>
            <a:off x="3976072" y="3816027"/>
            <a:ext cx="495555" cy="246221"/>
          </a:xfrm>
          <a:prstGeom prst="rect">
            <a:avLst/>
          </a:prstGeom>
        </p:spPr>
        <p:txBody>
          <a:bodyPr wrap="square">
            <a:spAutoFit/>
          </a:bodyPr>
          <a:lstStyle/>
          <a:p>
            <a:r>
              <a:rPr lang="en-US" sz="1000" dirty="0">
                <a:solidFill>
                  <a:srgbClr val="264160"/>
                </a:solidFill>
                <a:latin typeface="Arial Narrow" panose="020B0604020202020204" pitchFamily="34" charset="0"/>
                <a:cs typeface="Arial Narrow" panose="020B0604020202020204" pitchFamily="34" charset="0"/>
              </a:rPr>
              <a:t>Future</a:t>
            </a:r>
          </a:p>
        </p:txBody>
      </p:sp>
      <p:cxnSp>
        <p:nvCxnSpPr>
          <p:cNvPr id="37" name="Straight Connector 36">
            <a:extLst>
              <a:ext uri="{FF2B5EF4-FFF2-40B4-BE49-F238E27FC236}">
                <a16:creationId xmlns="" xmlns:a16="http://schemas.microsoft.com/office/drawing/2014/main" id="{EDE84A71-F784-9346-9E9D-CE25D61B2710}"/>
              </a:ext>
            </a:extLst>
          </p:cNvPr>
          <p:cNvCxnSpPr>
            <a:cxnSpLocks/>
          </p:cNvCxnSpPr>
          <p:nvPr/>
        </p:nvCxnSpPr>
        <p:spPr>
          <a:xfrm>
            <a:off x="2666741" y="3946225"/>
            <a:ext cx="1361344" cy="0"/>
          </a:xfrm>
          <a:prstGeom prst="line">
            <a:avLst/>
          </a:prstGeom>
          <a:ln w="952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 xmlns:a16="http://schemas.microsoft.com/office/drawing/2014/main" id="{0E4B05AE-026C-B946-9C71-7963C09DC909}"/>
              </a:ext>
            </a:extLst>
          </p:cNvPr>
          <p:cNvCxnSpPr>
            <a:cxnSpLocks/>
          </p:cNvCxnSpPr>
          <p:nvPr/>
        </p:nvCxnSpPr>
        <p:spPr>
          <a:xfrm>
            <a:off x="2662629" y="3906303"/>
            <a:ext cx="0" cy="89539"/>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 xmlns:a16="http://schemas.microsoft.com/office/drawing/2014/main" id="{765C9787-74F8-3942-A1F2-83AC62850CCE}"/>
              </a:ext>
            </a:extLst>
          </p:cNvPr>
          <p:cNvCxnSpPr>
            <a:cxnSpLocks/>
          </p:cNvCxnSpPr>
          <p:nvPr/>
        </p:nvCxnSpPr>
        <p:spPr>
          <a:xfrm>
            <a:off x="4395003" y="3949363"/>
            <a:ext cx="1437474" cy="0"/>
          </a:xfrm>
          <a:prstGeom prst="line">
            <a:avLst/>
          </a:prstGeom>
          <a:ln w="952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 xmlns:a16="http://schemas.microsoft.com/office/drawing/2014/main" id="{7D0CED6B-B2E7-4140-BCB7-397DF3831613}"/>
              </a:ext>
            </a:extLst>
          </p:cNvPr>
          <p:cNvCxnSpPr>
            <a:cxnSpLocks/>
          </p:cNvCxnSpPr>
          <p:nvPr/>
        </p:nvCxnSpPr>
        <p:spPr>
          <a:xfrm>
            <a:off x="5834674" y="3902761"/>
            <a:ext cx="0" cy="89539"/>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52" name="Rectangle 51">
            <a:extLst>
              <a:ext uri="{FF2B5EF4-FFF2-40B4-BE49-F238E27FC236}">
                <a16:creationId xmlns="" xmlns:a16="http://schemas.microsoft.com/office/drawing/2014/main" id="{82792341-16F5-FC48-AE06-98298B231C96}"/>
              </a:ext>
            </a:extLst>
          </p:cNvPr>
          <p:cNvSpPr/>
          <p:nvPr/>
        </p:nvSpPr>
        <p:spPr>
          <a:xfrm>
            <a:off x="66101" y="4165635"/>
            <a:ext cx="1695803" cy="400110"/>
          </a:xfrm>
          <a:prstGeom prst="rect">
            <a:avLst/>
          </a:prstGeom>
        </p:spPr>
        <p:txBody>
          <a:bodyPr wrap="square">
            <a:spAutoFit/>
          </a:bodyPr>
          <a:lstStyle/>
          <a:p>
            <a:r>
              <a:rPr lang="en-US" sz="1000" dirty="0">
                <a:latin typeface="Arial Narrow" panose="020B0604020202020204" pitchFamily="34" charset="0"/>
                <a:cs typeface="Arial Narrow" panose="020B0604020202020204" pitchFamily="34" charset="0"/>
              </a:rPr>
              <a:t>Temp output from climate model</a:t>
            </a:r>
          </a:p>
          <a:p>
            <a:pPr algn="ctr"/>
            <a:r>
              <a:rPr lang="en-US" sz="1000" dirty="0">
                <a:solidFill>
                  <a:srgbClr val="FF0000"/>
                </a:solidFill>
                <a:latin typeface="Arial Narrow" panose="020B0604020202020204" pitchFamily="34" charset="0"/>
                <a:cs typeface="Arial Narrow" panose="020B0604020202020204" pitchFamily="34" charset="0"/>
              </a:rPr>
              <a:t>(Scenario 1)</a:t>
            </a:r>
          </a:p>
        </p:txBody>
      </p:sp>
      <p:cxnSp>
        <p:nvCxnSpPr>
          <p:cNvPr id="72" name="Straight Connector 71">
            <a:extLst>
              <a:ext uri="{FF2B5EF4-FFF2-40B4-BE49-F238E27FC236}">
                <a16:creationId xmlns="" xmlns:a16="http://schemas.microsoft.com/office/drawing/2014/main" id="{9E1CEF3B-6892-CD45-8060-D7DD3ECE09D3}"/>
              </a:ext>
            </a:extLst>
          </p:cNvPr>
          <p:cNvCxnSpPr>
            <a:cxnSpLocks/>
          </p:cNvCxnSpPr>
          <p:nvPr/>
        </p:nvCxnSpPr>
        <p:spPr>
          <a:xfrm>
            <a:off x="1898430" y="3946225"/>
            <a:ext cx="146432" cy="0"/>
          </a:xfrm>
          <a:prstGeom prst="line">
            <a:avLst/>
          </a:prstGeom>
          <a:ln w="952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 xmlns:a16="http://schemas.microsoft.com/office/drawing/2014/main" id="{B7EDF150-235D-914D-978D-8ECF295519F9}"/>
              </a:ext>
            </a:extLst>
          </p:cNvPr>
          <p:cNvCxnSpPr>
            <a:cxnSpLocks/>
          </p:cNvCxnSpPr>
          <p:nvPr/>
        </p:nvCxnSpPr>
        <p:spPr>
          <a:xfrm>
            <a:off x="2503998" y="3946225"/>
            <a:ext cx="153469" cy="0"/>
          </a:xfrm>
          <a:prstGeom prst="line">
            <a:avLst/>
          </a:prstGeom>
          <a:ln w="952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a:extLst>
              <a:ext uri="{FF2B5EF4-FFF2-40B4-BE49-F238E27FC236}">
                <a16:creationId xmlns="" xmlns:a16="http://schemas.microsoft.com/office/drawing/2014/main" id="{D0D2E8B9-2A1B-4343-A580-59273747FE55}"/>
              </a:ext>
            </a:extLst>
          </p:cNvPr>
          <p:cNvCxnSpPr>
            <a:cxnSpLocks/>
          </p:cNvCxnSpPr>
          <p:nvPr/>
        </p:nvCxnSpPr>
        <p:spPr>
          <a:xfrm>
            <a:off x="1900625" y="3903955"/>
            <a:ext cx="0" cy="89539"/>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67" name="Rectangle 66">
            <a:extLst>
              <a:ext uri="{FF2B5EF4-FFF2-40B4-BE49-F238E27FC236}">
                <a16:creationId xmlns="" xmlns:a16="http://schemas.microsoft.com/office/drawing/2014/main" id="{514831B2-917C-F645-B8AD-19C7965B4A6B}"/>
              </a:ext>
            </a:extLst>
          </p:cNvPr>
          <p:cNvSpPr/>
          <p:nvPr/>
        </p:nvSpPr>
        <p:spPr>
          <a:xfrm>
            <a:off x="6187932" y="5148355"/>
            <a:ext cx="2744049" cy="1200329"/>
          </a:xfrm>
          <a:prstGeom prst="rect">
            <a:avLst/>
          </a:prstGeom>
        </p:spPr>
        <p:txBody>
          <a:bodyPr wrap="square">
            <a:spAutoFit/>
          </a:bodyPr>
          <a:lstStyle/>
          <a:p>
            <a:pPr marL="171450" indent="-171450">
              <a:buFont typeface="Arial" panose="020B0604020202020204" pitchFamily="34" charset="0"/>
              <a:buChar char="•"/>
            </a:pPr>
            <a:r>
              <a:rPr lang="en-US" sz="1000" i="1" dirty="0">
                <a:solidFill>
                  <a:schemeClr val="tx2"/>
                </a:solidFill>
                <a:latin typeface="Arial Narrow" panose="020B0604020202020204" pitchFamily="34" charset="0"/>
                <a:cs typeface="Arial Narrow" panose="020B0604020202020204" pitchFamily="34" charset="0"/>
              </a:rPr>
              <a:t>A factor of </a:t>
            </a:r>
            <a:r>
              <a:rPr lang="en-US" sz="1000" dirty="0">
                <a:solidFill>
                  <a:srgbClr val="FA141B"/>
                </a:solidFill>
                <a:latin typeface="Arial Narrow" panose="020B0604020202020204" pitchFamily="34" charset="0"/>
                <a:cs typeface="Arial Narrow" panose="020B0604020202020204" pitchFamily="34" charset="0"/>
              </a:rPr>
              <a:t>+3 °C  </a:t>
            </a:r>
            <a:r>
              <a:rPr lang="en-US" sz="1000" i="1" dirty="0">
                <a:solidFill>
                  <a:schemeClr val="tx2"/>
                </a:solidFill>
                <a:latin typeface="Arial Narrow" panose="020B0604020202020204" pitchFamily="34" charset="0"/>
                <a:cs typeface="Arial Narrow" panose="020B0604020202020204" pitchFamily="34" charset="0"/>
              </a:rPr>
              <a:t>is then added to the observed temperature time series for the season of MAM.</a:t>
            </a:r>
          </a:p>
          <a:p>
            <a:endParaRPr lang="en-US" sz="600" i="1" dirty="0">
              <a:solidFill>
                <a:schemeClr val="tx2"/>
              </a:solidFill>
              <a:latin typeface="Arial Narrow" panose="020B0604020202020204" pitchFamily="34" charset="0"/>
              <a:cs typeface="Arial Narrow" panose="020B0604020202020204" pitchFamily="34" charset="0"/>
            </a:endParaRPr>
          </a:p>
          <a:p>
            <a:pPr marL="171450" indent="-171450">
              <a:buFont typeface="Arial" panose="020B0604020202020204" pitchFamily="34" charset="0"/>
              <a:buChar char="•"/>
            </a:pPr>
            <a:r>
              <a:rPr lang="en-US" sz="1000" i="1" dirty="0">
                <a:solidFill>
                  <a:schemeClr val="tx2"/>
                </a:solidFill>
                <a:latin typeface="Arial Narrow" panose="020B0604020202020204" pitchFamily="34" charset="0"/>
                <a:cs typeface="Arial Narrow" panose="020B0604020202020204" pitchFamily="34" charset="0"/>
              </a:rPr>
              <a:t>This is repeated for each season per time period.</a:t>
            </a:r>
          </a:p>
          <a:p>
            <a:endParaRPr lang="en-US" sz="600" i="1" dirty="0">
              <a:solidFill>
                <a:schemeClr val="tx2"/>
              </a:solidFill>
              <a:latin typeface="Arial Narrow" panose="020B0604020202020204" pitchFamily="34" charset="0"/>
              <a:cs typeface="Arial Narrow" panose="020B0604020202020204" pitchFamily="34" charset="0"/>
            </a:endParaRPr>
          </a:p>
          <a:p>
            <a:pPr marL="171450" indent="-171450">
              <a:buFont typeface="Arial" panose="020B0604020202020204" pitchFamily="34" charset="0"/>
              <a:buChar char="•"/>
            </a:pPr>
            <a:r>
              <a:rPr lang="en-US" sz="1000" i="1" dirty="0">
                <a:solidFill>
                  <a:schemeClr val="tx2"/>
                </a:solidFill>
                <a:latin typeface="Arial Narrow" panose="020B0604020202020204" pitchFamily="34" charset="0"/>
                <a:cs typeface="Arial Narrow" panose="020B0604020202020204" pitchFamily="34" charset="0"/>
              </a:rPr>
              <a:t>After these factors have been applied for all seasons and time periods, this results in the future time series.</a:t>
            </a:r>
          </a:p>
        </p:txBody>
      </p:sp>
      <p:sp>
        <p:nvSpPr>
          <p:cNvPr id="87" name="Rectangle 86">
            <a:extLst>
              <a:ext uri="{FF2B5EF4-FFF2-40B4-BE49-F238E27FC236}">
                <a16:creationId xmlns="" xmlns:a16="http://schemas.microsoft.com/office/drawing/2014/main" id="{DF7CBB69-6DBE-D34C-8875-C78DCD371E5E}"/>
              </a:ext>
            </a:extLst>
          </p:cNvPr>
          <p:cNvSpPr/>
          <p:nvPr/>
        </p:nvSpPr>
        <p:spPr>
          <a:xfrm>
            <a:off x="153016" y="120359"/>
            <a:ext cx="4394152" cy="707886"/>
          </a:xfrm>
          <a:prstGeom prst="rect">
            <a:avLst/>
          </a:prstGeom>
        </p:spPr>
        <p:txBody>
          <a:bodyPr wrap="none">
            <a:spAutoFit/>
          </a:bodyPr>
          <a:lstStyle/>
          <a:p>
            <a:r>
              <a:rPr lang="en-US" sz="4000" dirty="0">
                <a:solidFill>
                  <a:schemeClr val="accent1">
                    <a:lumMod val="50000"/>
                  </a:schemeClr>
                </a:solidFill>
                <a:latin typeface="Arial Narrow" panose="020B0604020202020204" pitchFamily="34" charset="0"/>
                <a:cs typeface="Arial Narrow" panose="020B0604020202020204" pitchFamily="34" charset="0"/>
              </a:rPr>
              <a:t>Delta Change Method:</a:t>
            </a:r>
          </a:p>
        </p:txBody>
      </p:sp>
      <p:sp>
        <p:nvSpPr>
          <p:cNvPr id="89" name="Rectangle 88">
            <a:extLst>
              <a:ext uri="{FF2B5EF4-FFF2-40B4-BE49-F238E27FC236}">
                <a16:creationId xmlns="" xmlns:a16="http://schemas.microsoft.com/office/drawing/2014/main" id="{ACDC697E-A7A4-1C45-A5EE-1B34386BE3C7}"/>
              </a:ext>
            </a:extLst>
          </p:cNvPr>
          <p:cNvSpPr/>
          <p:nvPr/>
        </p:nvSpPr>
        <p:spPr>
          <a:xfrm>
            <a:off x="273590" y="5283856"/>
            <a:ext cx="1294481" cy="400110"/>
          </a:xfrm>
          <a:prstGeom prst="rect">
            <a:avLst/>
          </a:prstGeom>
        </p:spPr>
        <p:txBody>
          <a:bodyPr wrap="square">
            <a:spAutoFit/>
          </a:bodyPr>
          <a:lstStyle/>
          <a:p>
            <a:r>
              <a:rPr lang="en-US" sz="1000" dirty="0">
                <a:latin typeface="Arial Narrow" panose="020B0604020202020204" pitchFamily="34" charset="0"/>
                <a:cs typeface="Arial Narrow" panose="020B0604020202020204" pitchFamily="34" charset="0"/>
              </a:rPr>
              <a:t>Delta change method</a:t>
            </a:r>
          </a:p>
          <a:p>
            <a:pPr algn="ctr"/>
            <a:r>
              <a:rPr lang="en-US" sz="1000" dirty="0">
                <a:latin typeface="Arial Narrow" panose="020B0604020202020204" pitchFamily="34" charset="0"/>
                <a:cs typeface="Arial Narrow" panose="020B0604020202020204" pitchFamily="34" charset="0"/>
              </a:rPr>
              <a:t>(</a:t>
            </a:r>
            <a:r>
              <a:rPr lang="en-US" sz="1000" dirty="0">
                <a:solidFill>
                  <a:srgbClr val="FF0000"/>
                </a:solidFill>
                <a:latin typeface="Arial Narrow" panose="020B0604020202020204" pitchFamily="34" charset="0"/>
                <a:cs typeface="Arial Narrow" panose="020B0604020202020204" pitchFamily="34" charset="0"/>
              </a:rPr>
              <a:t>Scenario 1)</a:t>
            </a:r>
          </a:p>
        </p:txBody>
      </p:sp>
      <p:cxnSp>
        <p:nvCxnSpPr>
          <p:cNvPr id="95" name="Straight Connector 94">
            <a:extLst>
              <a:ext uri="{FF2B5EF4-FFF2-40B4-BE49-F238E27FC236}">
                <a16:creationId xmlns="" xmlns:a16="http://schemas.microsoft.com/office/drawing/2014/main" id="{8A977668-FD4D-4446-A195-F9172D31DB7B}"/>
              </a:ext>
            </a:extLst>
          </p:cNvPr>
          <p:cNvCxnSpPr>
            <a:cxnSpLocks/>
          </p:cNvCxnSpPr>
          <p:nvPr/>
        </p:nvCxnSpPr>
        <p:spPr>
          <a:xfrm>
            <a:off x="1912348" y="5365142"/>
            <a:ext cx="0" cy="198474"/>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 xmlns:a16="http://schemas.microsoft.com/office/drawing/2014/main" id="{9C13750D-29F9-184D-B012-323EDD8F974D}"/>
              </a:ext>
            </a:extLst>
          </p:cNvPr>
          <p:cNvCxnSpPr>
            <a:cxnSpLocks/>
          </p:cNvCxnSpPr>
          <p:nvPr/>
        </p:nvCxnSpPr>
        <p:spPr>
          <a:xfrm>
            <a:off x="2671153" y="5347044"/>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41" name="Freeform 40">
            <a:extLst>
              <a:ext uri="{FF2B5EF4-FFF2-40B4-BE49-F238E27FC236}">
                <a16:creationId xmlns="" xmlns:a16="http://schemas.microsoft.com/office/drawing/2014/main" id="{5F42A419-66FE-2E40-90E1-D5A47036CC28}"/>
              </a:ext>
            </a:extLst>
          </p:cNvPr>
          <p:cNvSpPr/>
          <p:nvPr/>
        </p:nvSpPr>
        <p:spPr>
          <a:xfrm>
            <a:off x="1901661" y="4204048"/>
            <a:ext cx="3890753" cy="218588"/>
          </a:xfrm>
          <a:custGeom>
            <a:avLst/>
            <a:gdLst>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890753" h="218588">
                <a:moveTo>
                  <a:pt x="0" y="200373"/>
                </a:moveTo>
                <a:cubicBezTo>
                  <a:pt x="16393" y="183372"/>
                  <a:pt x="32787" y="166371"/>
                  <a:pt x="43716" y="167585"/>
                </a:cubicBezTo>
                <a:cubicBezTo>
                  <a:pt x="54645" y="168799"/>
                  <a:pt x="57074" y="207052"/>
                  <a:pt x="65574" y="207659"/>
                </a:cubicBezTo>
                <a:cubicBezTo>
                  <a:pt x="74074" y="208266"/>
                  <a:pt x="82575" y="172442"/>
                  <a:pt x="94718" y="171228"/>
                </a:cubicBezTo>
                <a:cubicBezTo>
                  <a:pt x="106861" y="170014"/>
                  <a:pt x="126292" y="199766"/>
                  <a:pt x="138435" y="200373"/>
                </a:cubicBezTo>
                <a:cubicBezTo>
                  <a:pt x="150578" y="200980"/>
                  <a:pt x="156650" y="171836"/>
                  <a:pt x="167579" y="174872"/>
                </a:cubicBezTo>
                <a:cubicBezTo>
                  <a:pt x="178508" y="177908"/>
                  <a:pt x="191866" y="218588"/>
                  <a:pt x="204009" y="218588"/>
                </a:cubicBezTo>
                <a:cubicBezTo>
                  <a:pt x="216152" y="218588"/>
                  <a:pt x="225867" y="177301"/>
                  <a:pt x="240439" y="174872"/>
                </a:cubicBezTo>
                <a:cubicBezTo>
                  <a:pt x="255011" y="172443"/>
                  <a:pt x="276263" y="205838"/>
                  <a:pt x="291442" y="204016"/>
                </a:cubicBezTo>
                <a:cubicBezTo>
                  <a:pt x="306621" y="202194"/>
                  <a:pt x="318157" y="163942"/>
                  <a:pt x="331515" y="163942"/>
                </a:cubicBezTo>
                <a:cubicBezTo>
                  <a:pt x="344873" y="163942"/>
                  <a:pt x="357623" y="204623"/>
                  <a:pt x="371588" y="204016"/>
                </a:cubicBezTo>
                <a:cubicBezTo>
                  <a:pt x="385553" y="203409"/>
                  <a:pt x="403162" y="161513"/>
                  <a:pt x="415305" y="160299"/>
                </a:cubicBezTo>
                <a:cubicBezTo>
                  <a:pt x="427448" y="159085"/>
                  <a:pt x="433520" y="196123"/>
                  <a:pt x="444449" y="196730"/>
                </a:cubicBezTo>
                <a:cubicBezTo>
                  <a:pt x="455378" y="197337"/>
                  <a:pt x="469950" y="163335"/>
                  <a:pt x="480879" y="163942"/>
                </a:cubicBezTo>
                <a:cubicBezTo>
                  <a:pt x="491808" y="164549"/>
                  <a:pt x="500308" y="200373"/>
                  <a:pt x="510023" y="200373"/>
                </a:cubicBezTo>
                <a:cubicBezTo>
                  <a:pt x="519738" y="200373"/>
                  <a:pt x="530668" y="163335"/>
                  <a:pt x="539168" y="163942"/>
                </a:cubicBezTo>
                <a:cubicBezTo>
                  <a:pt x="547668" y="164549"/>
                  <a:pt x="550704" y="204016"/>
                  <a:pt x="561026" y="204016"/>
                </a:cubicBezTo>
                <a:cubicBezTo>
                  <a:pt x="571348" y="204016"/>
                  <a:pt x="587134" y="164549"/>
                  <a:pt x="601099" y="163942"/>
                </a:cubicBezTo>
                <a:cubicBezTo>
                  <a:pt x="615064" y="163335"/>
                  <a:pt x="632672" y="200980"/>
                  <a:pt x="644815" y="200373"/>
                </a:cubicBezTo>
                <a:cubicBezTo>
                  <a:pt x="656958" y="199766"/>
                  <a:pt x="664245" y="160299"/>
                  <a:pt x="673960" y="160299"/>
                </a:cubicBezTo>
                <a:cubicBezTo>
                  <a:pt x="683675" y="160299"/>
                  <a:pt x="694604" y="201587"/>
                  <a:pt x="703104" y="200373"/>
                </a:cubicBezTo>
                <a:cubicBezTo>
                  <a:pt x="711604" y="199159"/>
                  <a:pt x="712211" y="153620"/>
                  <a:pt x="724962" y="153013"/>
                </a:cubicBezTo>
                <a:cubicBezTo>
                  <a:pt x="737713" y="152406"/>
                  <a:pt x="763822" y="195516"/>
                  <a:pt x="779608" y="196730"/>
                </a:cubicBezTo>
                <a:cubicBezTo>
                  <a:pt x="795394" y="197944"/>
                  <a:pt x="805109" y="159085"/>
                  <a:pt x="819681" y="160299"/>
                </a:cubicBezTo>
                <a:cubicBezTo>
                  <a:pt x="834253" y="161513"/>
                  <a:pt x="853075" y="205230"/>
                  <a:pt x="867040" y="204016"/>
                </a:cubicBezTo>
                <a:cubicBezTo>
                  <a:pt x="881005" y="202802"/>
                  <a:pt x="888291" y="153620"/>
                  <a:pt x="903470" y="153013"/>
                </a:cubicBezTo>
                <a:cubicBezTo>
                  <a:pt x="918649" y="152406"/>
                  <a:pt x="942330" y="204016"/>
                  <a:pt x="958116" y="200373"/>
                </a:cubicBezTo>
                <a:cubicBezTo>
                  <a:pt x="973902" y="196730"/>
                  <a:pt x="984831" y="129334"/>
                  <a:pt x="998189" y="131155"/>
                </a:cubicBezTo>
                <a:cubicBezTo>
                  <a:pt x="1011547" y="132976"/>
                  <a:pt x="1027334" y="210088"/>
                  <a:pt x="1038263" y="211302"/>
                </a:cubicBezTo>
                <a:cubicBezTo>
                  <a:pt x="1049192" y="212516"/>
                  <a:pt x="1052835" y="139655"/>
                  <a:pt x="1063764" y="138441"/>
                </a:cubicBezTo>
                <a:cubicBezTo>
                  <a:pt x="1074693" y="137227"/>
                  <a:pt x="1092908" y="205837"/>
                  <a:pt x="1103837" y="204016"/>
                </a:cubicBezTo>
                <a:cubicBezTo>
                  <a:pt x="1114766" y="202195"/>
                  <a:pt x="1117195" y="129333"/>
                  <a:pt x="1129338" y="127512"/>
                </a:cubicBezTo>
                <a:cubicBezTo>
                  <a:pt x="1141481" y="125691"/>
                  <a:pt x="1165162" y="193694"/>
                  <a:pt x="1176698" y="193087"/>
                </a:cubicBezTo>
                <a:cubicBezTo>
                  <a:pt x="1188234" y="192480"/>
                  <a:pt x="1189449" y="121440"/>
                  <a:pt x="1198556" y="123869"/>
                </a:cubicBezTo>
                <a:cubicBezTo>
                  <a:pt x="1207664" y="126298"/>
                  <a:pt x="1219807" y="208266"/>
                  <a:pt x="1231343" y="207659"/>
                </a:cubicBezTo>
                <a:cubicBezTo>
                  <a:pt x="1242879" y="207052"/>
                  <a:pt x="1255022" y="123869"/>
                  <a:pt x="1267773" y="120226"/>
                </a:cubicBezTo>
                <a:cubicBezTo>
                  <a:pt x="1280524" y="116583"/>
                  <a:pt x="1293275" y="185194"/>
                  <a:pt x="1307847" y="185801"/>
                </a:cubicBezTo>
                <a:cubicBezTo>
                  <a:pt x="1322419" y="186408"/>
                  <a:pt x="1338813" y="121440"/>
                  <a:pt x="1355206" y="123869"/>
                </a:cubicBezTo>
                <a:cubicBezTo>
                  <a:pt x="1371599" y="126298"/>
                  <a:pt x="1392243" y="202802"/>
                  <a:pt x="1406208" y="200373"/>
                </a:cubicBezTo>
                <a:cubicBezTo>
                  <a:pt x="1420173" y="197944"/>
                  <a:pt x="1422602" y="109904"/>
                  <a:pt x="1438996" y="109297"/>
                </a:cubicBezTo>
                <a:cubicBezTo>
                  <a:pt x="1455390" y="108690"/>
                  <a:pt x="1486962" y="198551"/>
                  <a:pt x="1504570" y="196730"/>
                </a:cubicBezTo>
                <a:cubicBezTo>
                  <a:pt x="1522178" y="194909"/>
                  <a:pt x="1530071" y="96546"/>
                  <a:pt x="1544643" y="98368"/>
                </a:cubicBezTo>
                <a:cubicBezTo>
                  <a:pt x="1559215" y="100189"/>
                  <a:pt x="1576824" y="208873"/>
                  <a:pt x="1592003" y="207659"/>
                </a:cubicBezTo>
                <a:cubicBezTo>
                  <a:pt x="1607182" y="206445"/>
                  <a:pt x="1621147" y="92903"/>
                  <a:pt x="1635719" y="91082"/>
                </a:cubicBezTo>
                <a:cubicBezTo>
                  <a:pt x="1650291" y="89260"/>
                  <a:pt x="1666684" y="199159"/>
                  <a:pt x="1679435" y="196730"/>
                </a:cubicBezTo>
                <a:cubicBezTo>
                  <a:pt x="1692186" y="194301"/>
                  <a:pt x="1700687" y="78939"/>
                  <a:pt x="1712223" y="76510"/>
                </a:cubicBezTo>
                <a:cubicBezTo>
                  <a:pt x="1723759" y="74081"/>
                  <a:pt x="1734688" y="182158"/>
                  <a:pt x="1748653" y="182158"/>
                </a:cubicBezTo>
                <a:cubicBezTo>
                  <a:pt x="1762618" y="182158"/>
                  <a:pt x="1782654" y="76510"/>
                  <a:pt x="1796012" y="76510"/>
                </a:cubicBezTo>
                <a:cubicBezTo>
                  <a:pt x="1809370" y="76510"/>
                  <a:pt x="1816657" y="183979"/>
                  <a:pt x="1828800" y="182158"/>
                </a:cubicBezTo>
                <a:cubicBezTo>
                  <a:pt x="1840943" y="180337"/>
                  <a:pt x="1854301" y="65581"/>
                  <a:pt x="1868873" y="65581"/>
                </a:cubicBezTo>
                <a:cubicBezTo>
                  <a:pt x="1883445" y="65581"/>
                  <a:pt x="1901053" y="182765"/>
                  <a:pt x="1916232" y="182158"/>
                </a:cubicBezTo>
                <a:cubicBezTo>
                  <a:pt x="1931411" y="181551"/>
                  <a:pt x="1945377" y="61938"/>
                  <a:pt x="1959949" y="61938"/>
                </a:cubicBezTo>
                <a:cubicBezTo>
                  <a:pt x="1974521" y="61938"/>
                  <a:pt x="1989700" y="182765"/>
                  <a:pt x="2003665" y="182158"/>
                </a:cubicBezTo>
                <a:cubicBezTo>
                  <a:pt x="2017630" y="181551"/>
                  <a:pt x="2029773" y="58902"/>
                  <a:pt x="2043738" y="58295"/>
                </a:cubicBezTo>
                <a:cubicBezTo>
                  <a:pt x="2057703" y="57688"/>
                  <a:pt x="2072883" y="176086"/>
                  <a:pt x="2087455" y="178515"/>
                </a:cubicBezTo>
                <a:cubicBezTo>
                  <a:pt x="2102027" y="180944"/>
                  <a:pt x="2117813" y="72260"/>
                  <a:pt x="2131171" y="72867"/>
                </a:cubicBezTo>
                <a:cubicBezTo>
                  <a:pt x="2144529" y="73474"/>
                  <a:pt x="2153636" y="180337"/>
                  <a:pt x="2167601" y="182158"/>
                </a:cubicBezTo>
                <a:cubicBezTo>
                  <a:pt x="2181566" y="183979"/>
                  <a:pt x="2196139" y="81367"/>
                  <a:pt x="2214961" y="83796"/>
                </a:cubicBezTo>
                <a:cubicBezTo>
                  <a:pt x="2233783" y="86225"/>
                  <a:pt x="2260499" y="202802"/>
                  <a:pt x="2280535" y="196730"/>
                </a:cubicBezTo>
                <a:cubicBezTo>
                  <a:pt x="2300571" y="190658"/>
                  <a:pt x="2317572" y="48580"/>
                  <a:pt x="2335180" y="47366"/>
                </a:cubicBezTo>
                <a:cubicBezTo>
                  <a:pt x="2352788" y="46152"/>
                  <a:pt x="2369789" y="188837"/>
                  <a:pt x="2386183" y="189444"/>
                </a:cubicBezTo>
                <a:cubicBezTo>
                  <a:pt x="2402577" y="190051"/>
                  <a:pt x="2420184" y="50402"/>
                  <a:pt x="2433542" y="51009"/>
                </a:cubicBezTo>
                <a:cubicBezTo>
                  <a:pt x="2446900" y="51616"/>
                  <a:pt x="2449935" y="196123"/>
                  <a:pt x="2466329" y="193087"/>
                </a:cubicBezTo>
                <a:cubicBezTo>
                  <a:pt x="2482723" y="190051"/>
                  <a:pt x="2512475" y="34007"/>
                  <a:pt x="2531904" y="32793"/>
                </a:cubicBezTo>
                <a:cubicBezTo>
                  <a:pt x="2551333" y="31579"/>
                  <a:pt x="2565298" y="185801"/>
                  <a:pt x="2582906" y="185801"/>
                </a:cubicBezTo>
                <a:cubicBezTo>
                  <a:pt x="2600514" y="185801"/>
                  <a:pt x="2622980" y="32793"/>
                  <a:pt x="2637552" y="32793"/>
                </a:cubicBezTo>
                <a:cubicBezTo>
                  <a:pt x="2652124" y="32793"/>
                  <a:pt x="2654553" y="185801"/>
                  <a:pt x="2670339" y="185801"/>
                </a:cubicBezTo>
                <a:cubicBezTo>
                  <a:pt x="2686125" y="185801"/>
                  <a:pt x="2714055" y="34007"/>
                  <a:pt x="2732270" y="32793"/>
                </a:cubicBezTo>
                <a:cubicBezTo>
                  <a:pt x="2750485" y="31579"/>
                  <a:pt x="2764451" y="174265"/>
                  <a:pt x="2779630" y="178515"/>
                </a:cubicBezTo>
                <a:cubicBezTo>
                  <a:pt x="2794809" y="182765"/>
                  <a:pt x="2810595" y="56473"/>
                  <a:pt x="2823346" y="58295"/>
                </a:cubicBezTo>
                <a:cubicBezTo>
                  <a:pt x="2836097" y="60117"/>
                  <a:pt x="2842775" y="193694"/>
                  <a:pt x="2856133" y="189444"/>
                </a:cubicBezTo>
                <a:cubicBezTo>
                  <a:pt x="2869491" y="185194"/>
                  <a:pt x="2887707" y="32793"/>
                  <a:pt x="2903493" y="32793"/>
                </a:cubicBezTo>
                <a:cubicBezTo>
                  <a:pt x="2919279" y="32793"/>
                  <a:pt x="2933851" y="188837"/>
                  <a:pt x="2950852" y="189444"/>
                </a:cubicBezTo>
                <a:cubicBezTo>
                  <a:pt x="2967853" y="190051"/>
                  <a:pt x="2990319" y="39472"/>
                  <a:pt x="3005498" y="36436"/>
                </a:cubicBezTo>
                <a:cubicBezTo>
                  <a:pt x="3020677" y="33400"/>
                  <a:pt x="3025535" y="171228"/>
                  <a:pt x="3041928" y="171228"/>
                </a:cubicBezTo>
                <a:cubicBezTo>
                  <a:pt x="3058321" y="171228"/>
                  <a:pt x="3085037" y="34007"/>
                  <a:pt x="3103859" y="36436"/>
                </a:cubicBezTo>
                <a:cubicBezTo>
                  <a:pt x="3122681" y="38865"/>
                  <a:pt x="3136040" y="189444"/>
                  <a:pt x="3154862" y="185801"/>
                </a:cubicBezTo>
                <a:cubicBezTo>
                  <a:pt x="3173684" y="182158"/>
                  <a:pt x="3197364" y="20043"/>
                  <a:pt x="3216793" y="14578"/>
                </a:cubicBezTo>
                <a:cubicBezTo>
                  <a:pt x="3236222" y="9113"/>
                  <a:pt x="3251402" y="153620"/>
                  <a:pt x="3271439" y="153013"/>
                </a:cubicBezTo>
                <a:cubicBezTo>
                  <a:pt x="3291476" y="152406"/>
                  <a:pt x="3315155" y="7292"/>
                  <a:pt x="3337013" y="10935"/>
                </a:cubicBezTo>
                <a:cubicBezTo>
                  <a:pt x="3358871" y="14578"/>
                  <a:pt x="3377694" y="173658"/>
                  <a:pt x="3402588" y="174872"/>
                </a:cubicBezTo>
                <a:cubicBezTo>
                  <a:pt x="3427482" y="176086"/>
                  <a:pt x="3462090" y="17614"/>
                  <a:pt x="3486377" y="18221"/>
                </a:cubicBezTo>
                <a:cubicBezTo>
                  <a:pt x="3510664" y="18828"/>
                  <a:pt x="3530701" y="181551"/>
                  <a:pt x="3548309" y="178515"/>
                </a:cubicBezTo>
                <a:cubicBezTo>
                  <a:pt x="3565917" y="175479"/>
                  <a:pt x="3572596" y="-1208"/>
                  <a:pt x="3592025" y="6"/>
                </a:cubicBezTo>
                <a:cubicBezTo>
                  <a:pt x="3611454" y="1220"/>
                  <a:pt x="3645457" y="185194"/>
                  <a:pt x="3664886" y="185801"/>
                </a:cubicBezTo>
                <a:cubicBezTo>
                  <a:pt x="3684315" y="186408"/>
                  <a:pt x="3692816" y="3042"/>
                  <a:pt x="3708602" y="3649"/>
                </a:cubicBezTo>
                <a:cubicBezTo>
                  <a:pt x="3724388" y="4256"/>
                  <a:pt x="3741996" y="186408"/>
                  <a:pt x="3759604" y="189444"/>
                </a:cubicBezTo>
                <a:cubicBezTo>
                  <a:pt x="3777212" y="192480"/>
                  <a:pt x="3796642" y="21864"/>
                  <a:pt x="3814250" y="21864"/>
                </a:cubicBezTo>
                <a:cubicBezTo>
                  <a:pt x="3831858" y="21864"/>
                  <a:pt x="3852502" y="189444"/>
                  <a:pt x="3865252" y="189444"/>
                </a:cubicBezTo>
                <a:cubicBezTo>
                  <a:pt x="3878002" y="189444"/>
                  <a:pt x="3884377" y="105654"/>
                  <a:pt x="3890753" y="21864"/>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Freeform 110">
            <a:extLst>
              <a:ext uri="{FF2B5EF4-FFF2-40B4-BE49-F238E27FC236}">
                <a16:creationId xmlns="" xmlns:a16="http://schemas.microsoft.com/office/drawing/2014/main" id="{53577E8D-B2B8-D84A-8E22-A6D49ABD8AD8}"/>
              </a:ext>
            </a:extLst>
          </p:cNvPr>
          <p:cNvSpPr/>
          <p:nvPr/>
        </p:nvSpPr>
        <p:spPr>
          <a:xfrm>
            <a:off x="1924813" y="5475591"/>
            <a:ext cx="751562" cy="62465"/>
          </a:xfrm>
          <a:custGeom>
            <a:avLst/>
            <a:gdLst>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777117 w 3890753"/>
              <a:gd name="connsiteY88" fmla="*/ 7665 h 218588"/>
              <a:gd name="connsiteX89" fmla="*/ 3890753 w 3890753"/>
              <a:gd name="connsiteY89" fmla="*/ 21864 h 218588"/>
              <a:gd name="connsiteX0" fmla="*/ 0 w 3890753"/>
              <a:gd name="connsiteY0" fmla="*/ 200884 h 219099"/>
              <a:gd name="connsiteX1" fmla="*/ 43716 w 3890753"/>
              <a:gd name="connsiteY1" fmla="*/ 168096 h 219099"/>
              <a:gd name="connsiteX2" fmla="*/ 65574 w 3890753"/>
              <a:gd name="connsiteY2" fmla="*/ 208170 h 219099"/>
              <a:gd name="connsiteX3" fmla="*/ 94718 w 3890753"/>
              <a:gd name="connsiteY3" fmla="*/ 171739 h 219099"/>
              <a:gd name="connsiteX4" fmla="*/ 138435 w 3890753"/>
              <a:gd name="connsiteY4" fmla="*/ 200884 h 219099"/>
              <a:gd name="connsiteX5" fmla="*/ 167579 w 3890753"/>
              <a:gd name="connsiteY5" fmla="*/ 175383 h 219099"/>
              <a:gd name="connsiteX6" fmla="*/ 204009 w 3890753"/>
              <a:gd name="connsiteY6" fmla="*/ 219099 h 219099"/>
              <a:gd name="connsiteX7" fmla="*/ 240439 w 3890753"/>
              <a:gd name="connsiteY7" fmla="*/ 175383 h 219099"/>
              <a:gd name="connsiteX8" fmla="*/ 291442 w 3890753"/>
              <a:gd name="connsiteY8" fmla="*/ 204527 h 219099"/>
              <a:gd name="connsiteX9" fmla="*/ 331515 w 3890753"/>
              <a:gd name="connsiteY9" fmla="*/ 164453 h 219099"/>
              <a:gd name="connsiteX10" fmla="*/ 371588 w 3890753"/>
              <a:gd name="connsiteY10" fmla="*/ 204527 h 219099"/>
              <a:gd name="connsiteX11" fmla="*/ 415305 w 3890753"/>
              <a:gd name="connsiteY11" fmla="*/ 160810 h 219099"/>
              <a:gd name="connsiteX12" fmla="*/ 444449 w 3890753"/>
              <a:gd name="connsiteY12" fmla="*/ 197241 h 219099"/>
              <a:gd name="connsiteX13" fmla="*/ 480879 w 3890753"/>
              <a:gd name="connsiteY13" fmla="*/ 164453 h 219099"/>
              <a:gd name="connsiteX14" fmla="*/ 510023 w 3890753"/>
              <a:gd name="connsiteY14" fmla="*/ 200884 h 219099"/>
              <a:gd name="connsiteX15" fmla="*/ 539168 w 3890753"/>
              <a:gd name="connsiteY15" fmla="*/ 164453 h 219099"/>
              <a:gd name="connsiteX16" fmla="*/ 561026 w 3890753"/>
              <a:gd name="connsiteY16" fmla="*/ 204527 h 219099"/>
              <a:gd name="connsiteX17" fmla="*/ 601099 w 3890753"/>
              <a:gd name="connsiteY17" fmla="*/ 164453 h 219099"/>
              <a:gd name="connsiteX18" fmla="*/ 644815 w 3890753"/>
              <a:gd name="connsiteY18" fmla="*/ 200884 h 219099"/>
              <a:gd name="connsiteX19" fmla="*/ 673960 w 3890753"/>
              <a:gd name="connsiteY19" fmla="*/ 160810 h 219099"/>
              <a:gd name="connsiteX20" fmla="*/ 703104 w 3890753"/>
              <a:gd name="connsiteY20" fmla="*/ 200884 h 219099"/>
              <a:gd name="connsiteX21" fmla="*/ 724962 w 3890753"/>
              <a:gd name="connsiteY21" fmla="*/ 153524 h 219099"/>
              <a:gd name="connsiteX22" fmla="*/ 779608 w 3890753"/>
              <a:gd name="connsiteY22" fmla="*/ 197241 h 219099"/>
              <a:gd name="connsiteX23" fmla="*/ 819681 w 3890753"/>
              <a:gd name="connsiteY23" fmla="*/ 160810 h 219099"/>
              <a:gd name="connsiteX24" fmla="*/ 867040 w 3890753"/>
              <a:gd name="connsiteY24" fmla="*/ 204527 h 219099"/>
              <a:gd name="connsiteX25" fmla="*/ 903470 w 3890753"/>
              <a:gd name="connsiteY25" fmla="*/ 153524 h 219099"/>
              <a:gd name="connsiteX26" fmla="*/ 958116 w 3890753"/>
              <a:gd name="connsiteY26" fmla="*/ 200884 h 219099"/>
              <a:gd name="connsiteX27" fmla="*/ 998189 w 3890753"/>
              <a:gd name="connsiteY27" fmla="*/ 131666 h 219099"/>
              <a:gd name="connsiteX28" fmla="*/ 1038263 w 3890753"/>
              <a:gd name="connsiteY28" fmla="*/ 211813 h 219099"/>
              <a:gd name="connsiteX29" fmla="*/ 1063764 w 3890753"/>
              <a:gd name="connsiteY29" fmla="*/ 138952 h 219099"/>
              <a:gd name="connsiteX30" fmla="*/ 1103837 w 3890753"/>
              <a:gd name="connsiteY30" fmla="*/ 204527 h 219099"/>
              <a:gd name="connsiteX31" fmla="*/ 1129338 w 3890753"/>
              <a:gd name="connsiteY31" fmla="*/ 128023 h 219099"/>
              <a:gd name="connsiteX32" fmla="*/ 1176698 w 3890753"/>
              <a:gd name="connsiteY32" fmla="*/ 193598 h 219099"/>
              <a:gd name="connsiteX33" fmla="*/ 1198556 w 3890753"/>
              <a:gd name="connsiteY33" fmla="*/ 124380 h 219099"/>
              <a:gd name="connsiteX34" fmla="*/ 1231343 w 3890753"/>
              <a:gd name="connsiteY34" fmla="*/ 208170 h 219099"/>
              <a:gd name="connsiteX35" fmla="*/ 1267773 w 3890753"/>
              <a:gd name="connsiteY35" fmla="*/ 120737 h 219099"/>
              <a:gd name="connsiteX36" fmla="*/ 1307847 w 3890753"/>
              <a:gd name="connsiteY36" fmla="*/ 186312 h 219099"/>
              <a:gd name="connsiteX37" fmla="*/ 1355206 w 3890753"/>
              <a:gd name="connsiteY37" fmla="*/ 124380 h 219099"/>
              <a:gd name="connsiteX38" fmla="*/ 1406208 w 3890753"/>
              <a:gd name="connsiteY38" fmla="*/ 200884 h 219099"/>
              <a:gd name="connsiteX39" fmla="*/ 1438996 w 3890753"/>
              <a:gd name="connsiteY39" fmla="*/ 109808 h 219099"/>
              <a:gd name="connsiteX40" fmla="*/ 1504570 w 3890753"/>
              <a:gd name="connsiteY40" fmla="*/ 197241 h 219099"/>
              <a:gd name="connsiteX41" fmla="*/ 1544643 w 3890753"/>
              <a:gd name="connsiteY41" fmla="*/ 98879 h 219099"/>
              <a:gd name="connsiteX42" fmla="*/ 1592003 w 3890753"/>
              <a:gd name="connsiteY42" fmla="*/ 208170 h 219099"/>
              <a:gd name="connsiteX43" fmla="*/ 1635719 w 3890753"/>
              <a:gd name="connsiteY43" fmla="*/ 91593 h 219099"/>
              <a:gd name="connsiteX44" fmla="*/ 1679435 w 3890753"/>
              <a:gd name="connsiteY44" fmla="*/ 197241 h 219099"/>
              <a:gd name="connsiteX45" fmla="*/ 1712223 w 3890753"/>
              <a:gd name="connsiteY45" fmla="*/ 77021 h 219099"/>
              <a:gd name="connsiteX46" fmla="*/ 1748653 w 3890753"/>
              <a:gd name="connsiteY46" fmla="*/ 182669 h 219099"/>
              <a:gd name="connsiteX47" fmla="*/ 1796012 w 3890753"/>
              <a:gd name="connsiteY47" fmla="*/ 77021 h 219099"/>
              <a:gd name="connsiteX48" fmla="*/ 1828800 w 3890753"/>
              <a:gd name="connsiteY48" fmla="*/ 182669 h 219099"/>
              <a:gd name="connsiteX49" fmla="*/ 1868873 w 3890753"/>
              <a:gd name="connsiteY49" fmla="*/ 66092 h 219099"/>
              <a:gd name="connsiteX50" fmla="*/ 1916232 w 3890753"/>
              <a:gd name="connsiteY50" fmla="*/ 182669 h 219099"/>
              <a:gd name="connsiteX51" fmla="*/ 1959949 w 3890753"/>
              <a:gd name="connsiteY51" fmla="*/ 62449 h 219099"/>
              <a:gd name="connsiteX52" fmla="*/ 2003665 w 3890753"/>
              <a:gd name="connsiteY52" fmla="*/ 182669 h 219099"/>
              <a:gd name="connsiteX53" fmla="*/ 2043738 w 3890753"/>
              <a:gd name="connsiteY53" fmla="*/ 58806 h 219099"/>
              <a:gd name="connsiteX54" fmla="*/ 2087455 w 3890753"/>
              <a:gd name="connsiteY54" fmla="*/ 179026 h 219099"/>
              <a:gd name="connsiteX55" fmla="*/ 2131171 w 3890753"/>
              <a:gd name="connsiteY55" fmla="*/ 73378 h 219099"/>
              <a:gd name="connsiteX56" fmla="*/ 2167601 w 3890753"/>
              <a:gd name="connsiteY56" fmla="*/ 182669 h 219099"/>
              <a:gd name="connsiteX57" fmla="*/ 2214961 w 3890753"/>
              <a:gd name="connsiteY57" fmla="*/ 84307 h 219099"/>
              <a:gd name="connsiteX58" fmla="*/ 2280535 w 3890753"/>
              <a:gd name="connsiteY58" fmla="*/ 197241 h 219099"/>
              <a:gd name="connsiteX59" fmla="*/ 2335180 w 3890753"/>
              <a:gd name="connsiteY59" fmla="*/ 47877 h 219099"/>
              <a:gd name="connsiteX60" fmla="*/ 2386183 w 3890753"/>
              <a:gd name="connsiteY60" fmla="*/ 189955 h 219099"/>
              <a:gd name="connsiteX61" fmla="*/ 2433542 w 3890753"/>
              <a:gd name="connsiteY61" fmla="*/ 51520 h 219099"/>
              <a:gd name="connsiteX62" fmla="*/ 2466329 w 3890753"/>
              <a:gd name="connsiteY62" fmla="*/ 193598 h 219099"/>
              <a:gd name="connsiteX63" fmla="*/ 2531904 w 3890753"/>
              <a:gd name="connsiteY63" fmla="*/ 33304 h 219099"/>
              <a:gd name="connsiteX64" fmla="*/ 2582906 w 3890753"/>
              <a:gd name="connsiteY64" fmla="*/ 186312 h 219099"/>
              <a:gd name="connsiteX65" fmla="*/ 2637552 w 3890753"/>
              <a:gd name="connsiteY65" fmla="*/ 33304 h 219099"/>
              <a:gd name="connsiteX66" fmla="*/ 2670339 w 3890753"/>
              <a:gd name="connsiteY66" fmla="*/ 186312 h 219099"/>
              <a:gd name="connsiteX67" fmla="*/ 2732270 w 3890753"/>
              <a:gd name="connsiteY67" fmla="*/ 33304 h 219099"/>
              <a:gd name="connsiteX68" fmla="*/ 2779630 w 3890753"/>
              <a:gd name="connsiteY68" fmla="*/ 179026 h 219099"/>
              <a:gd name="connsiteX69" fmla="*/ 2823346 w 3890753"/>
              <a:gd name="connsiteY69" fmla="*/ 58806 h 219099"/>
              <a:gd name="connsiteX70" fmla="*/ 2856133 w 3890753"/>
              <a:gd name="connsiteY70" fmla="*/ 189955 h 219099"/>
              <a:gd name="connsiteX71" fmla="*/ 2903493 w 3890753"/>
              <a:gd name="connsiteY71" fmla="*/ 33304 h 219099"/>
              <a:gd name="connsiteX72" fmla="*/ 2950852 w 3890753"/>
              <a:gd name="connsiteY72" fmla="*/ 189955 h 219099"/>
              <a:gd name="connsiteX73" fmla="*/ 3005498 w 3890753"/>
              <a:gd name="connsiteY73" fmla="*/ 36947 h 219099"/>
              <a:gd name="connsiteX74" fmla="*/ 3041928 w 3890753"/>
              <a:gd name="connsiteY74" fmla="*/ 171739 h 219099"/>
              <a:gd name="connsiteX75" fmla="*/ 3103859 w 3890753"/>
              <a:gd name="connsiteY75" fmla="*/ 36947 h 219099"/>
              <a:gd name="connsiteX76" fmla="*/ 3154862 w 3890753"/>
              <a:gd name="connsiteY76" fmla="*/ 186312 h 219099"/>
              <a:gd name="connsiteX77" fmla="*/ 3216793 w 3890753"/>
              <a:gd name="connsiteY77" fmla="*/ 15089 h 219099"/>
              <a:gd name="connsiteX78" fmla="*/ 3271439 w 3890753"/>
              <a:gd name="connsiteY78" fmla="*/ 153524 h 219099"/>
              <a:gd name="connsiteX79" fmla="*/ 3337013 w 3890753"/>
              <a:gd name="connsiteY79" fmla="*/ 11446 h 219099"/>
              <a:gd name="connsiteX80" fmla="*/ 3402588 w 3890753"/>
              <a:gd name="connsiteY80" fmla="*/ 175383 h 219099"/>
              <a:gd name="connsiteX81" fmla="*/ 3486377 w 3890753"/>
              <a:gd name="connsiteY81" fmla="*/ 18732 h 219099"/>
              <a:gd name="connsiteX82" fmla="*/ 3548309 w 3890753"/>
              <a:gd name="connsiteY82" fmla="*/ 179026 h 219099"/>
              <a:gd name="connsiteX83" fmla="*/ 3592025 w 3890753"/>
              <a:gd name="connsiteY83" fmla="*/ 517 h 219099"/>
              <a:gd name="connsiteX84" fmla="*/ 3664886 w 3890753"/>
              <a:gd name="connsiteY84" fmla="*/ 186312 h 219099"/>
              <a:gd name="connsiteX85" fmla="*/ 3708602 w 3890753"/>
              <a:gd name="connsiteY85" fmla="*/ 4160 h 219099"/>
              <a:gd name="connsiteX86" fmla="*/ 3759604 w 3890753"/>
              <a:gd name="connsiteY86" fmla="*/ 189955 h 219099"/>
              <a:gd name="connsiteX87" fmla="*/ 3830775 w 3890753"/>
              <a:gd name="connsiteY87" fmla="*/ 182119 h 219099"/>
              <a:gd name="connsiteX88" fmla="*/ 3777117 w 3890753"/>
              <a:gd name="connsiteY88" fmla="*/ 8176 h 219099"/>
              <a:gd name="connsiteX89" fmla="*/ 3890753 w 3890753"/>
              <a:gd name="connsiteY89" fmla="*/ 22375 h 21909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35180 w 3892578"/>
              <a:gd name="connsiteY59" fmla="*/ 47367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40688 w 3892578"/>
              <a:gd name="connsiteY59" fmla="*/ 129994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64343 w 3892578"/>
              <a:gd name="connsiteY81" fmla="*/ 84323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196726 h 214941"/>
              <a:gd name="connsiteX1" fmla="*/ 43716 w 3892578"/>
              <a:gd name="connsiteY1" fmla="*/ 163938 h 214941"/>
              <a:gd name="connsiteX2" fmla="*/ 65574 w 3892578"/>
              <a:gd name="connsiteY2" fmla="*/ 204012 h 214941"/>
              <a:gd name="connsiteX3" fmla="*/ 94718 w 3892578"/>
              <a:gd name="connsiteY3" fmla="*/ 167581 h 214941"/>
              <a:gd name="connsiteX4" fmla="*/ 138435 w 3892578"/>
              <a:gd name="connsiteY4" fmla="*/ 196726 h 214941"/>
              <a:gd name="connsiteX5" fmla="*/ 167579 w 3892578"/>
              <a:gd name="connsiteY5" fmla="*/ 171225 h 214941"/>
              <a:gd name="connsiteX6" fmla="*/ 204009 w 3892578"/>
              <a:gd name="connsiteY6" fmla="*/ 214941 h 214941"/>
              <a:gd name="connsiteX7" fmla="*/ 240439 w 3892578"/>
              <a:gd name="connsiteY7" fmla="*/ 171225 h 214941"/>
              <a:gd name="connsiteX8" fmla="*/ 291442 w 3892578"/>
              <a:gd name="connsiteY8" fmla="*/ 200369 h 214941"/>
              <a:gd name="connsiteX9" fmla="*/ 331515 w 3892578"/>
              <a:gd name="connsiteY9" fmla="*/ 160295 h 214941"/>
              <a:gd name="connsiteX10" fmla="*/ 371588 w 3892578"/>
              <a:gd name="connsiteY10" fmla="*/ 200369 h 214941"/>
              <a:gd name="connsiteX11" fmla="*/ 415305 w 3892578"/>
              <a:gd name="connsiteY11" fmla="*/ 156652 h 214941"/>
              <a:gd name="connsiteX12" fmla="*/ 444449 w 3892578"/>
              <a:gd name="connsiteY12" fmla="*/ 193083 h 214941"/>
              <a:gd name="connsiteX13" fmla="*/ 480879 w 3892578"/>
              <a:gd name="connsiteY13" fmla="*/ 160295 h 214941"/>
              <a:gd name="connsiteX14" fmla="*/ 510023 w 3892578"/>
              <a:gd name="connsiteY14" fmla="*/ 196726 h 214941"/>
              <a:gd name="connsiteX15" fmla="*/ 539168 w 3892578"/>
              <a:gd name="connsiteY15" fmla="*/ 160295 h 214941"/>
              <a:gd name="connsiteX16" fmla="*/ 561026 w 3892578"/>
              <a:gd name="connsiteY16" fmla="*/ 200369 h 214941"/>
              <a:gd name="connsiteX17" fmla="*/ 601099 w 3892578"/>
              <a:gd name="connsiteY17" fmla="*/ 160295 h 214941"/>
              <a:gd name="connsiteX18" fmla="*/ 644815 w 3892578"/>
              <a:gd name="connsiteY18" fmla="*/ 196726 h 214941"/>
              <a:gd name="connsiteX19" fmla="*/ 673960 w 3892578"/>
              <a:gd name="connsiteY19" fmla="*/ 156652 h 214941"/>
              <a:gd name="connsiteX20" fmla="*/ 703104 w 3892578"/>
              <a:gd name="connsiteY20" fmla="*/ 196726 h 214941"/>
              <a:gd name="connsiteX21" fmla="*/ 724962 w 3892578"/>
              <a:gd name="connsiteY21" fmla="*/ 149366 h 214941"/>
              <a:gd name="connsiteX22" fmla="*/ 779608 w 3892578"/>
              <a:gd name="connsiteY22" fmla="*/ 193083 h 214941"/>
              <a:gd name="connsiteX23" fmla="*/ 819681 w 3892578"/>
              <a:gd name="connsiteY23" fmla="*/ 156652 h 214941"/>
              <a:gd name="connsiteX24" fmla="*/ 867040 w 3892578"/>
              <a:gd name="connsiteY24" fmla="*/ 200369 h 214941"/>
              <a:gd name="connsiteX25" fmla="*/ 903470 w 3892578"/>
              <a:gd name="connsiteY25" fmla="*/ 149366 h 214941"/>
              <a:gd name="connsiteX26" fmla="*/ 958116 w 3892578"/>
              <a:gd name="connsiteY26" fmla="*/ 196726 h 214941"/>
              <a:gd name="connsiteX27" fmla="*/ 998189 w 3892578"/>
              <a:gd name="connsiteY27" fmla="*/ 127508 h 214941"/>
              <a:gd name="connsiteX28" fmla="*/ 1038263 w 3892578"/>
              <a:gd name="connsiteY28" fmla="*/ 207655 h 214941"/>
              <a:gd name="connsiteX29" fmla="*/ 1063764 w 3892578"/>
              <a:gd name="connsiteY29" fmla="*/ 134794 h 214941"/>
              <a:gd name="connsiteX30" fmla="*/ 1103837 w 3892578"/>
              <a:gd name="connsiteY30" fmla="*/ 200369 h 214941"/>
              <a:gd name="connsiteX31" fmla="*/ 1129338 w 3892578"/>
              <a:gd name="connsiteY31" fmla="*/ 123865 h 214941"/>
              <a:gd name="connsiteX32" fmla="*/ 1176698 w 3892578"/>
              <a:gd name="connsiteY32" fmla="*/ 189440 h 214941"/>
              <a:gd name="connsiteX33" fmla="*/ 1198556 w 3892578"/>
              <a:gd name="connsiteY33" fmla="*/ 120222 h 214941"/>
              <a:gd name="connsiteX34" fmla="*/ 1231343 w 3892578"/>
              <a:gd name="connsiteY34" fmla="*/ 204012 h 214941"/>
              <a:gd name="connsiteX35" fmla="*/ 1267773 w 3892578"/>
              <a:gd name="connsiteY35" fmla="*/ 116579 h 214941"/>
              <a:gd name="connsiteX36" fmla="*/ 1307847 w 3892578"/>
              <a:gd name="connsiteY36" fmla="*/ 182154 h 214941"/>
              <a:gd name="connsiteX37" fmla="*/ 1355206 w 3892578"/>
              <a:gd name="connsiteY37" fmla="*/ 120222 h 214941"/>
              <a:gd name="connsiteX38" fmla="*/ 1406208 w 3892578"/>
              <a:gd name="connsiteY38" fmla="*/ 196726 h 214941"/>
              <a:gd name="connsiteX39" fmla="*/ 1438996 w 3892578"/>
              <a:gd name="connsiteY39" fmla="*/ 105650 h 214941"/>
              <a:gd name="connsiteX40" fmla="*/ 1504570 w 3892578"/>
              <a:gd name="connsiteY40" fmla="*/ 193083 h 214941"/>
              <a:gd name="connsiteX41" fmla="*/ 1544643 w 3892578"/>
              <a:gd name="connsiteY41" fmla="*/ 94721 h 214941"/>
              <a:gd name="connsiteX42" fmla="*/ 1592003 w 3892578"/>
              <a:gd name="connsiteY42" fmla="*/ 204012 h 214941"/>
              <a:gd name="connsiteX43" fmla="*/ 1635719 w 3892578"/>
              <a:gd name="connsiteY43" fmla="*/ 87435 h 214941"/>
              <a:gd name="connsiteX44" fmla="*/ 1679435 w 3892578"/>
              <a:gd name="connsiteY44" fmla="*/ 193083 h 214941"/>
              <a:gd name="connsiteX45" fmla="*/ 1712223 w 3892578"/>
              <a:gd name="connsiteY45" fmla="*/ 72863 h 214941"/>
              <a:gd name="connsiteX46" fmla="*/ 1748653 w 3892578"/>
              <a:gd name="connsiteY46" fmla="*/ 178511 h 214941"/>
              <a:gd name="connsiteX47" fmla="*/ 1796012 w 3892578"/>
              <a:gd name="connsiteY47" fmla="*/ 72863 h 214941"/>
              <a:gd name="connsiteX48" fmla="*/ 1828800 w 3892578"/>
              <a:gd name="connsiteY48" fmla="*/ 178511 h 214941"/>
              <a:gd name="connsiteX49" fmla="*/ 1868873 w 3892578"/>
              <a:gd name="connsiteY49" fmla="*/ 61934 h 214941"/>
              <a:gd name="connsiteX50" fmla="*/ 1916232 w 3892578"/>
              <a:gd name="connsiteY50" fmla="*/ 178511 h 214941"/>
              <a:gd name="connsiteX51" fmla="*/ 1959949 w 3892578"/>
              <a:gd name="connsiteY51" fmla="*/ 58291 h 214941"/>
              <a:gd name="connsiteX52" fmla="*/ 2003665 w 3892578"/>
              <a:gd name="connsiteY52" fmla="*/ 178511 h 214941"/>
              <a:gd name="connsiteX53" fmla="*/ 2043738 w 3892578"/>
              <a:gd name="connsiteY53" fmla="*/ 54648 h 214941"/>
              <a:gd name="connsiteX54" fmla="*/ 2087455 w 3892578"/>
              <a:gd name="connsiteY54" fmla="*/ 174868 h 214941"/>
              <a:gd name="connsiteX55" fmla="*/ 2131171 w 3892578"/>
              <a:gd name="connsiteY55" fmla="*/ 69220 h 214941"/>
              <a:gd name="connsiteX56" fmla="*/ 2167601 w 3892578"/>
              <a:gd name="connsiteY56" fmla="*/ 178511 h 214941"/>
              <a:gd name="connsiteX57" fmla="*/ 2214961 w 3892578"/>
              <a:gd name="connsiteY57" fmla="*/ 80149 h 214941"/>
              <a:gd name="connsiteX58" fmla="*/ 2280535 w 3892578"/>
              <a:gd name="connsiteY58" fmla="*/ 193083 h 214941"/>
              <a:gd name="connsiteX59" fmla="*/ 2329671 w 3892578"/>
              <a:gd name="connsiteY59" fmla="*/ 82278 h 214941"/>
              <a:gd name="connsiteX60" fmla="*/ 2386183 w 3892578"/>
              <a:gd name="connsiteY60" fmla="*/ 185797 h 214941"/>
              <a:gd name="connsiteX61" fmla="*/ 2428033 w 3892578"/>
              <a:gd name="connsiteY61" fmla="*/ 85921 h 214941"/>
              <a:gd name="connsiteX62" fmla="*/ 2466329 w 3892578"/>
              <a:gd name="connsiteY62" fmla="*/ 189440 h 214941"/>
              <a:gd name="connsiteX63" fmla="*/ 2520887 w 3892578"/>
              <a:gd name="connsiteY63" fmla="*/ 95248 h 214941"/>
              <a:gd name="connsiteX64" fmla="*/ 2582906 w 3892578"/>
              <a:gd name="connsiteY64" fmla="*/ 182154 h 214941"/>
              <a:gd name="connsiteX65" fmla="*/ 2626535 w 3892578"/>
              <a:gd name="connsiteY65" fmla="*/ 84230 h 214941"/>
              <a:gd name="connsiteX66" fmla="*/ 2670339 w 3892578"/>
              <a:gd name="connsiteY66" fmla="*/ 182154 h 214941"/>
              <a:gd name="connsiteX67" fmla="*/ 2726762 w 3892578"/>
              <a:gd name="connsiteY67" fmla="*/ 111773 h 214941"/>
              <a:gd name="connsiteX68" fmla="*/ 2779630 w 3892578"/>
              <a:gd name="connsiteY68" fmla="*/ 174868 h 214941"/>
              <a:gd name="connsiteX69" fmla="*/ 2812329 w 3892578"/>
              <a:gd name="connsiteY69" fmla="*/ 109732 h 214941"/>
              <a:gd name="connsiteX70" fmla="*/ 2856133 w 3892578"/>
              <a:gd name="connsiteY70" fmla="*/ 185797 h 214941"/>
              <a:gd name="connsiteX71" fmla="*/ 2903493 w 3892578"/>
              <a:gd name="connsiteY71" fmla="*/ 100756 h 214941"/>
              <a:gd name="connsiteX72" fmla="*/ 2950852 w 3892578"/>
              <a:gd name="connsiteY72" fmla="*/ 185797 h 214941"/>
              <a:gd name="connsiteX73" fmla="*/ 2994481 w 3892578"/>
              <a:gd name="connsiteY73" fmla="*/ 93381 h 214941"/>
              <a:gd name="connsiteX74" fmla="*/ 3041928 w 3892578"/>
              <a:gd name="connsiteY74" fmla="*/ 167581 h 214941"/>
              <a:gd name="connsiteX75" fmla="*/ 3092842 w 3892578"/>
              <a:gd name="connsiteY75" fmla="*/ 87873 h 214941"/>
              <a:gd name="connsiteX76" fmla="*/ 3154862 w 3892578"/>
              <a:gd name="connsiteY76" fmla="*/ 182154 h 214941"/>
              <a:gd name="connsiteX77" fmla="*/ 3200267 w 3892578"/>
              <a:gd name="connsiteY77" fmla="*/ 71523 h 214941"/>
              <a:gd name="connsiteX78" fmla="*/ 3271439 w 3892578"/>
              <a:gd name="connsiteY78" fmla="*/ 149366 h 214941"/>
              <a:gd name="connsiteX79" fmla="*/ 3325996 w 3892578"/>
              <a:gd name="connsiteY79" fmla="*/ 67881 h 214941"/>
              <a:gd name="connsiteX80" fmla="*/ 3402588 w 3892578"/>
              <a:gd name="connsiteY80" fmla="*/ 171225 h 214941"/>
              <a:gd name="connsiteX81" fmla="*/ 3464343 w 3892578"/>
              <a:gd name="connsiteY81" fmla="*/ 80675 h 214941"/>
              <a:gd name="connsiteX82" fmla="*/ 3548309 w 3892578"/>
              <a:gd name="connsiteY82" fmla="*/ 174868 h 214941"/>
              <a:gd name="connsiteX83" fmla="*/ 3597534 w 3892578"/>
              <a:gd name="connsiteY83" fmla="*/ 62460 h 214941"/>
              <a:gd name="connsiteX84" fmla="*/ 3664886 w 3892578"/>
              <a:gd name="connsiteY84" fmla="*/ 182154 h 214941"/>
              <a:gd name="connsiteX85" fmla="*/ 3708602 w 3892578"/>
              <a:gd name="connsiteY85" fmla="*/ 2 h 214941"/>
              <a:gd name="connsiteX86" fmla="*/ 3759604 w 3892578"/>
              <a:gd name="connsiteY86" fmla="*/ 185797 h 214941"/>
              <a:gd name="connsiteX87" fmla="*/ 3830775 w 3892578"/>
              <a:gd name="connsiteY87" fmla="*/ 177961 h 214941"/>
              <a:gd name="connsiteX88" fmla="*/ 3887286 w 3892578"/>
              <a:gd name="connsiteY88" fmla="*/ 169271 h 214941"/>
              <a:gd name="connsiteX89" fmla="*/ 3890753 w 3892578"/>
              <a:gd name="connsiteY89" fmla="*/ 18217 h 214941"/>
              <a:gd name="connsiteX0" fmla="*/ 0 w 3892578"/>
              <a:gd name="connsiteY0" fmla="*/ 178509 h 196724"/>
              <a:gd name="connsiteX1" fmla="*/ 43716 w 3892578"/>
              <a:gd name="connsiteY1" fmla="*/ 145721 h 196724"/>
              <a:gd name="connsiteX2" fmla="*/ 65574 w 3892578"/>
              <a:gd name="connsiteY2" fmla="*/ 185795 h 196724"/>
              <a:gd name="connsiteX3" fmla="*/ 94718 w 3892578"/>
              <a:gd name="connsiteY3" fmla="*/ 149364 h 196724"/>
              <a:gd name="connsiteX4" fmla="*/ 138435 w 3892578"/>
              <a:gd name="connsiteY4" fmla="*/ 178509 h 196724"/>
              <a:gd name="connsiteX5" fmla="*/ 167579 w 3892578"/>
              <a:gd name="connsiteY5" fmla="*/ 153008 h 196724"/>
              <a:gd name="connsiteX6" fmla="*/ 204009 w 3892578"/>
              <a:gd name="connsiteY6" fmla="*/ 196724 h 196724"/>
              <a:gd name="connsiteX7" fmla="*/ 240439 w 3892578"/>
              <a:gd name="connsiteY7" fmla="*/ 153008 h 196724"/>
              <a:gd name="connsiteX8" fmla="*/ 291442 w 3892578"/>
              <a:gd name="connsiteY8" fmla="*/ 182152 h 196724"/>
              <a:gd name="connsiteX9" fmla="*/ 331515 w 3892578"/>
              <a:gd name="connsiteY9" fmla="*/ 142078 h 196724"/>
              <a:gd name="connsiteX10" fmla="*/ 371588 w 3892578"/>
              <a:gd name="connsiteY10" fmla="*/ 182152 h 196724"/>
              <a:gd name="connsiteX11" fmla="*/ 415305 w 3892578"/>
              <a:gd name="connsiteY11" fmla="*/ 138435 h 196724"/>
              <a:gd name="connsiteX12" fmla="*/ 444449 w 3892578"/>
              <a:gd name="connsiteY12" fmla="*/ 174866 h 196724"/>
              <a:gd name="connsiteX13" fmla="*/ 480879 w 3892578"/>
              <a:gd name="connsiteY13" fmla="*/ 142078 h 196724"/>
              <a:gd name="connsiteX14" fmla="*/ 510023 w 3892578"/>
              <a:gd name="connsiteY14" fmla="*/ 178509 h 196724"/>
              <a:gd name="connsiteX15" fmla="*/ 539168 w 3892578"/>
              <a:gd name="connsiteY15" fmla="*/ 142078 h 196724"/>
              <a:gd name="connsiteX16" fmla="*/ 561026 w 3892578"/>
              <a:gd name="connsiteY16" fmla="*/ 182152 h 196724"/>
              <a:gd name="connsiteX17" fmla="*/ 601099 w 3892578"/>
              <a:gd name="connsiteY17" fmla="*/ 142078 h 196724"/>
              <a:gd name="connsiteX18" fmla="*/ 644815 w 3892578"/>
              <a:gd name="connsiteY18" fmla="*/ 178509 h 196724"/>
              <a:gd name="connsiteX19" fmla="*/ 673960 w 3892578"/>
              <a:gd name="connsiteY19" fmla="*/ 138435 h 196724"/>
              <a:gd name="connsiteX20" fmla="*/ 703104 w 3892578"/>
              <a:gd name="connsiteY20" fmla="*/ 178509 h 196724"/>
              <a:gd name="connsiteX21" fmla="*/ 724962 w 3892578"/>
              <a:gd name="connsiteY21" fmla="*/ 131149 h 196724"/>
              <a:gd name="connsiteX22" fmla="*/ 779608 w 3892578"/>
              <a:gd name="connsiteY22" fmla="*/ 174866 h 196724"/>
              <a:gd name="connsiteX23" fmla="*/ 819681 w 3892578"/>
              <a:gd name="connsiteY23" fmla="*/ 138435 h 196724"/>
              <a:gd name="connsiteX24" fmla="*/ 867040 w 3892578"/>
              <a:gd name="connsiteY24" fmla="*/ 182152 h 196724"/>
              <a:gd name="connsiteX25" fmla="*/ 903470 w 3892578"/>
              <a:gd name="connsiteY25" fmla="*/ 131149 h 196724"/>
              <a:gd name="connsiteX26" fmla="*/ 958116 w 3892578"/>
              <a:gd name="connsiteY26" fmla="*/ 178509 h 196724"/>
              <a:gd name="connsiteX27" fmla="*/ 998189 w 3892578"/>
              <a:gd name="connsiteY27" fmla="*/ 109291 h 196724"/>
              <a:gd name="connsiteX28" fmla="*/ 1038263 w 3892578"/>
              <a:gd name="connsiteY28" fmla="*/ 189438 h 196724"/>
              <a:gd name="connsiteX29" fmla="*/ 1063764 w 3892578"/>
              <a:gd name="connsiteY29" fmla="*/ 116577 h 196724"/>
              <a:gd name="connsiteX30" fmla="*/ 1103837 w 3892578"/>
              <a:gd name="connsiteY30" fmla="*/ 182152 h 196724"/>
              <a:gd name="connsiteX31" fmla="*/ 1129338 w 3892578"/>
              <a:gd name="connsiteY31" fmla="*/ 105648 h 196724"/>
              <a:gd name="connsiteX32" fmla="*/ 1176698 w 3892578"/>
              <a:gd name="connsiteY32" fmla="*/ 171223 h 196724"/>
              <a:gd name="connsiteX33" fmla="*/ 1198556 w 3892578"/>
              <a:gd name="connsiteY33" fmla="*/ 102005 h 196724"/>
              <a:gd name="connsiteX34" fmla="*/ 1231343 w 3892578"/>
              <a:gd name="connsiteY34" fmla="*/ 185795 h 196724"/>
              <a:gd name="connsiteX35" fmla="*/ 1267773 w 3892578"/>
              <a:gd name="connsiteY35" fmla="*/ 98362 h 196724"/>
              <a:gd name="connsiteX36" fmla="*/ 1307847 w 3892578"/>
              <a:gd name="connsiteY36" fmla="*/ 163937 h 196724"/>
              <a:gd name="connsiteX37" fmla="*/ 1355206 w 3892578"/>
              <a:gd name="connsiteY37" fmla="*/ 102005 h 196724"/>
              <a:gd name="connsiteX38" fmla="*/ 1406208 w 3892578"/>
              <a:gd name="connsiteY38" fmla="*/ 178509 h 196724"/>
              <a:gd name="connsiteX39" fmla="*/ 1438996 w 3892578"/>
              <a:gd name="connsiteY39" fmla="*/ 87433 h 196724"/>
              <a:gd name="connsiteX40" fmla="*/ 1504570 w 3892578"/>
              <a:gd name="connsiteY40" fmla="*/ 174866 h 196724"/>
              <a:gd name="connsiteX41" fmla="*/ 1544643 w 3892578"/>
              <a:gd name="connsiteY41" fmla="*/ 76504 h 196724"/>
              <a:gd name="connsiteX42" fmla="*/ 1592003 w 3892578"/>
              <a:gd name="connsiteY42" fmla="*/ 185795 h 196724"/>
              <a:gd name="connsiteX43" fmla="*/ 1635719 w 3892578"/>
              <a:gd name="connsiteY43" fmla="*/ 69218 h 196724"/>
              <a:gd name="connsiteX44" fmla="*/ 1679435 w 3892578"/>
              <a:gd name="connsiteY44" fmla="*/ 174866 h 196724"/>
              <a:gd name="connsiteX45" fmla="*/ 1712223 w 3892578"/>
              <a:gd name="connsiteY45" fmla="*/ 54646 h 196724"/>
              <a:gd name="connsiteX46" fmla="*/ 1748653 w 3892578"/>
              <a:gd name="connsiteY46" fmla="*/ 160294 h 196724"/>
              <a:gd name="connsiteX47" fmla="*/ 1796012 w 3892578"/>
              <a:gd name="connsiteY47" fmla="*/ 54646 h 196724"/>
              <a:gd name="connsiteX48" fmla="*/ 1828800 w 3892578"/>
              <a:gd name="connsiteY48" fmla="*/ 160294 h 196724"/>
              <a:gd name="connsiteX49" fmla="*/ 1868873 w 3892578"/>
              <a:gd name="connsiteY49" fmla="*/ 43717 h 196724"/>
              <a:gd name="connsiteX50" fmla="*/ 1916232 w 3892578"/>
              <a:gd name="connsiteY50" fmla="*/ 160294 h 196724"/>
              <a:gd name="connsiteX51" fmla="*/ 1959949 w 3892578"/>
              <a:gd name="connsiteY51" fmla="*/ 40074 h 196724"/>
              <a:gd name="connsiteX52" fmla="*/ 2003665 w 3892578"/>
              <a:gd name="connsiteY52" fmla="*/ 160294 h 196724"/>
              <a:gd name="connsiteX53" fmla="*/ 2043738 w 3892578"/>
              <a:gd name="connsiteY53" fmla="*/ 36431 h 196724"/>
              <a:gd name="connsiteX54" fmla="*/ 2087455 w 3892578"/>
              <a:gd name="connsiteY54" fmla="*/ 156651 h 196724"/>
              <a:gd name="connsiteX55" fmla="*/ 2131171 w 3892578"/>
              <a:gd name="connsiteY55" fmla="*/ 51003 h 196724"/>
              <a:gd name="connsiteX56" fmla="*/ 2167601 w 3892578"/>
              <a:gd name="connsiteY56" fmla="*/ 160294 h 196724"/>
              <a:gd name="connsiteX57" fmla="*/ 2214961 w 3892578"/>
              <a:gd name="connsiteY57" fmla="*/ 61932 h 196724"/>
              <a:gd name="connsiteX58" fmla="*/ 2280535 w 3892578"/>
              <a:gd name="connsiteY58" fmla="*/ 174866 h 196724"/>
              <a:gd name="connsiteX59" fmla="*/ 2329671 w 3892578"/>
              <a:gd name="connsiteY59" fmla="*/ 64061 h 196724"/>
              <a:gd name="connsiteX60" fmla="*/ 2386183 w 3892578"/>
              <a:gd name="connsiteY60" fmla="*/ 167580 h 196724"/>
              <a:gd name="connsiteX61" fmla="*/ 2428033 w 3892578"/>
              <a:gd name="connsiteY61" fmla="*/ 67704 h 196724"/>
              <a:gd name="connsiteX62" fmla="*/ 2466329 w 3892578"/>
              <a:gd name="connsiteY62" fmla="*/ 171223 h 196724"/>
              <a:gd name="connsiteX63" fmla="*/ 2520887 w 3892578"/>
              <a:gd name="connsiteY63" fmla="*/ 77031 h 196724"/>
              <a:gd name="connsiteX64" fmla="*/ 2582906 w 3892578"/>
              <a:gd name="connsiteY64" fmla="*/ 163937 h 196724"/>
              <a:gd name="connsiteX65" fmla="*/ 2626535 w 3892578"/>
              <a:gd name="connsiteY65" fmla="*/ 66013 h 196724"/>
              <a:gd name="connsiteX66" fmla="*/ 2670339 w 3892578"/>
              <a:gd name="connsiteY66" fmla="*/ 163937 h 196724"/>
              <a:gd name="connsiteX67" fmla="*/ 2726762 w 3892578"/>
              <a:gd name="connsiteY67" fmla="*/ 93556 h 196724"/>
              <a:gd name="connsiteX68" fmla="*/ 2779630 w 3892578"/>
              <a:gd name="connsiteY68" fmla="*/ 156651 h 196724"/>
              <a:gd name="connsiteX69" fmla="*/ 2812329 w 3892578"/>
              <a:gd name="connsiteY69" fmla="*/ 91515 h 196724"/>
              <a:gd name="connsiteX70" fmla="*/ 2856133 w 3892578"/>
              <a:gd name="connsiteY70" fmla="*/ 167580 h 196724"/>
              <a:gd name="connsiteX71" fmla="*/ 2903493 w 3892578"/>
              <a:gd name="connsiteY71" fmla="*/ 82539 h 196724"/>
              <a:gd name="connsiteX72" fmla="*/ 2950852 w 3892578"/>
              <a:gd name="connsiteY72" fmla="*/ 167580 h 196724"/>
              <a:gd name="connsiteX73" fmla="*/ 2994481 w 3892578"/>
              <a:gd name="connsiteY73" fmla="*/ 75164 h 196724"/>
              <a:gd name="connsiteX74" fmla="*/ 3041928 w 3892578"/>
              <a:gd name="connsiteY74" fmla="*/ 149364 h 196724"/>
              <a:gd name="connsiteX75" fmla="*/ 3092842 w 3892578"/>
              <a:gd name="connsiteY75" fmla="*/ 69656 h 196724"/>
              <a:gd name="connsiteX76" fmla="*/ 3154862 w 3892578"/>
              <a:gd name="connsiteY76" fmla="*/ 163937 h 196724"/>
              <a:gd name="connsiteX77" fmla="*/ 3200267 w 3892578"/>
              <a:gd name="connsiteY77" fmla="*/ 53306 h 196724"/>
              <a:gd name="connsiteX78" fmla="*/ 3271439 w 3892578"/>
              <a:gd name="connsiteY78" fmla="*/ 131149 h 196724"/>
              <a:gd name="connsiteX79" fmla="*/ 3325996 w 3892578"/>
              <a:gd name="connsiteY79" fmla="*/ 49664 h 196724"/>
              <a:gd name="connsiteX80" fmla="*/ 3402588 w 3892578"/>
              <a:gd name="connsiteY80" fmla="*/ 153008 h 196724"/>
              <a:gd name="connsiteX81" fmla="*/ 3464343 w 3892578"/>
              <a:gd name="connsiteY81" fmla="*/ 62458 h 196724"/>
              <a:gd name="connsiteX82" fmla="*/ 3548309 w 3892578"/>
              <a:gd name="connsiteY82" fmla="*/ 156651 h 196724"/>
              <a:gd name="connsiteX83" fmla="*/ 3597534 w 3892578"/>
              <a:gd name="connsiteY83" fmla="*/ 44243 h 196724"/>
              <a:gd name="connsiteX84" fmla="*/ 3664886 w 3892578"/>
              <a:gd name="connsiteY84" fmla="*/ 163937 h 196724"/>
              <a:gd name="connsiteX85" fmla="*/ 3708602 w 3892578"/>
              <a:gd name="connsiteY85" fmla="*/ 58903 h 196724"/>
              <a:gd name="connsiteX86" fmla="*/ 3759604 w 3892578"/>
              <a:gd name="connsiteY86" fmla="*/ 167580 h 196724"/>
              <a:gd name="connsiteX87" fmla="*/ 3830775 w 3892578"/>
              <a:gd name="connsiteY87" fmla="*/ 159744 h 196724"/>
              <a:gd name="connsiteX88" fmla="*/ 3887286 w 3892578"/>
              <a:gd name="connsiteY88" fmla="*/ 151054 h 196724"/>
              <a:gd name="connsiteX89" fmla="*/ 3890753 w 3892578"/>
              <a:gd name="connsiteY89" fmla="*/ 0 h 196724"/>
              <a:gd name="connsiteX0" fmla="*/ 0 w 3894166"/>
              <a:gd name="connsiteY0" fmla="*/ 178509 h 196724"/>
              <a:gd name="connsiteX1" fmla="*/ 43716 w 3894166"/>
              <a:gd name="connsiteY1" fmla="*/ 145721 h 196724"/>
              <a:gd name="connsiteX2" fmla="*/ 65574 w 3894166"/>
              <a:gd name="connsiteY2" fmla="*/ 185795 h 196724"/>
              <a:gd name="connsiteX3" fmla="*/ 94718 w 3894166"/>
              <a:gd name="connsiteY3" fmla="*/ 149364 h 196724"/>
              <a:gd name="connsiteX4" fmla="*/ 138435 w 3894166"/>
              <a:gd name="connsiteY4" fmla="*/ 178509 h 196724"/>
              <a:gd name="connsiteX5" fmla="*/ 167579 w 3894166"/>
              <a:gd name="connsiteY5" fmla="*/ 153008 h 196724"/>
              <a:gd name="connsiteX6" fmla="*/ 204009 w 3894166"/>
              <a:gd name="connsiteY6" fmla="*/ 196724 h 196724"/>
              <a:gd name="connsiteX7" fmla="*/ 240439 w 3894166"/>
              <a:gd name="connsiteY7" fmla="*/ 153008 h 196724"/>
              <a:gd name="connsiteX8" fmla="*/ 291442 w 3894166"/>
              <a:gd name="connsiteY8" fmla="*/ 182152 h 196724"/>
              <a:gd name="connsiteX9" fmla="*/ 331515 w 3894166"/>
              <a:gd name="connsiteY9" fmla="*/ 142078 h 196724"/>
              <a:gd name="connsiteX10" fmla="*/ 371588 w 3894166"/>
              <a:gd name="connsiteY10" fmla="*/ 182152 h 196724"/>
              <a:gd name="connsiteX11" fmla="*/ 415305 w 3894166"/>
              <a:gd name="connsiteY11" fmla="*/ 138435 h 196724"/>
              <a:gd name="connsiteX12" fmla="*/ 444449 w 3894166"/>
              <a:gd name="connsiteY12" fmla="*/ 174866 h 196724"/>
              <a:gd name="connsiteX13" fmla="*/ 480879 w 3894166"/>
              <a:gd name="connsiteY13" fmla="*/ 142078 h 196724"/>
              <a:gd name="connsiteX14" fmla="*/ 510023 w 3894166"/>
              <a:gd name="connsiteY14" fmla="*/ 178509 h 196724"/>
              <a:gd name="connsiteX15" fmla="*/ 539168 w 3894166"/>
              <a:gd name="connsiteY15" fmla="*/ 142078 h 196724"/>
              <a:gd name="connsiteX16" fmla="*/ 561026 w 3894166"/>
              <a:gd name="connsiteY16" fmla="*/ 182152 h 196724"/>
              <a:gd name="connsiteX17" fmla="*/ 601099 w 3894166"/>
              <a:gd name="connsiteY17" fmla="*/ 142078 h 196724"/>
              <a:gd name="connsiteX18" fmla="*/ 644815 w 3894166"/>
              <a:gd name="connsiteY18" fmla="*/ 178509 h 196724"/>
              <a:gd name="connsiteX19" fmla="*/ 673960 w 3894166"/>
              <a:gd name="connsiteY19" fmla="*/ 138435 h 196724"/>
              <a:gd name="connsiteX20" fmla="*/ 703104 w 3894166"/>
              <a:gd name="connsiteY20" fmla="*/ 178509 h 196724"/>
              <a:gd name="connsiteX21" fmla="*/ 724962 w 3894166"/>
              <a:gd name="connsiteY21" fmla="*/ 131149 h 196724"/>
              <a:gd name="connsiteX22" fmla="*/ 779608 w 3894166"/>
              <a:gd name="connsiteY22" fmla="*/ 174866 h 196724"/>
              <a:gd name="connsiteX23" fmla="*/ 819681 w 3894166"/>
              <a:gd name="connsiteY23" fmla="*/ 138435 h 196724"/>
              <a:gd name="connsiteX24" fmla="*/ 867040 w 3894166"/>
              <a:gd name="connsiteY24" fmla="*/ 182152 h 196724"/>
              <a:gd name="connsiteX25" fmla="*/ 903470 w 3894166"/>
              <a:gd name="connsiteY25" fmla="*/ 131149 h 196724"/>
              <a:gd name="connsiteX26" fmla="*/ 958116 w 3894166"/>
              <a:gd name="connsiteY26" fmla="*/ 178509 h 196724"/>
              <a:gd name="connsiteX27" fmla="*/ 998189 w 3894166"/>
              <a:gd name="connsiteY27" fmla="*/ 109291 h 196724"/>
              <a:gd name="connsiteX28" fmla="*/ 1038263 w 3894166"/>
              <a:gd name="connsiteY28" fmla="*/ 189438 h 196724"/>
              <a:gd name="connsiteX29" fmla="*/ 1063764 w 3894166"/>
              <a:gd name="connsiteY29" fmla="*/ 116577 h 196724"/>
              <a:gd name="connsiteX30" fmla="*/ 1103837 w 3894166"/>
              <a:gd name="connsiteY30" fmla="*/ 182152 h 196724"/>
              <a:gd name="connsiteX31" fmla="*/ 1129338 w 3894166"/>
              <a:gd name="connsiteY31" fmla="*/ 105648 h 196724"/>
              <a:gd name="connsiteX32" fmla="*/ 1176698 w 3894166"/>
              <a:gd name="connsiteY32" fmla="*/ 171223 h 196724"/>
              <a:gd name="connsiteX33" fmla="*/ 1198556 w 3894166"/>
              <a:gd name="connsiteY33" fmla="*/ 102005 h 196724"/>
              <a:gd name="connsiteX34" fmla="*/ 1231343 w 3894166"/>
              <a:gd name="connsiteY34" fmla="*/ 185795 h 196724"/>
              <a:gd name="connsiteX35" fmla="*/ 1267773 w 3894166"/>
              <a:gd name="connsiteY35" fmla="*/ 98362 h 196724"/>
              <a:gd name="connsiteX36" fmla="*/ 1307847 w 3894166"/>
              <a:gd name="connsiteY36" fmla="*/ 163937 h 196724"/>
              <a:gd name="connsiteX37" fmla="*/ 1355206 w 3894166"/>
              <a:gd name="connsiteY37" fmla="*/ 102005 h 196724"/>
              <a:gd name="connsiteX38" fmla="*/ 1406208 w 3894166"/>
              <a:gd name="connsiteY38" fmla="*/ 178509 h 196724"/>
              <a:gd name="connsiteX39" fmla="*/ 1438996 w 3894166"/>
              <a:gd name="connsiteY39" fmla="*/ 87433 h 196724"/>
              <a:gd name="connsiteX40" fmla="*/ 1504570 w 3894166"/>
              <a:gd name="connsiteY40" fmla="*/ 174866 h 196724"/>
              <a:gd name="connsiteX41" fmla="*/ 1544643 w 3894166"/>
              <a:gd name="connsiteY41" fmla="*/ 76504 h 196724"/>
              <a:gd name="connsiteX42" fmla="*/ 1592003 w 3894166"/>
              <a:gd name="connsiteY42" fmla="*/ 185795 h 196724"/>
              <a:gd name="connsiteX43" fmla="*/ 1635719 w 3894166"/>
              <a:gd name="connsiteY43" fmla="*/ 69218 h 196724"/>
              <a:gd name="connsiteX44" fmla="*/ 1679435 w 3894166"/>
              <a:gd name="connsiteY44" fmla="*/ 174866 h 196724"/>
              <a:gd name="connsiteX45" fmla="*/ 1712223 w 3894166"/>
              <a:gd name="connsiteY45" fmla="*/ 54646 h 196724"/>
              <a:gd name="connsiteX46" fmla="*/ 1748653 w 3894166"/>
              <a:gd name="connsiteY46" fmla="*/ 160294 h 196724"/>
              <a:gd name="connsiteX47" fmla="*/ 1796012 w 3894166"/>
              <a:gd name="connsiteY47" fmla="*/ 54646 h 196724"/>
              <a:gd name="connsiteX48" fmla="*/ 1828800 w 3894166"/>
              <a:gd name="connsiteY48" fmla="*/ 160294 h 196724"/>
              <a:gd name="connsiteX49" fmla="*/ 1868873 w 3894166"/>
              <a:gd name="connsiteY49" fmla="*/ 43717 h 196724"/>
              <a:gd name="connsiteX50" fmla="*/ 1916232 w 3894166"/>
              <a:gd name="connsiteY50" fmla="*/ 160294 h 196724"/>
              <a:gd name="connsiteX51" fmla="*/ 1959949 w 3894166"/>
              <a:gd name="connsiteY51" fmla="*/ 40074 h 196724"/>
              <a:gd name="connsiteX52" fmla="*/ 2003665 w 3894166"/>
              <a:gd name="connsiteY52" fmla="*/ 160294 h 196724"/>
              <a:gd name="connsiteX53" fmla="*/ 2043738 w 3894166"/>
              <a:gd name="connsiteY53" fmla="*/ 36431 h 196724"/>
              <a:gd name="connsiteX54" fmla="*/ 2087455 w 3894166"/>
              <a:gd name="connsiteY54" fmla="*/ 156651 h 196724"/>
              <a:gd name="connsiteX55" fmla="*/ 2131171 w 3894166"/>
              <a:gd name="connsiteY55" fmla="*/ 51003 h 196724"/>
              <a:gd name="connsiteX56" fmla="*/ 2167601 w 3894166"/>
              <a:gd name="connsiteY56" fmla="*/ 160294 h 196724"/>
              <a:gd name="connsiteX57" fmla="*/ 2214961 w 3894166"/>
              <a:gd name="connsiteY57" fmla="*/ 61932 h 196724"/>
              <a:gd name="connsiteX58" fmla="*/ 2280535 w 3894166"/>
              <a:gd name="connsiteY58" fmla="*/ 174866 h 196724"/>
              <a:gd name="connsiteX59" fmla="*/ 2329671 w 3894166"/>
              <a:gd name="connsiteY59" fmla="*/ 64061 h 196724"/>
              <a:gd name="connsiteX60" fmla="*/ 2386183 w 3894166"/>
              <a:gd name="connsiteY60" fmla="*/ 167580 h 196724"/>
              <a:gd name="connsiteX61" fmla="*/ 2428033 w 3894166"/>
              <a:gd name="connsiteY61" fmla="*/ 67704 h 196724"/>
              <a:gd name="connsiteX62" fmla="*/ 2466329 w 3894166"/>
              <a:gd name="connsiteY62" fmla="*/ 171223 h 196724"/>
              <a:gd name="connsiteX63" fmla="*/ 2520887 w 3894166"/>
              <a:gd name="connsiteY63" fmla="*/ 77031 h 196724"/>
              <a:gd name="connsiteX64" fmla="*/ 2582906 w 3894166"/>
              <a:gd name="connsiteY64" fmla="*/ 163937 h 196724"/>
              <a:gd name="connsiteX65" fmla="*/ 2626535 w 3894166"/>
              <a:gd name="connsiteY65" fmla="*/ 66013 h 196724"/>
              <a:gd name="connsiteX66" fmla="*/ 2670339 w 3894166"/>
              <a:gd name="connsiteY66" fmla="*/ 163937 h 196724"/>
              <a:gd name="connsiteX67" fmla="*/ 2726762 w 3894166"/>
              <a:gd name="connsiteY67" fmla="*/ 93556 h 196724"/>
              <a:gd name="connsiteX68" fmla="*/ 2779630 w 3894166"/>
              <a:gd name="connsiteY68" fmla="*/ 156651 h 196724"/>
              <a:gd name="connsiteX69" fmla="*/ 2812329 w 3894166"/>
              <a:gd name="connsiteY69" fmla="*/ 91515 h 196724"/>
              <a:gd name="connsiteX70" fmla="*/ 2856133 w 3894166"/>
              <a:gd name="connsiteY70" fmla="*/ 167580 h 196724"/>
              <a:gd name="connsiteX71" fmla="*/ 2903493 w 3894166"/>
              <a:gd name="connsiteY71" fmla="*/ 82539 h 196724"/>
              <a:gd name="connsiteX72" fmla="*/ 2950852 w 3894166"/>
              <a:gd name="connsiteY72" fmla="*/ 167580 h 196724"/>
              <a:gd name="connsiteX73" fmla="*/ 2994481 w 3894166"/>
              <a:gd name="connsiteY73" fmla="*/ 75164 h 196724"/>
              <a:gd name="connsiteX74" fmla="*/ 3041928 w 3894166"/>
              <a:gd name="connsiteY74" fmla="*/ 149364 h 196724"/>
              <a:gd name="connsiteX75" fmla="*/ 3092842 w 3894166"/>
              <a:gd name="connsiteY75" fmla="*/ 69656 h 196724"/>
              <a:gd name="connsiteX76" fmla="*/ 3154862 w 3894166"/>
              <a:gd name="connsiteY76" fmla="*/ 163937 h 196724"/>
              <a:gd name="connsiteX77" fmla="*/ 3200267 w 3894166"/>
              <a:gd name="connsiteY77" fmla="*/ 53306 h 196724"/>
              <a:gd name="connsiteX78" fmla="*/ 3271439 w 3894166"/>
              <a:gd name="connsiteY78" fmla="*/ 131149 h 196724"/>
              <a:gd name="connsiteX79" fmla="*/ 3325996 w 3894166"/>
              <a:gd name="connsiteY79" fmla="*/ 49664 h 196724"/>
              <a:gd name="connsiteX80" fmla="*/ 3402588 w 3894166"/>
              <a:gd name="connsiteY80" fmla="*/ 153008 h 196724"/>
              <a:gd name="connsiteX81" fmla="*/ 3464343 w 3894166"/>
              <a:gd name="connsiteY81" fmla="*/ 62458 h 196724"/>
              <a:gd name="connsiteX82" fmla="*/ 3548309 w 3894166"/>
              <a:gd name="connsiteY82" fmla="*/ 156651 h 196724"/>
              <a:gd name="connsiteX83" fmla="*/ 3597534 w 3894166"/>
              <a:gd name="connsiteY83" fmla="*/ 44243 h 196724"/>
              <a:gd name="connsiteX84" fmla="*/ 3664886 w 3894166"/>
              <a:gd name="connsiteY84" fmla="*/ 163937 h 196724"/>
              <a:gd name="connsiteX85" fmla="*/ 3708602 w 3894166"/>
              <a:gd name="connsiteY85" fmla="*/ 58903 h 196724"/>
              <a:gd name="connsiteX86" fmla="*/ 3759604 w 3894166"/>
              <a:gd name="connsiteY86" fmla="*/ 167580 h 196724"/>
              <a:gd name="connsiteX87" fmla="*/ 3808741 w 3894166"/>
              <a:gd name="connsiteY87" fmla="*/ 55084 h 196724"/>
              <a:gd name="connsiteX88" fmla="*/ 3887286 w 3894166"/>
              <a:gd name="connsiteY88" fmla="*/ 151054 h 196724"/>
              <a:gd name="connsiteX89" fmla="*/ 3890753 w 3894166"/>
              <a:gd name="connsiteY89" fmla="*/ 0 h 196724"/>
              <a:gd name="connsiteX0" fmla="*/ 0 w 3907278"/>
              <a:gd name="connsiteY0" fmla="*/ 142081 h 160296"/>
              <a:gd name="connsiteX1" fmla="*/ 43716 w 3907278"/>
              <a:gd name="connsiteY1" fmla="*/ 109293 h 160296"/>
              <a:gd name="connsiteX2" fmla="*/ 65574 w 3907278"/>
              <a:gd name="connsiteY2" fmla="*/ 149367 h 160296"/>
              <a:gd name="connsiteX3" fmla="*/ 94718 w 3907278"/>
              <a:gd name="connsiteY3" fmla="*/ 112936 h 160296"/>
              <a:gd name="connsiteX4" fmla="*/ 138435 w 3907278"/>
              <a:gd name="connsiteY4" fmla="*/ 142081 h 160296"/>
              <a:gd name="connsiteX5" fmla="*/ 167579 w 3907278"/>
              <a:gd name="connsiteY5" fmla="*/ 116580 h 160296"/>
              <a:gd name="connsiteX6" fmla="*/ 204009 w 3907278"/>
              <a:gd name="connsiteY6" fmla="*/ 160296 h 160296"/>
              <a:gd name="connsiteX7" fmla="*/ 240439 w 3907278"/>
              <a:gd name="connsiteY7" fmla="*/ 116580 h 160296"/>
              <a:gd name="connsiteX8" fmla="*/ 291442 w 3907278"/>
              <a:gd name="connsiteY8" fmla="*/ 145724 h 160296"/>
              <a:gd name="connsiteX9" fmla="*/ 331515 w 3907278"/>
              <a:gd name="connsiteY9" fmla="*/ 105650 h 160296"/>
              <a:gd name="connsiteX10" fmla="*/ 371588 w 3907278"/>
              <a:gd name="connsiteY10" fmla="*/ 145724 h 160296"/>
              <a:gd name="connsiteX11" fmla="*/ 415305 w 3907278"/>
              <a:gd name="connsiteY11" fmla="*/ 102007 h 160296"/>
              <a:gd name="connsiteX12" fmla="*/ 444449 w 3907278"/>
              <a:gd name="connsiteY12" fmla="*/ 138438 h 160296"/>
              <a:gd name="connsiteX13" fmla="*/ 480879 w 3907278"/>
              <a:gd name="connsiteY13" fmla="*/ 105650 h 160296"/>
              <a:gd name="connsiteX14" fmla="*/ 510023 w 3907278"/>
              <a:gd name="connsiteY14" fmla="*/ 142081 h 160296"/>
              <a:gd name="connsiteX15" fmla="*/ 539168 w 3907278"/>
              <a:gd name="connsiteY15" fmla="*/ 105650 h 160296"/>
              <a:gd name="connsiteX16" fmla="*/ 561026 w 3907278"/>
              <a:gd name="connsiteY16" fmla="*/ 145724 h 160296"/>
              <a:gd name="connsiteX17" fmla="*/ 601099 w 3907278"/>
              <a:gd name="connsiteY17" fmla="*/ 105650 h 160296"/>
              <a:gd name="connsiteX18" fmla="*/ 644815 w 3907278"/>
              <a:gd name="connsiteY18" fmla="*/ 142081 h 160296"/>
              <a:gd name="connsiteX19" fmla="*/ 673960 w 3907278"/>
              <a:gd name="connsiteY19" fmla="*/ 102007 h 160296"/>
              <a:gd name="connsiteX20" fmla="*/ 703104 w 3907278"/>
              <a:gd name="connsiteY20" fmla="*/ 142081 h 160296"/>
              <a:gd name="connsiteX21" fmla="*/ 724962 w 3907278"/>
              <a:gd name="connsiteY21" fmla="*/ 94721 h 160296"/>
              <a:gd name="connsiteX22" fmla="*/ 779608 w 3907278"/>
              <a:gd name="connsiteY22" fmla="*/ 138438 h 160296"/>
              <a:gd name="connsiteX23" fmla="*/ 819681 w 3907278"/>
              <a:gd name="connsiteY23" fmla="*/ 102007 h 160296"/>
              <a:gd name="connsiteX24" fmla="*/ 867040 w 3907278"/>
              <a:gd name="connsiteY24" fmla="*/ 145724 h 160296"/>
              <a:gd name="connsiteX25" fmla="*/ 903470 w 3907278"/>
              <a:gd name="connsiteY25" fmla="*/ 94721 h 160296"/>
              <a:gd name="connsiteX26" fmla="*/ 958116 w 3907278"/>
              <a:gd name="connsiteY26" fmla="*/ 142081 h 160296"/>
              <a:gd name="connsiteX27" fmla="*/ 998189 w 3907278"/>
              <a:gd name="connsiteY27" fmla="*/ 72863 h 160296"/>
              <a:gd name="connsiteX28" fmla="*/ 1038263 w 3907278"/>
              <a:gd name="connsiteY28" fmla="*/ 153010 h 160296"/>
              <a:gd name="connsiteX29" fmla="*/ 1063764 w 3907278"/>
              <a:gd name="connsiteY29" fmla="*/ 80149 h 160296"/>
              <a:gd name="connsiteX30" fmla="*/ 1103837 w 3907278"/>
              <a:gd name="connsiteY30" fmla="*/ 145724 h 160296"/>
              <a:gd name="connsiteX31" fmla="*/ 1129338 w 3907278"/>
              <a:gd name="connsiteY31" fmla="*/ 69220 h 160296"/>
              <a:gd name="connsiteX32" fmla="*/ 1176698 w 3907278"/>
              <a:gd name="connsiteY32" fmla="*/ 134795 h 160296"/>
              <a:gd name="connsiteX33" fmla="*/ 1198556 w 3907278"/>
              <a:gd name="connsiteY33" fmla="*/ 65577 h 160296"/>
              <a:gd name="connsiteX34" fmla="*/ 1231343 w 3907278"/>
              <a:gd name="connsiteY34" fmla="*/ 149367 h 160296"/>
              <a:gd name="connsiteX35" fmla="*/ 1267773 w 3907278"/>
              <a:gd name="connsiteY35" fmla="*/ 61934 h 160296"/>
              <a:gd name="connsiteX36" fmla="*/ 1307847 w 3907278"/>
              <a:gd name="connsiteY36" fmla="*/ 127509 h 160296"/>
              <a:gd name="connsiteX37" fmla="*/ 1355206 w 3907278"/>
              <a:gd name="connsiteY37" fmla="*/ 65577 h 160296"/>
              <a:gd name="connsiteX38" fmla="*/ 1406208 w 3907278"/>
              <a:gd name="connsiteY38" fmla="*/ 142081 h 160296"/>
              <a:gd name="connsiteX39" fmla="*/ 1438996 w 3907278"/>
              <a:gd name="connsiteY39" fmla="*/ 51005 h 160296"/>
              <a:gd name="connsiteX40" fmla="*/ 1504570 w 3907278"/>
              <a:gd name="connsiteY40" fmla="*/ 138438 h 160296"/>
              <a:gd name="connsiteX41" fmla="*/ 1544643 w 3907278"/>
              <a:gd name="connsiteY41" fmla="*/ 40076 h 160296"/>
              <a:gd name="connsiteX42" fmla="*/ 1592003 w 3907278"/>
              <a:gd name="connsiteY42" fmla="*/ 149367 h 160296"/>
              <a:gd name="connsiteX43" fmla="*/ 1635719 w 3907278"/>
              <a:gd name="connsiteY43" fmla="*/ 32790 h 160296"/>
              <a:gd name="connsiteX44" fmla="*/ 1679435 w 3907278"/>
              <a:gd name="connsiteY44" fmla="*/ 138438 h 160296"/>
              <a:gd name="connsiteX45" fmla="*/ 1712223 w 3907278"/>
              <a:gd name="connsiteY45" fmla="*/ 18218 h 160296"/>
              <a:gd name="connsiteX46" fmla="*/ 1748653 w 3907278"/>
              <a:gd name="connsiteY46" fmla="*/ 123866 h 160296"/>
              <a:gd name="connsiteX47" fmla="*/ 1796012 w 3907278"/>
              <a:gd name="connsiteY47" fmla="*/ 18218 h 160296"/>
              <a:gd name="connsiteX48" fmla="*/ 1828800 w 3907278"/>
              <a:gd name="connsiteY48" fmla="*/ 123866 h 160296"/>
              <a:gd name="connsiteX49" fmla="*/ 1868873 w 3907278"/>
              <a:gd name="connsiteY49" fmla="*/ 7289 h 160296"/>
              <a:gd name="connsiteX50" fmla="*/ 1916232 w 3907278"/>
              <a:gd name="connsiteY50" fmla="*/ 123866 h 160296"/>
              <a:gd name="connsiteX51" fmla="*/ 1959949 w 3907278"/>
              <a:gd name="connsiteY51" fmla="*/ 3646 h 160296"/>
              <a:gd name="connsiteX52" fmla="*/ 2003665 w 3907278"/>
              <a:gd name="connsiteY52" fmla="*/ 123866 h 160296"/>
              <a:gd name="connsiteX53" fmla="*/ 2043738 w 3907278"/>
              <a:gd name="connsiteY53" fmla="*/ 3 h 160296"/>
              <a:gd name="connsiteX54" fmla="*/ 2087455 w 3907278"/>
              <a:gd name="connsiteY54" fmla="*/ 120223 h 160296"/>
              <a:gd name="connsiteX55" fmla="*/ 2131171 w 3907278"/>
              <a:gd name="connsiteY55" fmla="*/ 14575 h 160296"/>
              <a:gd name="connsiteX56" fmla="*/ 2167601 w 3907278"/>
              <a:gd name="connsiteY56" fmla="*/ 123866 h 160296"/>
              <a:gd name="connsiteX57" fmla="*/ 2214961 w 3907278"/>
              <a:gd name="connsiteY57" fmla="*/ 25504 h 160296"/>
              <a:gd name="connsiteX58" fmla="*/ 2280535 w 3907278"/>
              <a:gd name="connsiteY58" fmla="*/ 138438 h 160296"/>
              <a:gd name="connsiteX59" fmla="*/ 2329671 w 3907278"/>
              <a:gd name="connsiteY59" fmla="*/ 27633 h 160296"/>
              <a:gd name="connsiteX60" fmla="*/ 2386183 w 3907278"/>
              <a:gd name="connsiteY60" fmla="*/ 131152 h 160296"/>
              <a:gd name="connsiteX61" fmla="*/ 2428033 w 3907278"/>
              <a:gd name="connsiteY61" fmla="*/ 31276 h 160296"/>
              <a:gd name="connsiteX62" fmla="*/ 2466329 w 3907278"/>
              <a:gd name="connsiteY62" fmla="*/ 134795 h 160296"/>
              <a:gd name="connsiteX63" fmla="*/ 2520887 w 3907278"/>
              <a:gd name="connsiteY63" fmla="*/ 40603 h 160296"/>
              <a:gd name="connsiteX64" fmla="*/ 2582906 w 3907278"/>
              <a:gd name="connsiteY64" fmla="*/ 127509 h 160296"/>
              <a:gd name="connsiteX65" fmla="*/ 2626535 w 3907278"/>
              <a:gd name="connsiteY65" fmla="*/ 29585 h 160296"/>
              <a:gd name="connsiteX66" fmla="*/ 2670339 w 3907278"/>
              <a:gd name="connsiteY66" fmla="*/ 127509 h 160296"/>
              <a:gd name="connsiteX67" fmla="*/ 2726762 w 3907278"/>
              <a:gd name="connsiteY67" fmla="*/ 57128 h 160296"/>
              <a:gd name="connsiteX68" fmla="*/ 2779630 w 3907278"/>
              <a:gd name="connsiteY68" fmla="*/ 120223 h 160296"/>
              <a:gd name="connsiteX69" fmla="*/ 2812329 w 3907278"/>
              <a:gd name="connsiteY69" fmla="*/ 55087 h 160296"/>
              <a:gd name="connsiteX70" fmla="*/ 2856133 w 3907278"/>
              <a:gd name="connsiteY70" fmla="*/ 131152 h 160296"/>
              <a:gd name="connsiteX71" fmla="*/ 2903493 w 3907278"/>
              <a:gd name="connsiteY71" fmla="*/ 46111 h 160296"/>
              <a:gd name="connsiteX72" fmla="*/ 2950852 w 3907278"/>
              <a:gd name="connsiteY72" fmla="*/ 131152 h 160296"/>
              <a:gd name="connsiteX73" fmla="*/ 2994481 w 3907278"/>
              <a:gd name="connsiteY73" fmla="*/ 38736 h 160296"/>
              <a:gd name="connsiteX74" fmla="*/ 3041928 w 3907278"/>
              <a:gd name="connsiteY74" fmla="*/ 112936 h 160296"/>
              <a:gd name="connsiteX75" fmla="*/ 3092842 w 3907278"/>
              <a:gd name="connsiteY75" fmla="*/ 33228 h 160296"/>
              <a:gd name="connsiteX76" fmla="*/ 3154862 w 3907278"/>
              <a:gd name="connsiteY76" fmla="*/ 127509 h 160296"/>
              <a:gd name="connsiteX77" fmla="*/ 3200267 w 3907278"/>
              <a:gd name="connsiteY77" fmla="*/ 16878 h 160296"/>
              <a:gd name="connsiteX78" fmla="*/ 3271439 w 3907278"/>
              <a:gd name="connsiteY78" fmla="*/ 94721 h 160296"/>
              <a:gd name="connsiteX79" fmla="*/ 3325996 w 3907278"/>
              <a:gd name="connsiteY79" fmla="*/ 13236 h 160296"/>
              <a:gd name="connsiteX80" fmla="*/ 3402588 w 3907278"/>
              <a:gd name="connsiteY80" fmla="*/ 116580 h 160296"/>
              <a:gd name="connsiteX81" fmla="*/ 3464343 w 3907278"/>
              <a:gd name="connsiteY81" fmla="*/ 26030 h 160296"/>
              <a:gd name="connsiteX82" fmla="*/ 3548309 w 3907278"/>
              <a:gd name="connsiteY82" fmla="*/ 120223 h 160296"/>
              <a:gd name="connsiteX83" fmla="*/ 3597534 w 3907278"/>
              <a:gd name="connsiteY83" fmla="*/ 7815 h 160296"/>
              <a:gd name="connsiteX84" fmla="*/ 3664886 w 3907278"/>
              <a:gd name="connsiteY84" fmla="*/ 127509 h 160296"/>
              <a:gd name="connsiteX85" fmla="*/ 3708602 w 3907278"/>
              <a:gd name="connsiteY85" fmla="*/ 22475 h 160296"/>
              <a:gd name="connsiteX86" fmla="*/ 3759604 w 3907278"/>
              <a:gd name="connsiteY86" fmla="*/ 131152 h 160296"/>
              <a:gd name="connsiteX87" fmla="*/ 3808741 w 3907278"/>
              <a:gd name="connsiteY87" fmla="*/ 18656 h 160296"/>
              <a:gd name="connsiteX88" fmla="*/ 3887286 w 3907278"/>
              <a:gd name="connsiteY88" fmla="*/ 114626 h 160296"/>
              <a:gd name="connsiteX89" fmla="*/ 3907278 w 3907278"/>
              <a:gd name="connsiteY89" fmla="*/ 40690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71439 w 3912787"/>
              <a:gd name="connsiteY78" fmla="*/ 94721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15518 w 3912787"/>
              <a:gd name="connsiteY65" fmla="*/ 57127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41928 w 3912787"/>
              <a:gd name="connsiteY74" fmla="*/ 112936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36420 w 3912787"/>
              <a:gd name="connsiteY74" fmla="*/ 145987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87"/>
              <a:gd name="connsiteX1" fmla="*/ 43716 w 3912787"/>
              <a:gd name="connsiteY1" fmla="*/ 109293 h 164287"/>
              <a:gd name="connsiteX2" fmla="*/ 65574 w 3912787"/>
              <a:gd name="connsiteY2" fmla="*/ 149367 h 164287"/>
              <a:gd name="connsiteX3" fmla="*/ 94718 w 3912787"/>
              <a:gd name="connsiteY3" fmla="*/ 112936 h 164287"/>
              <a:gd name="connsiteX4" fmla="*/ 138435 w 3912787"/>
              <a:gd name="connsiteY4" fmla="*/ 142081 h 164287"/>
              <a:gd name="connsiteX5" fmla="*/ 167579 w 3912787"/>
              <a:gd name="connsiteY5" fmla="*/ 116580 h 164287"/>
              <a:gd name="connsiteX6" fmla="*/ 204009 w 3912787"/>
              <a:gd name="connsiteY6" fmla="*/ 160296 h 164287"/>
              <a:gd name="connsiteX7" fmla="*/ 240439 w 3912787"/>
              <a:gd name="connsiteY7" fmla="*/ 116580 h 164287"/>
              <a:gd name="connsiteX8" fmla="*/ 291442 w 3912787"/>
              <a:gd name="connsiteY8" fmla="*/ 145724 h 164287"/>
              <a:gd name="connsiteX9" fmla="*/ 331515 w 3912787"/>
              <a:gd name="connsiteY9" fmla="*/ 105650 h 164287"/>
              <a:gd name="connsiteX10" fmla="*/ 371588 w 3912787"/>
              <a:gd name="connsiteY10" fmla="*/ 145724 h 164287"/>
              <a:gd name="connsiteX11" fmla="*/ 415305 w 3912787"/>
              <a:gd name="connsiteY11" fmla="*/ 102007 h 164287"/>
              <a:gd name="connsiteX12" fmla="*/ 444449 w 3912787"/>
              <a:gd name="connsiteY12" fmla="*/ 138438 h 164287"/>
              <a:gd name="connsiteX13" fmla="*/ 480879 w 3912787"/>
              <a:gd name="connsiteY13" fmla="*/ 105650 h 164287"/>
              <a:gd name="connsiteX14" fmla="*/ 510023 w 3912787"/>
              <a:gd name="connsiteY14" fmla="*/ 142081 h 164287"/>
              <a:gd name="connsiteX15" fmla="*/ 539168 w 3912787"/>
              <a:gd name="connsiteY15" fmla="*/ 105650 h 164287"/>
              <a:gd name="connsiteX16" fmla="*/ 561026 w 3912787"/>
              <a:gd name="connsiteY16" fmla="*/ 145724 h 164287"/>
              <a:gd name="connsiteX17" fmla="*/ 601099 w 3912787"/>
              <a:gd name="connsiteY17" fmla="*/ 105650 h 164287"/>
              <a:gd name="connsiteX18" fmla="*/ 644815 w 3912787"/>
              <a:gd name="connsiteY18" fmla="*/ 142081 h 164287"/>
              <a:gd name="connsiteX19" fmla="*/ 673960 w 3912787"/>
              <a:gd name="connsiteY19" fmla="*/ 102007 h 164287"/>
              <a:gd name="connsiteX20" fmla="*/ 703104 w 3912787"/>
              <a:gd name="connsiteY20" fmla="*/ 142081 h 164287"/>
              <a:gd name="connsiteX21" fmla="*/ 724962 w 3912787"/>
              <a:gd name="connsiteY21" fmla="*/ 94721 h 164287"/>
              <a:gd name="connsiteX22" fmla="*/ 779608 w 3912787"/>
              <a:gd name="connsiteY22" fmla="*/ 138438 h 164287"/>
              <a:gd name="connsiteX23" fmla="*/ 819681 w 3912787"/>
              <a:gd name="connsiteY23" fmla="*/ 102007 h 164287"/>
              <a:gd name="connsiteX24" fmla="*/ 867040 w 3912787"/>
              <a:gd name="connsiteY24" fmla="*/ 145724 h 164287"/>
              <a:gd name="connsiteX25" fmla="*/ 903470 w 3912787"/>
              <a:gd name="connsiteY25" fmla="*/ 94721 h 164287"/>
              <a:gd name="connsiteX26" fmla="*/ 958116 w 3912787"/>
              <a:gd name="connsiteY26" fmla="*/ 142081 h 164287"/>
              <a:gd name="connsiteX27" fmla="*/ 998189 w 3912787"/>
              <a:gd name="connsiteY27" fmla="*/ 72863 h 164287"/>
              <a:gd name="connsiteX28" fmla="*/ 1038263 w 3912787"/>
              <a:gd name="connsiteY28" fmla="*/ 153010 h 164287"/>
              <a:gd name="connsiteX29" fmla="*/ 1063764 w 3912787"/>
              <a:gd name="connsiteY29" fmla="*/ 80149 h 164287"/>
              <a:gd name="connsiteX30" fmla="*/ 1103837 w 3912787"/>
              <a:gd name="connsiteY30" fmla="*/ 145724 h 164287"/>
              <a:gd name="connsiteX31" fmla="*/ 1129338 w 3912787"/>
              <a:gd name="connsiteY31" fmla="*/ 69220 h 164287"/>
              <a:gd name="connsiteX32" fmla="*/ 1176698 w 3912787"/>
              <a:gd name="connsiteY32" fmla="*/ 134795 h 164287"/>
              <a:gd name="connsiteX33" fmla="*/ 1198556 w 3912787"/>
              <a:gd name="connsiteY33" fmla="*/ 65577 h 164287"/>
              <a:gd name="connsiteX34" fmla="*/ 1231343 w 3912787"/>
              <a:gd name="connsiteY34" fmla="*/ 149367 h 164287"/>
              <a:gd name="connsiteX35" fmla="*/ 1267773 w 3912787"/>
              <a:gd name="connsiteY35" fmla="*/ 61934 h 164287"/>
              <a:gd name="connsiteX36" fmla="*/ 1307847 w 3912787"/>
              <a:gd name="connsiteY36" fmla="*/ 127509 h 164287"/>
              <a:gd name="connsiteX37" fmla="*/ 1355206 w 3912787"/>
              <a:gd name="connsiteY37" fmla="*/ 65577 h 164287"/>
              <a:gd name="connsiteX38" fmla="*/ 1406208 w 3912787"/>
              <a:gd name="connsiteY38" fmla="*/ 142081 h 164287"/>
              <a:gd name="connsiteX39" fmla="*/ 1438996 w 3912787"/>
              <a:gd name="connsiteY39" fmla="*/ 51005 h 164287"/>
              <a:gd name="connsiteX40" fmla="*/ 1504570 w 3912787"/>
              <a:gd name="connsiteY40" fmla="*/ 138438 h 164287"/>
              <a:gd name="connsiteX41" fmla="*/ 1544643 w 3912787"/>
              <a:gd name="connsiteY41" fmla="*/ 40076 h 164287"/>
              <a:gd name="connsiteX42" fmla="*/ 1592003 w 3912787"/>
              <a:gd name="connsiteY42" fmla="*/ 149367 h 164287"/>
              <a:gd name="connsiteX43" fmla="*/ 1635719 w 3912787"/>
              <a:gd name="connsiteY43" fmla="*/ 32790 h 164287"/>
              <a:gd name="connsiteX44" fmla="*/ 1679435 w 3912787"/>
              <a:gd name="connsiteY44" fmla="*/ 138438 h 164287"/>
              <a:gd name="connsiteX45" fmla="*/ 1712223 w 3912787"/>
              <a:gd name="connsiteY45" fmla="*/ 18218 h 164287"/>
              <a:gd name="connsiteX46" fmla="*/ 1748653 w 3912787"/>
              <a:gd name="connsiteY46" fmla="*/ 123866 h 164287"/>
              <a:gd name="connsiteX47" fmla="*/ 1796012 w 3912787"/>
              <a:gd name="connsiteY47" fmla="*/ 18218 h 164287"/>
              <a:gd name="connsiteX48" fmla="*/ 1828800 w 3912787"/>
              <a:gd name="connsiteY48" fmla="*/ 123866 h 164287"/>
              <a:gd name="connsiteX49" fmla="*/ 1868873 w 3912787"/>
              <a:gd name="connsiteY49" fmla="*/ 7289 h 164287"/>
              <a:gd name="connsiteX50" fmla="*/ 1916232 w 3912787"/>
              <a:gd name="connsiteY50" fmla="*/ 123866 h 164287"/>
              <a:gd name="connsiteX51" fmla="*/ 1959949 w 3912787"/>
              <a:gd name="connsiteY51" fmla="*/ 3646 h 164287"/>
              <a:gd name="connsiteX52" fmla="*/ 2003665 w 3912787"/>
              <a:gd name="connsiteY52" fmla="*/ 123866 h 164287"/>
              <a:gd name="connsiteX53" fmla="*/ 2043738 w 3912787"/>
              <a:gd name="connsiteY53" fmla="*/ 3 h 164287"/>
              <a:gd name="connsiteX54" fmla="*/ 2087455 w 3912787"/>
              <a:gd name="connsiteY54" fmla="*/ 120223 h 164287"/>
              <a:gd name="connsiteX55" fmla="*/ 2131171 w 3912787"/>
              <a:gd name="connsiteY55" fmla="*/ 14575 h 164287"/>
              <a:gd name="connsiteX56" fmla="*/ 2167601 w 3912787"/>
              <a:gd name="connsiteY56" fmla="*/ 123866 h 164287"/>
              <a:gd name="connsiteX57" fmla="*/ 2214961 w 3912787"/>
              <a:gd name="connsiteY57" fmla="*/ 25504 h 164287"/>
              <a:gd name="connsiteX58" fmla="*/ 2280535 w 3912787"/>
              <a:gd name="connsiteY58" fmla="*/ 138438 h 164287"/>
              <a:gd name="connsiteX59" fmla="*/ 2329671 w 3912787"/>
              <a:gd name="connsiteY59" fmla="*/ 27633 h 164287"/>
              <a:gd name="connsiteX60" fmla="*/ 2386183 w 3912787"/>
              <a:gd name="connsiteY60" fmla="*/ 131152 h 164287"/>
              <a:gd name="connsiteX61" fmla="*/ 2428033 w 3912787"/>
              <a:gd name="connsiteY61" fmla="*/ 31276 h 164287"/>
              <a:gd name="connsiteX62" fmla="*/ 2466329 w 3912787"/>
              <a:gd name="connsiteY62" fmla="*/ 134795 h 164287"/>
              <a:gd name="connsiteX63" fmla="*/ 2520887 w 3912787"/>
              <a:gd name="connsiteY63" fmla="*/ 40603 h 164287"/>
              <a:gd name="connsiteX64" fmla="*/ 2571889 w 3912787"/>
              <a:gd name="connsiteY64" fmla="*/ 155051 h 164287"/>
              <a:gd name="connsiteX65" fmla="*/ 2615518 w 3912787"/>
              <a:gd name="connsiteY65" fmla="*/ 57127 h 164287"/>
              <a:gd name="connsiteX66" fmla="*/ 2670339 w 3912787"/>
              <a:gd name="connsiteY66" fmla="*/ 155051 h 164287"/>
              <a:gd name="connsiteX67" fmla="*/ 2726762 w 3912787"/>
              <a:gd name="connsiteY67" fmla="*/ 57128 h 164287"/>
              <a:gd name="connsiteX68" fmla="*/ 2768613 w 3912787"/>
              <a:gd name="connsiteY68" fmla="*/ 147765 h 164287"/>
              <a:gd name="connsiteX69" fmla="*/ 2812329 w 3912787"/>
              <a:gd name="connsiteY69" fmla="*/ 55087 h 164287"/>
              <a:gd name="connsiteX70" fmla="*/ 2856133 w 3912787"/>
              <a:gd name="connsiteY70" fmla="*/ 131152 h 164287"/>
              <a:gd name="connsiteX71" fmla="*/ 2903493 w 3912787"/>
              <a:gd name="connsiteY71" fmla="*/ 46111 h 164287"/>
              <a:gd name="connsiteX72" fmla="*/ 2939835 w 3912787"/>
              <a:gd name="connsiteY72" fmla="*/ 164203 h 164287"/>
              <a:gd name="connsiteX73" fmla="*/ 2988973 w 3912787"/>
              <a:gd name="connsiteY73" fmla="*/ 66278 h 164287"/>
              <a:gd name="connsiteX74" fmla="*/ 3036420 w 3912787"/>
              <a:gd name="connsiteY74" fmla="*/ 145987 h 164287"/>
              <a:gd name="connsiteX75" fmla="*/ 3092842 w 3912787"/>
              <a:gd name="connsiteY75" fmla="*/ 33228 h 164287"/>
              <a:gd name="connsiteX76" fmla="*/ 3154862 w 3912787"/>
              <a:gd name="connsiteY76" fmla="*/ 127509 h 164287"/>
              <a:gd name="connsiteX77" fmla="*/ 3205775 w 3912787"/>
              <a:gd name="connsiteY77" fmla="*/ 55437 h 164287"/>
              <a:gd name="connsiteX78" fmla="*/ 3254913 w 3912787"/>
              <a:gd name="connsiteY78" fmla="*/ 133280 h 164287"/>
              <a:gd name="connsiteX79" fmla="*/ 3325996 w 3912787"/>
              <a:gd name="connsiteY79" fmla="*/ 46287 h 164287"/>
              <a:gd name="connsiteX80" fmla="*/ 3402588 w 3912787"/>
              <a:gd name="connsiteY80" fmla="*/ 116580 h 164287"/>
              <a:gd name="connsiteX81" fmla="*/ 3464343 w 3912787"/>
              <a:gd name="connsiteY81" fmla="*/ 26030 h 164287"/>
              <a:gd name="connsiteX82" fmla="*/ 3548309 w 3912787"/>
              <a:gd name="connsiteY82" fmla="*/ 120223 h 164287"/>
              <a:gd name="connsiteX83" fmla="*/ 3603042 w 3912787"/>
              <a:gd name="connsiteY83" fmla="*/ 46374 h 164287"/>
              <a:gd name="connsiteX84" fmla="*/ 3664886 w 3912787"/>
              <a:gd name="connsiteY84" fmla="*/ 127509 h 164287"/>
              <a:gd name="connsiteX85" fmla="*/ 3708602 w 3912787"/>
              <a:gd name="connsiteY85" fmla="*/ 22475 h 164287"/>
              <a:gd name="connsiteX86" fmla="*/ 3759604 w 3912787"/>
              <a:gd name="connsiteY86" fmla="*/ 131152 h 164287"/>
              <a:gd name="connsiteX87" fmla="*/ 3808741 w 3912787"/>
              <a:gd name="connsiteY87" fmla="*/ 62724 h 164287"/>
              <a:gd name="connsiteX88" fmla="*/ 3887286 w 3912787"/>
              <a:gd name="connsiteY88" fmla="*/ 114626 h 164287"/>
              <a:gd name="connsiteX89" fmla="*/ 3912787 w 3912787"/>
              <a:gd name="connsiteY89" fmla="*/ 7639 h 164287"/>
              <a:gd name="connsiteX0" fmla="*/ 0 w 3912787"/>
              <a:gd name="connsiteY0" fmla="*/ 142081 h 164216"/>
              <a:gd name="connsiteX1" fmla="*/ 43716 w 3912787"/>
              <a:gd name="connsiteY1" fmla="*/ 109293 h 164216"/>
              <a:gd name="connsiteX2" fmla="*/ 65574 w 3912787"/>
              <a:gd name="connsiteY2" fmla="*/ 149367 h 164216"/>
              <a:gd name="connsiteX3" fmla="*/ 94718 w 3912787"/>
              <a:gd name="connsiteY3" fmla="*/ 112936 h 164216"/>
              <a:gd name="connsiteX4" fmla="*/ 138435 w 3912787"/>
              <a:gd name="connsiteY4" fmla="*/ 142081 h 164216"/>
              <a:gd name="connsiteX5" fmla="*/ 167579 w 3912787"/>
              <a:gd name="connsiteY5" fmla="*/ 116580 h 164216"/>
              <a:gd name="connsiteX6" fmla="*/ 204009 w 3912787"/>
              <a:gd name="connsiteY6" fmla="*/ 160296 h 164216"/>
              <a:gd name="connsiteX7" fmla="*/ 240439 w 3912787"/>
              <a:gd name="connsiteY7" fmla="*/ 116580 h 164216"/>
              <a:gd name="connsiteX8" fmla="*/ 291442 w 3912787"/>
              <a:gd name="connsiteY8" fmla="*/ 145724 h 164216"/>
              <a:gd name="connsiteX9" fmla="*/ 331515 w 3912787"/>
              <a:gd name="connsiteY9" fmla="*/ 105650 h 164216"/>
              <a:gd name="connsiteX10" fmla="*/ 371588 w 3912787"/>
              <a:gd name="connsiteY10" fmla="*/ 145724 h 164216"/>
              <a:gd name="connsiteX11" fmla="*/ 415305 w 3912787"/>
              <a:gd name="connsiteY11" fmla="*/ 102007 h 164216"/>
              <a:gd name="connsiteX12" fmla="*/ 444449 w 3912787"/>
              <a:gd name="connsiteY12" fmla="*/ 138438 h 164216"/>
              <a:gd name="connsiteX13" fmla="*/ 480879 w 3912787"/>
              <a:gd name="connsiteY13" fmla="*/ 105650 h 164216"/>
              <a:gd name="connsiteX14" fmla="*/ 510023 w 3912787"/>
              <a:gd name="connsiteY14" fmla="*/ 142081 h 164216"/>
              <a:gd name="connsiteX15" fmla="*/ 539168 w 3912787"/>
              <a:gd name="connsiteY15" fmla="*/ 105650 h 164216"/>
              <a:gd name="connsiteX16" fmla="*/ 561026 w 3912787"/>
              <a:gd name="connsiteY16" fmla="*/ 145724 h 164216"/>
              <a:gd name="connsiteX17" fmla="*/ 601099 w 3912787"/>
              <a:gd name="connsiteY17" fmla="*/ 105650 h 164216"/>
              <a:gd name="connsiteX18" fmla="*/ 644815 w 3912787"/>
              <a:gd name="connsiteY18" fmla="*/ 142081 h 164216"/>
              <a:gd name="connsiteX19" fmla="*/ 673960 w 3912787"/>
              <a:gd name="connsiteY19" fmla="*/ 102007 h 164216"/>
              <a:gd name="connsiteX20" fmla="*/ 703104 w 3912787"/>
              <a:gd name="connsiteY20" fmla="*/ 142081 h 164216"/>
              <a:gd name="connsiteX21" fmla="*/ 724962 w 3912787"/>
              <a:gd name="connsiteY21" fmla="*/ 94721 h 164216"/>
              <a:gd name="connsiteX22" fmla="*/ 779608 w 3912787"/>
              <a:gd name="connsiteY22" fmla="*/ 138438 h 164216"/>
              <a:gd name="connsiteX23" fmla="*/ 819681 w 3912787"/>
              <a:gd name="connsiteY23" fmla="*/ 102007 h 164216"/>
              <a:gd name="connsiteX24" fmla="*/ 867040 w 3912787"/>
              <a:gd name="connsiteY24" fmla="*/ 145724 h 164216"/>
              <a:gd name="connsiteX25" fmla="*/ 903470 w 3912787"/>
              <a:gd name="connsiteY25" fmla="*/ 94721 h 164216"/>
              <a:gd name="connsiteX26" fmla="*/ 958116 w 3912787"/>
              <a:gd name="connsiteY26" fmla="*/ 142081 h 164216"/>
              <a:gd name="connsiteX27" fmla="*/ 998189 w 3912787"/>
              <a:gd name="connsiteY27" fmla="*/ 72863 h 164216"/>
              <a:gd name="connsiteX28" fmla="*/ 1038263 w 3912787"/>
              <a:gd name="connsiteY28" fmla="*/ 153010 h 164216"/>
              <a:gd name="connsiteX29" fmla="*/ 1063764 w 3912787"/>
              <a:gd name="connsiteY29" fmla="*/ 80149 h 164216"/>
              <a:gd name="connsiteX30" fmla="*/ 1103837 w 3912787"/>
              <a:gd name="connsiteY30" fmla="*/ 145724 h 164216"/>
              <a:gd name="connsiteX31" fmla="*/ 1129338 w 3912787"/>
              <a:gd name="connsiteY31" fmla="*/ 69220 h 164216"/>
              <a:gd name="connsiteX32" fmla="*/ 1176698 w 3912787"/>
              <a:gd name="connsiteY32" fmla="*/ 134795 h 164216"/>
              <a:gd name="connsiteX33" fmla="*/ 1198556 w 3912787"/>
              <a:gd name="connsiteY33" fmla="*/ 65577 h 164216"/>
              <a:gd name="connsiteX34" fmla="*/ 1231343 w 3912787"/>
              <a:gd name="connsiteY34" fmla="*/ 149367 h 164216"/>
              <a:gd name="connsiteX35" fmla="*/ 1267773 w 3912787"/>
              <a:gd name="connsiteY35" fmla="*/ 61934 h 164216"/>
              <a:gd name="connsiteX36" fmla="*/ 1307847 w 3912787"/>
              <a:gd name="connsiteY36" fmla="*/ 127509 h 164216"/>
              <a:gd name="connsiteX37" fmla="*/ 1355206 w 3912787"/>
              <a:gd name="connsiteY37" fmla="*/ 65577 h 164216"/>
              <a:gd name="connsiteX38" fmla="*/ 1406208 w 3912787"/>
              <a:gd name="connsiteY38" fmla="*/ 142081 h 164216"/>
              <a:gd name="connsiteX39" fmla="*/ 1438996 w 3912787"/>
              <a:gd name="connsiteY39" fmla="*/ 51005 h 164216"/>
              <a:gd name="connsiteX40" fmla="*/ 1504570 w 3912787"/>
              <a:gd name="connsiteY40" fmla="*/ 138438 h 164216"/>
              <a:gd name="connsiteX41" fmla="*/ 1544643 w 3912787"/>
              <a:gd name="connsiteY41" fmla="*/ 40076 h 164216"/>
              <a:gd name="connsiteX42" fmla="*/ 1592003 w 3912787"/>
              <a:gd name="connsiteY42" fmla="*/ 149367 h 164216"/>
              <a:gd name="connsiteX43" fmla="*/ 1635719 w 3912787"/>
              <a:gd name="connsiteY43" fmla="*/ 32790 h 164216"/>
              <a:gd name="connsiteX44" fmla="*/ 1679435 w 3912787"/>
              <a:gd name="connsiteY44" fmla="*/ 138438 h 164216"/>
              <a:gd name="connsiteX45" fmla="*/ 1712223 w 3912787"/>
              <a:gd name="connsiteY45" fmla="*/ 18218 h 164216"/>
              <a:gd name="connsiteX46" fmla="*/ 1748653 w 3912787"/>
              <a:gd name="connsiteY46" fmla="*/ 123866 h 164216"/>
              <a:gd name="connsiteX47" fmla="*/ 1796012 w 3912787"/>
              <a:gd name="connsiteY47" fmla="*/ 18218 h 164216"/>
              <a:gd name="connsiteX48" fmla="*/ 1828800 w 3912787"/>
              <a:gd name="connsiteY48" fmla="*/ 123866 h 164216"/>
              <a:gd name="connsiteX49" fmla="*/ 1868873 w 3912787"/>
              <a:gd name="connsiteY49" fmla="*/ 7289 h 164216"/>
              <a:gd name="connsiteX50" fmla="*/ 1916232 w 3912787"/>
              <a:gd name="connsiteY50" fmla="*/ 123866 h 164216"/>
              <a:gd name="connsiteX51" fmla="*/ 1959949 w 3912787"/>
              <a:gd name="connsiteY51" fmla="*/ 3646 h 164216"/>
              <a:gd name="connsiteX52" fmla="*/ 2003665 w 3912787"/>
              <a:gd name="connsiteY52" fmla="*/ 123866 h 164216"/>
              <a:gd name="connsiteX53" fmla="*/ 2043738 w 3912787"/>
              <a:gd name="connsiteY53" fmla="*/ 3 h 164216"/>
              <a:gd name="connsiteX54" fmla="*/ 2087455 w 3912787"/>
              <a:gd name="connsiteY54" fmla="*/ 120223 h 164216"/>
              <a:gd name="connsiteX55" fmla="*/ 2131171 w 3912787"/>
              <a:gd name="connsiteY55" fmla="*/ 14575 h 164216"/>
              <a:gd name="connsiteX56" fmla="*/ 2167601 w 3912787"/>
              <a:gd name="connsiteY56" fmla="*/ 123866 h 164216"/>
              <a:gd name="connsiteX57" fmla="*/ 2214961 w 3912787"/>
              <a:gd name="connsiteY57" fmla="*/ 25504 h 164216"/>
              <a:gd name="connsiteX58" fmla="*/ 2280535 w 3912787"/>
              <a:gd name="connsiteY58" fmla="*/ 138438 h 164216"/>
              <a:gd name="connsiteX59" fmla="*/ 2329671 w 3912787"/>
              <a:gd name="connsiteY59" fmla="*/ 27633 h 164216"/>
              <a:gd name="connsiteX60" fmla="*/ 2386183 w 3912787"/>
              <a:gd name="connsiteY60" fmla="*/ 131152 h 164216"/>
              <a:gd name="connsiteX61" fmla="*/ 2428033 w 3912787"/>
              <a:gd name="connsiteY61" fmla="*/ 31276 h 164216"/>
              <a:gd name="connsiteX62" fmla="*/ 2466329 w 3912787"/>
              <a:gd name="connsiteY62" fmla="*/ 134795 h 164216"/>
              <a:gd name="connsiteX63" fmla="*/ 2520887 w 3912787"/>
              <a:gd name="connsiteY63" fmla="*/ 40603 h 164216"/>
              <a:gd name="connsiteX64" fmla="*/ 2571889 w 3912787"/>
              <a:gd name="connsiteY64" fmla="*/ 155051 h 164216"/>
              <a:gd name="connsiteX65" fmla="*/ 2615518 w 3912787"/>
              <a:gd name="connsiteY65" fmla="*/ 57127 h 164216"/>
              <a:gd name="connsiteX66" fmla="*/ 2670339 w 3912787"/>
              <a:gd name="connsiteY66" fmla="*/ 155051 h 164216"/>
              <a:gd name="connsiteX67" fmla="*/ 2726762 w 3912787"/>
              <a:gd name="connsiteY67" fmla="*/ 57128 h 164216"/>
              <a:gd name="connsiteX68" fmla="*/ 2768613 w 3912787"/>
              <a:gd name="connsiteY68" fmla="*/ 147765 h 164216"/>
              <a:gd name="connsiteX69" fmla="*/ 2812329 w 3912787"/>
              <a:gd name="connsiteY69" fmla="*/ 55087 h 164216"/>
              <a:gd name="connsiteX70" fmla="*/ 2856133 w 3912787"/>
              <a:gd name="connsiteY70" fmla="*/ 131152 h 164216"/>
              <a:gd name="connsiteX71" fmla="*/ 2903493 w 3912787"/>
              <a:gd name="connsiteY71" fmla="*/ 73653 h 164216"/>
              <a:gd name="connsiteX72" fmla="*/ 2939835 w 3912787"/>
              <a:gd name="connsiteY72" fmla="*/ 164203 h 164216"/>
              <a:gd name="connsiteX73" fmla="*/ 2988973 w 3912787"/>
              <a:gd name="connsiteY73" fmla="*/ 66278 h 164216"/>
              <a:gd name="connsiteX74" fmla="*/ 3036420 w 3912787"/>
              <a:gd name="connsiteY74" fmla="*/ 145987 h 164216"/>
              <a:gd name="connsiteX75" fmla="*/ 3092842 w 3912787"/>
              <a:gd name="connsiteY75" fmla="*/ 33228 h 164216"/>
              <a:gd name="connsiteX76" fmla="*/ 3154862 w 3912787"/>
              <a:gd name="connsiteY76" fmla="*/ 127509 h 164216"/>
              <a:gd name="connsiteX77" fmla="*/ 3205775 w 3912787"/>
              <a:gd name="connsiteY77" fmla="*/ 55437 h 164216"/>
              <a:gd name="connsiteX78" fmla="*/ 3254913 w 3912787"/>
              <a:gd name="connsiteY78" fmla="*/ 133280 h 164216"/>
              <a:gd name="connsiteX79" fmla="*/ 3325996 w 3912787"/>
              <a:gd name="connsiteY79" fmla="*/ 46287 h 164216"/>
              <a:gd name="connsiteX80" fmla="*/ 3402588 w 3912787"/>
              <a:gd name="connsiteY80" fmla="*/ 116580 h 164216"/>
              <a:gd name="connsiteX81" fmla="*/ 3464343 w 3912787"/>
              <a:gd name="connsiteY81" fmla="*/ 26030 h 164216"/>
              <a:gd name="connsiteX82" fmla="*/ 3548309 w 3912787"/>
              <a:gd name="connsiteY82" fmla="*/ 120223 h 164216"/>
              <a:gd name="connsiteX83" fmla="*/ 3603042 w 3912787"/>
              <a:gd name="connsiteY83" fmla="*/ 46374 h 164216"/>
              <a:gd name="connsiteX84" fmla="*/ 3664886 w 3912787"/>
              <a:gd name="connsiteY84" fmla="*/ 127509 h 164216"/>
              <a:gd name="connsiteX85" fmla="*/ 3708602 w 3912787"/>
              <a:gd name="connsiteY85" fmla="*/ 22475 h 164216"/>
              <a:gd name="connsiteX86" fmla="*/ 3759604 w 3912787"/>
              <a:gd name="connsiteY86" fmla="*/ 131152 h 164216"/>
              <a:gd name="connsiteX87" fmla="*/ 3808741 w 3912787"/>
              <a:gd name="connsiteY87" fmla="*/ 62724 h 164216"/>
              <a:gd name="connsiteX88" fmla="*/ 3887286 w 3912787"/>
              <a:gd name="connsiteY88" fmla="*/ 114626 h 164216"/>
              <a:gd name="connsiteX89" fmla="*/ 3912787 w 3912787"/>
              <a:gd name="connsiteY89" fmla="*/ 7639 h 164216"/>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54862 w 3912787"/>
              <a:gd name="connsiteY76" fmla="*/ 127509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1777 w 3912787"/>
              <a:gd name="connsiteY88" fmla="*/ 142168 h 164215"/>
              <a:gd name="connsiteX89" fmla="*/ 3912787 w 3912787"/>
              <a:gd name="connsiteY89" fmla="*/ 7639 h 164215"/>
              <a:gd name="connsiteX0" fmla="*/ 0 w 3918296"/>
              <a:gd name="connsiteY0" fmla="*/ 142081 h 164215"/>
              <a:gd name="connsiteX1" fmla="*/ 43716 w 3918296"/>
              <a:gd name="connsiteY1" fmla="*/ 109293 h 164215"/>
              <a:gd name="connsiteX2" fmla="*/ 65574 w 3918296"/>
              <a:gd name="connsiteY2" fmla="*/ 149367 h 164215"/>
              <a:gd name="connsiteX3" fmla="*/ 94718 w 3918296"/>
              <a:gd name="connsiteY3" fmla="*/ 112936 h 164215"/>
              <a:gd name="connsiteX4" fmla="*/ 138435 w 3918296"/>
              <a:gd name="connsiteY4" fmla="*/ 142081 h 164215"/>
              <a:gd name="connsiteX5" fmla="*/ 167579 w 3918296"/>
              <a:gd name="connsiteY5" fmla="*/ 116580 h 164215"/>
              <a:gd name="connsiteX6" fmla="*/ 204009 w 3918296"/>
              <a:gd name="connsiteY6" fmla="*/ 160296 h 164215"/>
              <a:gd name="connsiteX7" fmla="*/ 240439 w 3918296"/>
              <a:gd name="connsiteY7" fmla="*/ 116580 h 164215"/>
              <a:gd name="connsiteX8" fmla="*/ 291442 w 3918296"/>
              <a:gd name="connsiteY8" fmla="*/ 145724 h 164215"/>
              <a:gd name="connsiteX9" fmla="*/ 331515 w 3918296"/>
              <a:gd name="connsiteY9" fmla="*/ 105650 h 164215"/>
              <a:gd name="connsiteX10" fmla="*/ 371588 w 3918296"/>
              <a:gd name="connsiteY10" fmla="*/ 145724 h 164215"/>
              <a:gd name="connsiteX11" fmla="*/ 415305 w 3918296"/>
              <a:gd name="connsiteY11" fmla="*/ 102007 h 164215"/>
              <a:gd name="connsiteX12" fmla="*/ 444449 w 3918296"/>
              <a:gd name="connsiteY12" fmla="*/ 138438 h 164215"/>
              <a:gd name="connsiteX13" fmla="*/ 480879 w 3918296"/>
              <a:gd name="connsiteY13" fmla="*/ 105650 h 164215"/>
              <a:gd name="connsiteX14" fmla="*/ 510023 w 3918296"/>
              <a:gd name="connsiteY14" fmla="*/ 142081 h 164215"/>
              <a:gd name="connsiteX15" fmla="*/ 539168 w 3918296"/>
              <a:gd name="connsiteY15" fmla="*/ 105650 h 164215"/>
              <a:gd name="connsiteX16" fmla="*/ 561026 w 3918296"/>
              <a:gd name="connsiteY16" fmla="*/ 145724 h 164215"/>
              <a:gd name="connsiteX17" fmla="*/ 601099 w 3918296"/>
              <a:gd name="connsiteY17" fmla="*/ 105650 h 164215"/>
              <a:gd name="connsiteX18" fmla="*/ 644815 w 3918296"/>
              <a:gd name="connsiteY18" fmla="*/ 142081 h 164215"/>
              <a:gd name="connsiteX19" fmla="*/ 673960 w 3918296"/>
              <a:gd name="connsiteY19" fmla="*/ 102007 h 164215"/>
              <a:gd name="connsiteX20" fmla="*/ 703104 w 3918296"/>
              <a:gd name="connsiteY20" fmla="*/ 142081 h 164215"/>
              <a:gd name="connsiteX21" fmla="*/ 724962 w 3918296"/>
              <a:gd name="connsiteY21" fmla="*/ 94721 h 164215"/>
              <a:gd name="connsiteX22" fmla="*/ 779608 w 3918296"/>
              <a:gd name="connsiteY22" fmla="*/ 138438 h 164215"/>
              <a:gd name="connsiteX23" fmla="*/ 819681 w 3918296"/>
              <a:gd name="connsiteY23" fmla="*/ 102007 h 164215"/>
              <a:gd name="connsiteX24" fmla="*/ 867040 w 3918296"/>
              <a:gd name="connsiteY24" fmla="*/ 145724 h 164215"/>
              <a:gd name="connsiteX25" fmla="*/ 903470 w 3918296"/>
              <a:gd name="connsiteY25" fmla="*/ 94721 h 164215"/>
              <a:gd name="connsiteX26" fmla="*/ 958116 w 3918296"/>
              <a:gd name="connsiteY26" fmla="*/ 142081 h 164215"/>
              <a:gd name="connsiteX27" fmla="*/ 998189 w 3918296"/>
              <a:gd name="connsiteY27" fmla="*/ 72863 h 164215"/>
              <a:gd name="connsiteX28" fmla="*/ 1038263 w 3918296"/>
              <a:gd name="connsiteY28" fmla="*/ 153010 h 164215"/>
              <a:gd name="connsiteX29" fmla="*/ 1063764 w 3918296"/>
              <a:gd name="connsiteY29" fmla="*/ 80149 h 164215"/>
              <a:gd name="connsiteX30" fmla="*/ 1103837 w 3918296"/>
              <a:gd name="connsiteY30" fmla="*/ 145724 h 164215"/>
              <a:gd name="connsiteX31" fmla="*/ 1129338 w 3918296"/>
              <a:gd name="connsiteY31" fmla="*/ 69220 h 164215"/>
              <a:gd name="connsiteX32" fmla="*/ 1176698 w 3918296"/>
              <a:gd name="connsiteY32" fmla="*/ 134795 h 164215"/>
              <a:gd name="connsiteX33" fmla="*/ 1198556 w 3918296"/>
              <a:gd name="connsiteY33" fmla="*/ 65577 h 164215"/>
              <a:gd name="connsiteX34" fmla="*/ 1231343 w 3918296"/>
              <a:gd name="connsiteY34" fmla="*/ 149367 h 164215"/>
              <a:gd name="connsiteX35" fmla="*/ 1267773 w 3918296"/>
              <a:gd name="connsiteY35" fmla="*/ 61934 h 164215"/>
              <a:gd name="connsiteX36" fmla="*/ 1307847 w 3918296"/>
              <a:gd name="connsiteY36" fmla="*/ 127509 h 164215"/>
              <a:gd name="connsiteX37" fmla="*/ 1355206 w 3918296"/>
              <a:gd name="connsiteY37" fmla="*/ 65577 h 164215"/>
              <a:gd name="connsiteX38" fmla="*/ 1406208 w 3918296"/>
              <a:gd name="connsiteY38" fmla="*/ 142081 h 164215"/>
              <a:gd name="connsiteX39" fmla="*/ 1438996 w 3918296"/>
              <a:gd name="connsiteY39" fmla="*/ 51005 h 164215"/>
              <a:gd name="connsiteX40" fmla="*/ 1504570 w 3918296"/>
              <a:gd name="connsiteY40" fmla="*/ 138438 h 164215"/>
              <a:gd name="connsiteX41" fmla="*/ 1544643 w 3918296"/>
              <a:gd name="connsiteY41" fmla="*/ 40076 h 164215"/>
              <a:gd name="connsiteX42" fmla="*/ 1592003 w 3918296"/>
              <a:gd name="connsiteY42" fmla="*/ 149367 h 164215"/>
              <a:gd name="connsiteX43" fmla="*/ 1635719 w 3918296"/>
              <a:gd name="connsiteY43" fmla="*/ 32790 h 164215"/>
              <a:gd name="connsiteX44" fmla="*/ 1679435 w 3918296"/>
              <a:gd name="connsiteY44" fmla="*/ 138438 h 164215"/>
              <a:gd name="connsiteX45" fmla="*/ 1712223 w 3918296"/>
              <a:gd name="connsiteY45" fmla="*/ 18218 h 164215"/>
              <a:gd name="connsiteX46" fmla="*/ 1748653 w 3918296"/>
              <a:gd name="connsiteY46" fmla="*/ 123866 h 164215"/>
              <a:gd name="connsiteX47" fmla="*/ 1796012 w 3918296"/>
              <a:gd name="connsiteY47" fmla="*/ 18218 h 164215"/>
              <a:gd name="connsiteX48" fmla="*/ 1828800 w 3918296"/>
              <a:gd name="connsiteY48" fmla="*/ 123866 h 164215"/>
              <a:gd name="connsiteX49" fmla="*/ 1868873 w 3918296"/>
              <a:gd name="connsiteY49" fmla="*/ 7289 h 164215"/>
              <a:gd name="connsiteX50" fmla="*/ 1916232 w 3918296"/>
              <a:gd name="connsiteY50" fmla="*/ 123866 h 164215"/>
              <a:gd name="connsiteX51" fmla="*/ 1959949 w 3918296"/>
              <a:gd name="connsiteY51" fmla="*/ 3646 h 164215"/>
              <a:gd name="connsiteX52" fmla="*/ 2003665 w 3918296"/>
              <a:gd name="connsiteY52" fmla="*/ 123866 h 164215"/>
              <a:gd name="connsiteX53" fmla="*/ 2043738 w 3918296"/>
              <a:gd name="connsiteY53" fmla="*/ 3 h 164215"/>
              <a:gd name="connsiteX54" fmla="*/ 2087455 w 3918296"/>
              <a:gd name="connsiteY54" fmla="*/ 120223 h 164215"/>
              <a:gd name="connsiteX55" fmla="*/ 2131171 w 3918296"/>
              <a:gd name="connsiteY55" fmla="*/ 14575 h 164215"/>
              <a:gd name="connsiteX56" fmla="*/ 2167601 w 3918296"/>
              <a:gd name="connsiteY56" fmla="*/ 123866 h 164215"/>
              <a:gd name="connsiteX57" fmla="*/ 2214961 w 3918296"/>
              <a:gd name="connsiteY57" fmla="*/ 25504 h 164215"/>
              <a:gd name="connsiteX58" fmla="*/ 2280535 w 3918296"/>
              <a:gd name="connsiteY58" fmla="*/ 138438 h 164215"/>
              <a:gd name="connsiteX59" fmla="*/ 2329671 w 3918296"/>
              <a:gd name="connsiteY59" fmla="*/ 27633 h 164215"/>
              <a:gd name="connsiteX60" fmla="*/ 2386183 w 3918296"/>
              <a:gd name="connsiteY60" fmla="*/ 131152 h 164215"/>
              <a:gd name="connsiteX61" fmla="*/ 2428033 w 3918296"/>
              <a:gd name="connsiteY61" fmla="*/ 31276 h 164215"/>
              <a:gd name="connsiteX62" fmla="*/ 2466329 w 3918296"/>
              <a:gd name="connsiteY62" fmla="*/ 134795 h 164215"/>
              <a:gd name="connsiteX63" fmla="*/ 2520887 w 3918296"/>
              <a:gd name="connsiteY63" fmla="*/ 40603 h 164215"/>
              <a:gd name="connsiteX64" fmla="*/ 2571889 w 3918296"/>
              <a:gd name="connsiteY64" fmla="*/ 155051 h 164215"/>
              <a:gd name="connsiteX65" fmla="*/ 2615518 w 3918296"/>
              <a:gd name="connsiteY65" fmla="*/ 57127 h 164215"/>
              <a:gd name="connsiteX66" fmla="*/ 2670339 w 3918296"/>
              <a:gd name="connsiteY66" fmla="*/ 155051 h 164215"/>
              <a:gd name="connsiteX67" fmla="*/ 2726762 w 3918296"/>
              <a:gd name="connsiteY67" fmla="*/ 57128 h 164215"/>
              <a:gd name="connsiteX68" fmla="*/ 2768613 w 3918296"/>
              <a:gd name="connsiteY68" fmla="*/ 147765 h 164215"/>
              <a:gd name="connsiteX69" fmla="*/ 2812329 w 3918296"/>
              <a:gd name="connsiteY69" fmla="*/ 55087 h 164215"/>
              <a:gd name="connsiteX70" fmla="*/ 2850624 w 3918296"/>
              <a:gd name="connsiteY70" fmla="*/ 158694 h 164215"/>
              <a:gd name="connsiteX71" fmla="*/ 2903493 w 3918296"/>
              <a:gd name="connsiteY71" fmla="*/ 73653 h 164215"/>
              <a:gd name="connsiteX72" fmla="*/ 2939835 w 3918296"/>
              <a:gd name="connsiteY72" fmla="*/ 164203 h 164215"/>
              <a:gd name="connsiteX73" fmla="*/ 2988973 w 3918296"/>
              <a:gd name="connsiteY73" fmla="*/ 66278 h 164215"/>
              <a:gd name="connsiteX74" fmla="*/ 3036420 w 3918296"/>
              <a:gd name="connsiteY74" fmla="*/ 145987 h 164215"/>
              <a:gd name="connsiteX75" fmla="*/ 3092842 w 3918296"/>
              <a:gd name="connsiteY75" fmla="*/ 66279 h 164215"/>
              <a:gd name="connsiteX76" fmla="*/ 3143845 w 3918296"/>
              <a:gd name="connsiteY76" fmla="*/ 155052 h 164215"/>
              <a:gd name="connsiteX77" fmla="*/ 3205775 w 3918296"/>
              <a:gd name="connsiteY77" fmla="*/ 55437 h 164215"/>
              <a:gd name="connsiteX78" fmla="*/ 3260421 w 3918296"/>
              <a:gd name="connsiteY78" fmla="*/ 160822 h 164215"/>
              <a:gd name="connsiteX79" fmla="*/ 3325996 w 3918296"/>
              <a:gd name="connsiteY79" fmla="*/ 46287 h 164215"/>
              <a:gd name="connsiteX80" fmla="*/ 3402588 w 3918296"/>
              <a:gd name="connsiteY80" fmla="*/ 155139 h 164215"/>
              <a:gd name="connsiteX81" fmla="*/ 3469851 w 3918296"/>
              <a:gd name="connsiteY81" fmla="*/ 59081 h 164215"/>
              <a:gd name="connsiteX82" fmla="*/ 3553818 w 3918296"/>
              <a:gd name="connsiteY82" fmla="*/ 147765 h 164215"/>
              <a:gd name="connsiteX83" fmla="*/ 3603042 w 3918296"/>
              <a:gd name="connsiteY83" fmla="*/ 46374 h 164215"/>
              <a:gd name="connsiteX84" fmla="*/ 3659377 w 3918296"/>
              <a:gd name="connsiteY84" fmla="*/ 155051 h 164215"/>
              <a:gd name="connsiteX85" fmla="*/ 3714110 w 3918296"/>
              <a:gd name="connsiteY85" fmla="*/ 50017 h 164215"/>
              <a:gd name="connsiteX86" fmla="*/ 3754095 w 3918296"/>
              <a:gd name="connsiteY86" fmla="*/ 158694 h 164215"/>
              <a:gd name="connsiteX87" fmla="*/ 3808741 w 3918296"/>
              <a:gd name="connsiteY87" fmla="*/ 62724 h 164215"/>
              <a:gd name="connsiteX88" fmla="*/ 3881777 w 3918296"/>
              <a:gd name="connsiteY88" fmla="*/ 142168 h 164215"/>
              <a:gd name="connsiteX89" fmla="*/ 3918296 w 3918296"/>
              <a:gd name="connsiteY89" fmla="*/ 46199 h 164215"/>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6183 w 3918296"/>
              <a:gd name="connsiteY60" fmla="*/ 131152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0675 w 3918296"/>
              <a:gd name="connsiteY60" fmla="*/ 158694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907"/>
              <a:gd name="connsiteX1" fmla="*/ 43716 w 3918296"/>
              <a:gd name="connsiteY1" fmla="*/ 109293 h 167907"/>
              <a:gd name="connsiteX2" fmla="*/ 65574 w 3918296"/>
              <a:gd name="connsiteY2" fmla="*/ 149367 h 167907"/>
              <a:gd name="connsiteX3" fmla="*/ 94718 w 3918296"/>
              <a:gd name="connsiteY3" fmla="*/ 112936 h 167907"/>
              <a:gd name="connsiteX4" fmla="*/ 138435 w 3918296"/>
              <a:gd name="connsiteY4" fmla="*/ 142081 h 167907"/>
              <a:gd name="connsiteX5" fmla="*/ 167579 w 3918296"/>
              <a:gd name="connsiteY5" fmla="*/ 116580 h 167907"/>
              <a:gd name="connsiteX6" fmla="*/ 204009 w 3918296"/>
              <a:gd name="connsiteY6" fmla="*/ 160296 h 167907"/>
              <a:gd name="connsiteX7" fmla="*/ 240439 w 3918296"/>
              <a:gd name="connsiteY7" fmla="*/ 116580 h 167907"/>
              <a:gd name="connsiteX8" fmla="*/ 291442 w 3918296"/>
              <a:gd name="connsiteY8" fmla="*/ 145724 h 167907"/>
              <a:gd name="connsiteX9" fmla="*/ 331515 w 3918296"/>
              <a:gd name="connsiteY9" fmla="*/ 105650 h 167907"/>
              <a:gd name="connsiteX10" fmla="*/ 371588 w 3918296"/>
              <a:gd name="connsiteY10" fmla="*/ 145724 h 167907"/>
              <a:gd name="connsiteX11" fmla="*/ 415305 w 3918296"/>
              <a:gd name="connsiteY11" fmla="*/ 102007 h 167907"/>
              <a:gd name="connsiteX12" fmla="*/ 444449 w 3918296"/>
              <a:gd name="connsiteY12" fmla="*/ 138438 h 167907"/>
              <a:gd name="connsiteX13" fmla="*/ 480879 w 3918296"/>
              <a:gd name="connsiteY13" fmla="*/ 105650 h 167907"/>
              <a:gd name="connsiteX14" fmla="*/ 510023 w 3918296"/>
              <a:gd name="connsiteY14" fmla="*/ 142081 h 167907"/>
              <a:gd name="connsiteX15" fmla="*/ 539168 w 3918296"/>
              <a:gd name="connsiteY15" fmla="*/ 105650 h 167907"/>
              <a:gd name="connsiteX16" fmla="*/ 561026 w 3918296"/>
              <a:gd name="connsiteY16" fmla="*/ 145724 h 167907"/>
              <a:gd name="connsiteX17" fmla="*/ 601099 w 3918296"/>
              <a:gd name="connsiteY17" fmla="*/ 105650 h 167907"/>
              <a:gd name="connsiteX18" fmla="*/ 644815 w 3918296"/>
              <a:gd name="connsiteY18" fmla="*/ 142081 h 167907"/>
              <a:gd name="connsiteX19" fmla="*/ 673960 w 3918296"/>
              <a:gd name="connsiteY19" fmla="*/ 102007 h 167907"/>
              <a:gd name="connsiteX20" fmla="*/ 703104 w 3918296"/>
              <a:gd name="connsiteY20" fmla="*/ 142081 h 167907"/>
              <a:gd name="connsiteX21" fmla="*/ 724962 w 3918296"/>
              <a:gd name="connsiteY21" fmla="*/ 94721 h 167907"/>
              <a:gd name="connsiteX22" fmla="*/ 779608 w 3918296"/>
              <a:gd name="connsiteY22" fmla="*/ 138438 h 167907"/>
              <a:gd name="connsiteX23" fmla="*/ 819681 w 3918296"/>
              <a:gd name="connsiteY23" fmla="*/ 102007 h 167907"/>
              <a:gd name="connsiteX24" fmla="*/ 867040 w 3918296"/>
              <a:gd name="connsiteY24" fmla="*/ 145724 h 167907"/>
              <a:gd name="connsiteX25" fmla="*/ 903470 w 3918296"/>
              <a:gd name="connsiteY25" fmla="*/ 94721 h 167907"/>
              <a:gd name="connsiteX26" fmla="*/ 958116 w 3918296"/>
              <a:gd name="connsiteY26" fmla="*/ 142081 h 167907"/>
              <a:gd name="connsiteX27" fmla="*/ 998189 w 3918296"/>
              <a:gd name="connsiteY27" fmla="*/ 72863 h 167907"/>
              <a:gd name="connsiteX28" fmla="*/ 1038263 w 3918296"/>
              <a:gd name="connsiteY28" fmla="*/ 153010 h 167907"/>
              <a:gd name="connsiteX29" fmla="*/ 1063764 w 3918296"/>
              <a:gd name="connsiteY29" fmla="*/ 80149 h 167907"/>
              <a:gd name="connsiteX30" fmla="*/ 1103837 w 3918296"/>
              <a:gd name="connsiteY30" fmla="*/ 145724 h 167907"/>
              <a:gd name="connsiteX31" fmla="*/ 1129338 w 3918296"/>
              <a:gd name="connsiteY31" fmla="*/ 69220 h 167907"/>
              <a:gd name="connsiteX32" fmla="*/ 1176698 w 3918296"/>
              <a:gd name="connsiteY32" fmla="*/ 134795 h 167907"/>
              <a:gd name="connsiteX33" fmla="*/ 1198556 w 3918296"/>
              <a:gd name="connsiteY33" fmla="*/ 65577 h 167907"/>
              <a:gd name="connsiteX34" fmla="*/ 1231343 w 3918296"/>
              <a:gd name="connsiteY34" fmla="*/ 149367 h 167907"/>
              <a:gd name="connsiteX35" fmla="*/ 1267773 w 3918296"/>
              <a:gd name="connsiteY35" fmla="*/ 61934 h 167907"/>
              <a:gd name="connsiteX36" fmla="*/ 1307847 w 3918296"/>
              <a:gd name="connsiteY36" fmla="*/ 127509 h 167907"/>
              <a:gd name="connsiteX37" fmla="*/ 1355206 w 3918296"/>
              <a:gd name="connsiteY37" fmla="*/ 65577 h 167907"/>
              <a:gd name="connsiteX38" fmla="*/ 1406208 w 3918296"/>
              <a:gd name="connsiteY38" fmla="*/ 142081 h 167907"/>
              <a:gd name="connsiteX39" fmla="*/ 1438996 w 3918296"/>
              <a:gd name="connsiteY39" fmla="*/ 51005 h 167907"/>
              <a:gd name="connsiteX40" fmla="*/ 1504570 w 3918296"/>
              <a:gd name="connsiteY40" fmla="*/ 138438 h 167907"/>
              <a:gd name="connsiteX41" fmla="*/ 1544643 w 3918296"/>
              <a:gd name="connsiteY41" fmla="*/ 40076 h 167907"/>
              <a:gd name="connsiteX42" fmla="*/ 1592003 w 3918296"/>
              <a:gd name="connsiteY42" fmla="*/ 149367 h 167907"/>
              <a:gd name="connsiteX43" fmla="*/ 1635719 w 3918296"/>
              <a:gd name="connsiteY43" fmla="*/ 32790 h 167907"/>
              <a:gd name="connsiteX44" fmla="*/ 1679435 w 3918296"/>
              <a:gd name="connsiteY44" fmla="*/ 138438 h 167907"/>
              <a:gd name="connsiteX45" fmla="*/ 1712223 w 3918296"/>
              <a:gd name="connsiteY45" fmla="*/ 18218 h 167907"/>
              <a:gd name="connsiteX46" fmla="*/ 1748653 w 3918296"/>
              <a:gd name="connsiteY46" fmla="*/ 123866 h 167907"/>
              <a:gd name="connsiteX47" fmla="*/ 1796012 w 3918296"/>
              <a:gd name="connsiteY47" fmla="*/ 18218 h 167907"/>
              <a:gd name="connsiteX48" fmla="*/ 1828800 w 3918296"/>
              <a:gd name="connsiteY48" fmla="*/ 123866 h 167907"/>
              <a:gd name="connsiteX49" fmla="*/ 1868873 w 3918296"/>
              <a:gd name="connsiteY49" fmla="*/ 7289 h 167907"/>
              <a:gd name="connsiteX50" fmla="*/ 1916232 w 3918296"/>
              <a:gd name="connsiteY50" fmla="*/ 123866 h 167907"/>
              <a:gd name="connsiteX51" fmla="*/ 1959949 w 3918296"/>
              <a:gd name="connsiteY51" fmla="*/ 3646 h 167907"/>
              <a:gd name="connsiteX52" fmla="*/ 2003665 w 3918296"/>
              <a:gd name="connsiteY52" fmla="*/ 123866 h 167907"/>
              <a:gd name="connsiteX53" fmla="*/ 2043738 w 3918296"/>
              <a:gd name="connsiteY53" fmla="*/ 3 h 167907"/>
              <a:gd name="connsiteX54" fmla="*/ 2087455 w 3918296"/>
              <a:gd name="connsiteY54" fmla="*/ 120223 h 167907"/>
              <a:gd name="connsiteX55" fmla="*/ 2131171 w 3918296"/>
              <a:gd name="connsiteY55" fmla="*/ 14575 h 167907"/>
              <a:gd name="connsiteX56" fmla="*/ 2167601 w 3918296"/>
              <a:gd name="connsiteY56" fmla="*/ 123866 h 167907"/>
              <a:gd name="connsiteX57" fmla="*/ 2214961 w 3918296"/>
              <a:gd name="connsiteY57" fmla="*/ 25504 h 167907"/>
              <a:gd name="connsiteX58" fmla="*/ 2280535 w 3918296"/>
              <a:gd name="connsiteY58" fmla="*/ 138438 h 167907"/>
              <a:gd name="connsiteX59" fmla="*/ 2329671 w 3918296"/>
              <a:gd name="connsiteY59" fmla="*/ 27633 h 167907"/>
              <a:gd name="connsiteX60" fmla="*/ 2380675 w 3918296"/>
              <a:gd name="connsiteY60" fmla="*/ 158694 h 167907"/>
              <a:gd name="connsiteX61" fmla="*/ 2428033 w 3918296"/>
              <a:gd name="connsiteY61" fmla="*/ 58818 h 167907"/>
              <a:gd name="connsiteX62" fmla="*/ 2466329 w 3918296"/>
              <a:gd name="connsiteY62" fmla="*/ 167846 h 167907"/>
              <a:gd name="connsiteX63" fmla="*/ 2520887 w 3918296"/>
              <a:gd name="connsiteY63" fmla="*/ 40603 h 167907"/>
              <a:gd name="connsiteX64" fmla="*/ 2571889 w 3918296"/>
              <a:gd name="connsiteY64" fmla="*/ 155051 h 167907"/>
              <a:gd name="connsiteX65" fmla="*/ 2615518 w 3918296"/>
              <a:gd name="connsiteY65" fmla="*/ 57127 h 167907"/>
              <a:gd name="connsiteX66" fmla="*/ 2670339 w 3918296"/>
              <a:gd name="connsiteY66" fmla="*/ 155051 h 167907"/>
              <a:gd name="connsiteX67" fmla="*/ 2726762 w 3918296"/>
              <a:gd name="connsiteY67" fmla="*/ 57128 h 167907"/>
              <a:gd name="connsiteX68" fmla="*/ 2768613 w 3918296"/>
              <a:gd name="connsiteY68" fmla="*/ 147765 h 167907"/>
              <a:gd name="connsiteX69" fmla="*/ 2812329 w 3918296"/>
              <a:gd name="connsiteY69" fmla="*/ 55087 h 167907"/>
              <a:gd name="connsiteX70" fmla="*/ 2850624 w 3918296"/>
              <a:gd name="connsiteY70" fmla="*/ 158694 h 167907"/>
              <a:gd name="connsiteX71" fmla="*/ 2903493 w 3918296"/>
              <a:gd name="connsiteY71" fmla="*/ 73653 h 167907"/>
              <a:gd name="connsiteX72" fmla="*/ 2939835 w 3918296"/>
              <a:gd name="connsiteY72" fmla="*/ 164203 h 167907"/>
              <a:gd name="connsiteX73" fmla="*/ 2988973 w 3918296"/>
              <a:gd name="connsiteY73" fmla="*/ 66278 h 167907"/>
              <a:gd name="connsiteX74" fmla="*/ 3036420 w 3918296"/>
              <a:gd name="connsiteY74" fmla="*/ 145987 h 167907"/>
              <a:gd name="connsiteX75" fmla="*/ 3092842 w 3918296"/>
              <a:gd name="connsiteY75" fmla="*/ 66279 h 167907"/>
              <a:gd name="connsiteX76" fmla="*/ 3143845 w 3918296"/>
              <a:gd name="connsiteY76" fmla="*/ 155052 h 167907"/>
              <a:gd name="connsiteX77" fmla="*/ 3205775 w 3918296"/>
              <a:gd name="connsiteY77" fmla="*/ 55437 h 167907"/>
              <a:gd name="connsiteX78" fmla="*/ 3260421 w 3918296"/>
              <a:gd name="connsiteY78" fmla="*/ 160822 h 167907"/>
              <a:gd name="connsiteX79" fmla="*/ 3325996 w 3918296"/>
              <a:gd name="connsiteY79" fmla="*/ 46287 h 167907"/>
              <a:gd name="connsiteX80" fmla="*/ 3402588 w 3918296"/>
              <a:gd name="connsiteY80" fmla="*/ 155139 h 167907"/>
              <a:gd name="connsiteX81" fmla="*/ 3469851 w 3918296"/>
              <a:gd name="connsiteY81" fmla="*/ 59081 h 167907"/>
              <a:gd name="connsiteX82" fmla="*/ 3553818 w 3918296"/>
              <a:gd name="connsiteY82" fmla="*/ 147765 h 167907"/>
              <a:gd name="connsiteX83" fmla="*/ 3603042 w 3918296"/>
              <a:gd name="connsiteY83" fmla="*/ 46374 h 167907"/>
              <a:gd name="connsiteX84" fmla="*/ 3659377 w 3918296"/>
              <a:gd name="connsiteY84" fmla="*/ 155051 h 167907"/>
              <a:gd name="connsiteX85" fmla="*/ 3714110 w 3918296"/>
              <a:gd name="connsiteY85" fmla="*/ 50017 h 167907"/>
              <a:gd name="connsiteX86" fmla="*/ 3754095 w 3918296"/>
              <a:gd name="connsiteY86" fmla="*/ 158694 h 167907"/>
              <a:gd name="connsiteX87" fmla="*/ 3808741 w 3918296"/>
              <a:gd name="connsiteY87" fmla="*/ 62724 h 167907"/>
              <a:gd name="connsiteX88" fmla="*/ 3881777 w 3918296"/>
              <a:gd name="connsiteY88" fmla="*/ 142168 h 167907"/>
              <a:gd name="connsiteX89" fmla="*/ 3918296 w 3918296"/>
              <a:gd name="connsiteY89" fmla="*/ 46199 h 167907"/>
              <a:gd name="connsiteX0" fmla="*/ 0 w 3918296"/>
              <a:gd name="connsiteY0" fmla="*/ 142081 h 167864"/>
              <a:gd name="connsiteX1" fmla="*/ 43716 w 3918296"/>
              <a:gd name="connsiteY1" fmla="*/ 109293 h 167864"/>
              <a:gd name="connsiteX2" fmla="*/ 65574 w 3918296"/>
              <a:gd name="connsiteY2" fmla="*/ 149367 h 167864"/>
              <a:gd name="connsiteX3" fmla="*/ 94718 w 3918296"/>
              <a:gd name="connsiteY3" fmla="*/ 112936 h 167864"/>
              <a:gd name="connsiteX4" fmla="*/ 138435 w 3918296"/>
              <a:gd name="connsiteY4" fmla="*/ 142081 h 167864"/>
              <a:gd name="connsiteX5" fmla="*/ 167579 w 3918296"/>
              <a:gd name="connsiteY5" fmla="*/ 116580 h 167864"/>
              <a:gd name="connsiteX6" fmla="*/ 204009 w 3918296"/>
              <a:gd name="connsiteY6" fmla="*/ 160296 h 167864"/>
              <a:gd name="connsiteX7" fmla="*/ 240439 w 3918296"/>
              <a:gd name="connsiteY7" fmla="*/ 116580 h 167864"/>
              <a:gd name="connsiteX8" fmla="*/ 291442 w 3918296"/>
              <a:gd name="connsiteY8" fmla="*/ 145724 h 167864"/>
              <a:gd name="connsiteX9" fmla="*/ 331515 w 3918296"/>
              <a:gd name="connsiteY9" fmla="*/ 105650 h 167864"/>
              <a:gd name="connsiteX10" fmla="*/ 371588 w 3918296"/>
              <a:gd name="connsiteY10" fmla="*/ 145724 h 167864"/>
              <a:gd name="connsiteX11" fmla="*/ 415305 w 3918296"/>
              <a:gd name="connsiteY11" fmla="*/ 102007 h 167864"/>
              <a:gd name="connsiteX12" fmla="*/ 444449 w 3918296"/>
              <a:gd name="connsiteY12" fmla="*/ 138438 h 167864"/>
              <a:gd name="connsiteX13" fmla="*/ 480879 w 3918296"/>
              <a:gd name="connsiteY13" fmla="*/ 105650 h 167864"/>
              <a:gd name="connsiteX14" fmla="*/ 510023 w 3918296"/>
              <a:gd name="connsiteY14" fmla="*/ 142081 h 167864"/>
              <a:gd name="connsiteX15" fmla="*/ 539168 w 3918296"/>
              <a:gd name="connsiteY15" fmla="*/ 105650 h 167864"/>
              <a:gd name="connsiteX16" fmla="*/ 561026 w 3918296"/>
              <a:gd name="connsiteY16" fmla="*/ 145724 h 167864"/>
              <a:gd name="connsiteX17" fmla="*/ 601099 w 3918296"/>
              <a:gd name="connsiteY17" fmla="*/ 105650 h 167864"/>
              <a:gd name="connsiteX18" fmla="*/ 644815 w 3918296"/>
              <a:gd name="connsiteY18" fmla="*/ 142081 h 167864"/>
              <a:gd name="connsiteX19" fmla="*/ 673960 w 3918296"/>
              <a:gd name="connsiteY19" fmla="*/ 102007 h 167864"/>
              <a:gd name="connsiteX20" fmla="*/ 703104 w 3918296"/>
              <a:gd name="connsiteY20" fmla="*/ 142081 h 167864"/>
              <a:gd name="connsiteX21" fmla="*/ 724962 w 3918296"/>
              <a:gd name="connsiteY21" fmla="*/ 94721 h 167864"/>
              <a:gd name="connsiteX22" fmla="*/ 779608 w 3918296"/>
              <a:gd name="connsiteY22" fmla="*/ 138438 h 167864"/>
              <a:gd name="connsiteX23" fmla="*/ 819681 w 3918296"/>
              <a:gd name="connsiteY23" fmla="*/ 102007 h 167864"/>
              <a:gd name="connsiteX24" fmla="*/ 867040 w 3918296"/>
              <a:gd name="connsiteY24" fmla="*/ 145724 h 167864"/>
              <a:gd name="connsiteX25" fmla="*/ 903470 w 3918296"/>
              <a:gd name="connsiteY25" fmla="*/ 94721 h 167864"/>
              <a:gd name="connsiteX26" fmla="*/ 958116 w 3918296"/>
              <a:gd name="connsiteY26" fmla="*/ 142081 h 167864"/>
              <a:gd name="connsiteX27" fmla="*/ 998189 w 3918296"/>
              <a:gd name="connsiteY27" fmla="*/ 72863 h 167864"/>
              <a:gd name="connsiteX28" fmla="*/ 1038263 w 3918296"/>
              <a:gd name="connsiteY28" fmla="*/ 153010 h 167864"/>
              <a:gd name="connsiteX29" fmla="*/ 1063764 w 3918296"/>
              <a:gd name="connsiteY29" fmla="*/ 80149 h 167864"/>
              <a:gd name="connsiteX30" fmla="*/ 1103837 w 3918296"/>
              <a:gd name="connsiteY30" fmla="*/ 145724 h 167864"/>
              <a:gd name="connsiteX31" fmla="*/ 1129338 w 3918296"/>
              <a:gd name="connsiteY31" fmla="*/ 69220 h 167864"/>
              <a:gd name="connsiteX32" fmla="*/ 1176698 w 3918296"/>
              <a:gd name="connsiteY32" fmla="*/ 134795 h 167864"/>
              <a:gd name="connsiteX33" fmla="*/ 1198556 w 3918296"/>
              <a:gd name="connsiteY33" fmla="*/ 65577 h 167864"/>
              <a:gd name="connsiteX34" fmla="*/ 1231343 w 3918296"/>
              <a:gd name="connsiteY34" fmla="*/ 149367 h 167864"/>
              <a:gd name="connsiteX35" fmla="*/ 1267773 w 3918296"/>
              <a:gd name="connsiteY35" fmla="*/ 61934 h 167864"/>
              <a:gd name="connsiteX36" fmla="*/ 1307847 w 3918296"/>
              <a:gd name="connsiteY36" fmla="*/ 127509 h 167864"/>
              <a:gd name="connsiteX37" fmla="*/ 1355206 w 3918296"/>
              <a:gd name="connsiteY37" fmla="*/ 65577 h 167864"/>
              <a:gd name="connsiteX38" fmla="*/ 1406208 w 3918296"/>
              <a:gd name="connsiteY38" fmla="*/ 142081 h 167864"/>
              <a:gd name="connsiteX39" fmla="*/ 1438996 w 3918296"/>
              <a:gd name="connsiteY39" fmla="*/ 51005 h 167864"/>
              <a:gd name="connsiteX40" fmla="*/ 1504570 w 3918296"/>
              <a:gd name="connsiteY40" fmla="*/ 138438 h 167864"/>
              <a:gd name="connsiteX41" fmla="*/ 1544643 w 3918296"/>
              <a:gd name="connsiteY41" fmla="*/ 40076 h 167864"/>
              <a:gd name="connsiteX42" fmla="*/ 1592003 w 3918296"/>
              <a:gd name="connsiteY42" fmla="*/ 149367 h 167864"/>
              <a:gd name="connsiteX43" fmla="*/ 1635719 w 3918296"/>
              <a:gd name="connsiteY43" fmla="*/ 32790 h 167864"/>
              <a:gd name="connsiteX44" fmla="*/ 1679435 w 3918296"/>
              <a:gd name="connsiteY44" fmla="*/ 138438 h 167864"/>
              <a:gd name="connsiteX45" fmla="*/ 1712223 w 3918296"/>
              <a:gd name="connsiteY45" fmla="*/ 18218 h 167864"/>
              <a:gd name="connsiteX46" fmla="*/ 1748653 w 3918296"/>
              <a:gd name="connsiteY46" fmla="*/ 123866 h 167864"/>
              <a:gd name="connsiteX47" fmla="*/ 1796012 w 3918296"/>
              <a:gd name="connsiteY47" fmla="*/ 18218 h 167864"/>
              <a:gd name="connsiteX48" fmla="*/ 1828800 w 3918296"/>
              <a:gd name="connsiteY48" fmla="*/ 123866 h 167864"/>
              <a:gd name="connsiteX49" fmla="*/ 1868873 w 3918296"/>
              <a:gd name="connsiteY49" fmla="*/ 7289 h 167864"/>
              <a:gd name="connsiteX50" fmla="*/ 1916232 w 3918296"/>
              <a:gd name="connsiteY50" fmla="*/ 123866 h 167864"/>
              <a:gd name="connsiteX51" fmla="*/ 1959949 w 3918296"/>
              <a:gd name="connsiteY51" fmla="*/ 3646 h 167864"/>
              <a:gd name="connsiteX52" fmla="*/ 2003665 w 3918296"/>
              <a:gd name="connsiteY52" fmla="*/ 123866 h 167864"/>
              <a:gd name="connsiteX53" fmla="*/ 2043738 w 3918296"/>
              <a:gd name="connsiteY53" fmla="*/ 3 h 167864"/>
              <a:gd name="connsiteX54" fmla="*/ 2087455 w 3918296"/>
              <a:gd name="connsiteY54" fmla="*/ 120223 h 167864"/>
              <a:gd name="connsiteX55" fmla="*/ 2131171 w 3918296"/>
              <a:gd name="connsiteY55" fmla="*/ 14575 h 167864"/>
              <a:gd name="connsiteX56" fmla="*/ 2167601 w 3918296"/>
              <a:gd name="connsiteY56" fmla="*/ 123866 h 167864"/>
              <a:gd name="connsiteX57" fmla="*/ 2214961 w 3918296"/>
              <a:gd name="connsiteY57" fmla="*/ 25504 h 167864"/>
              <a:gd name="connsiteX58" fmla="*/ 2280535 w 3918296"/>
              <a:gd name="connsiteY58" fmla="*/ 138438 h 167864"/>
              <a:gd name="connsiteX59" fmla="*/ 2329671 w 3918296"/>
              <a:gd name="connsiteY59" fmla="*/ 27633 h 167864"/>
              <a:gd name="connsiteX60" fmla="*/ 2380675 w 3918296"/>
              <a:gd name="connsiteY60" fmla="*/ 158694 h 167864"/>
              <a:gd name="connsiteX61" fmla="*/ 2428033 w 3918296"/>
              <a:gd name="connsiteY61" fmla="*/ 58818 h 167864"/>
              <a:gd name="connsiteX62" fmla="*/ 2466329 w 3918296"/>
              <a:gd name="connsiteY62" fmla="*/ 167846 h 167864"/>
              <a:gd name="connsiteX63" fmla="*/ 2515379 w 3918296"/>
              <a:gd name="connsiteY63" fmla="*/ 68145 h 167864"/>
              <a:gd name="connsiteX64" fmla="*/ 2571889 w 3918296"/>
              <a:gd name="connsiteY64" fmla="*/ 155051 h 167864"/>
              <a:gd name="connsiteX65" fmla="*/ 2615518 w 3918296"/>
              <a:gd name="connsiteY65" fmla="*/ 57127 h 167864"/>
              <a:gd name="connsiteX66" fmla="*/ 2670339 w 3918296"/>
              <a:gd name="connsiteY66" fmla="*/ 155051 h 167864"/>
              <a:gd name="connsiteX67" fmla="*/ 2726762 w 3918296"/>
              <a:gd name="connsiteY67" fmla="*/ 57128 h 167864"/>
              <a:gd name="connsiteX68" fmla="*/ 2768613 w 3918296"/>
              <a:gd name="connsiteY68" fmla="*/ 147765 h 167864"/>
              <a:gd name="connsiteX69" fmla="*/ 2812329 w 3918296"/>
              <a:gd name="connsiteY69" fmla="*/ 55087 h 167864"/>
              <a:gd name="connsiteX70" fmla="*/ 2850624 w 3918296"/>
              <a:gd name="connsiteY70" fmla="*/ 158694 h 167864"/>
              <a:gd name="connsiteX71" fmla="*/ 2903493 w 3918296"/>
              <a:gd name="connsiteY71" fmla="*/ 73653 h 167864"/>
              <a:gd name="connsiteX72" fmla="*/ 2939835 w 3918296"/>
              <a:gd name="connsiteY72" fmla="*/ 164203 h 167864"/>
              <a:gd name="connsiteX73" fmla="*/ 2988973 w 3918296"/>
              <a:gd name="connsiteY73" fmla="*/ 66278 h 167864"/>
              <a:gd name="connsiteX74" fmla="*/ 3036420 w 3918296"/>
              <a:gd name="connsiteY74" fmla="*/ 145987 h 167864"/>
              <a:gd name="connsiteX75" fmla="*/ 3092842 w 3918296"/>
              <a:gd name="connsiteY75" fmla="*/ 66279 h 167864"/>
              <a:gd name="connsiteX76" fmla="*/ 3143845 w 3918296"/>
              <a:gd name="connsiteY76" fmla="*/ 155052 h 167864"/>
              <a:gd name="connsiteX77" fmla="*/ 3205775 w 3918296"/>
              <a:gd name="connsiteY77" fmla="*/ 55437 h 167864"/>
              <a:gd name="connsiteX78" fmla="*/ 3260421 w 3918296"/>
              <a:gd name="connsiteY78" fmla="*/ 160822 h 167864"/>
              <a:gd name="connsiteX79" fmla="*/ 3325996 w 3918296"/>
              <a:gd name="connsiteY79" fmla="*/ 46287 h 167864"/>
              <a:gd name="connsiteX80" fmla="*/ 3402588 w 3918296"/>
              <a:gd name="connsiteY80" fmla="*/ 155139 h 167864"/>
              <a:gd name="connsiteX81" fmla="*/ 3469851 w 3918296"/>
              <a:gd name="connsiteY81" fmla="*/ 59081 h 167864"/>
              <a:gd name="connsiteX82" fmla="*/ 3553818 w 3918296"/>
              <a:gd name="connsiteY82" fmla="*/ 147765 h 167864"/>
              <a:gd name="connsiteX83" fmla="*/ 3603042 w 3918296"/>
              <a:gd name="connsiteY83" fmla="*/ 46374 h 167864"/>
              <a:gd name="connsiteX84" fmla="*/ 3659377 w 3918296"/>
              <a:gd name="connsiteY84" fmla="*/ 155051 h 167864"/>
              <a:gd name="connsiteX85" fmla="*/ 3714110 w 3918296"/>
              <a:gd name="connsiteY85" fmla="*/ 50017 h 167864"/>
              <a:gd name="connsiteX86" fmla="*/ 3754095 w 3918296"/>
              <a:gd name="connsiteY86" fmla="*/ 158694 h 167864"/>
              <a:gd name="connsiteX87" fmla="*/ 3808741 w 3918296"/>
              <a:gd name="connsiteY87" fmla="*/ 62724 h 167864"/>
              <a:gd name="connsiteX88" fmla="*/ 3881777 w 3918296"/>
              <a:gd name="connsiteY88" fmla="*/ 142168 h 167864"/>
              <a:gd name="connsiteX89" fmla="*/ 3918296 w 3918296"/>
              <a:gd name="connsiteY89" fmla="*/ 46199 h 167864"/>
              <a:gd name="connsiteX0" fmla="*/ 0 w 3881777"/>
              <a:gd name="connsiteY0" fmla="*/ 142081 h 167864"/>
              <a:gd name="connsiteX1" fmla="*/ 43716 w 3881777"/>
              <a:gd name="connsiteY1" fmla="*/ 109293 h 167864"/>
              <a:gd name="connsiteX2" fmla="*/ 65574 w 3881777"/>
              <a:gd name="connsiteY2" fmla="*/ 149367 h 167864"/>
              <a:gd name="connsiteX3" fmla="*/ 94718 w 3881777"/>
              <a:gd name="connsiteY3" fmla="*/ 112936 h 167864"/>
              <a:gd name="connsiteX4" fmla="*/ 138435 w 3881777"/>
              <a:gd name="connsiteY4" fmla="*/ 142081 h 167864"/>
              <a:gd name="connsiteX5" fmla="*/ 167579 w 3881777"/>
              <a:gd name="connsiteY5" fmla="*/ 116580 h 167864"/>
              <a:gd name="connsiteX6" fmla="*/ 204009 w 3881777"/>
              <a:gd name="connsiteY6" fmla="*/ 160296 h 167864"/>
              <a:gd name="connsiteX7" fmla="*/ 240439 w 3881777"/>
              <a:gd name="connsiteY7" fmla="*/ 116580 h 167864"/>
              <a:gd name="connsiteX8" fmla="*/ 291442 w 3881777"/>
              <a:gd name="connsiteY8" fmla="*/ 145724 h 167864"/>
              <a:gd name="connsiteX9" fmla="*/ 331515 w 3881777"/>
              <a:gd name="connsiteY9" fmla="*/ 105650 h 167864"/>
              <a:gd name="connsiteX10" fmla="*/ 371588 w 3881777"/>
              <a:gd name="connsiteY10" fmla="*/ 145724 h 167864"/>
              <a:gd name="connsiteX11" fmla="*/ 415305 w 3881777"/>
              <a:gd name="connsiteY11" fmla="*/ 102007 h 167864"/>
              <a:gd name="connsiteX12" fmla="*/ 444449 w 3881777"/>
              <a:gd name="connsiteY12" fmla="*/ 138438 h 167864"/>
              <a:gd name="connsiteX13" fmla="*/ 480879 w 3881777"/>
              <a:gd name="connsiteY13" fmla="*/ 105650 h 167864"/>
              <a:gd name="connsiteX14" fmla="*/ 510023 w 3881777"/>
              <a:gd name="connsiteY14" fmla="*/ 142081 h 167864"/>
              <a:gd name="connsiteX15" fmla="*/ 539168 w 3881777"/>
              <a:gd name="connsiteY15" fmla="*/ 105650 h 167864"/>
              <a:gd name="connsiteX16" fmla="*/ 561026 w 3881777"/>
              <a:gd name="connsiteY16" fmla="*/ 145724 h 167864"/>
              <a:gd name="connsiteX17" fmla="*/ 601099 w 3881777"/>
              <a:gd name="connsiteY17" fmla="*/ 105650 h 167864"/>
              <a:gd name="connsiteX18" fmla="*/ 644815 w 3881777"/>
              <a:gd name="connsiteY18" fmla="*/ 142081 h 167864"/>
              <a:gd name="connsiteX19" fmla="*/ 673960 w 3881777"/>
              <a:gd name="connsiteY19" fmla="*/ 102007 h 167864"/>
              <a:gd name="connsiteX20" fmla="*/ 703104 w 3881777"/>
              <a:gd name="connsiteY20" fmla="*/ 142081 h 167864"/>
              <a:gd name="connsiteX21" fmla="*/ 724962 w 3881777"/>
              <a:gd name="connsiteY21" fmla="*/ 94721 h 167864"/>
              <a:gd name="connsiteX22" fmla="*/ 779608 w 3881777"/>
              <a:gd name="connsiteY22" fmla="*/ 138438 h 167864"/>
              <a:gd name="connsiteX23" fmla="*/ 819681 w 3881777"/>
              <a:gd name="connsiteY23" fmla="*/ 102007 h 167864"/>
              <a:gd name="connsiteX24" fmla="*/ 867040 w 3881777"/>
              <a:gd name="connsiteY24" fmla="*/ 145724 h 167864"/>
              <a:gd name="connsiteX25" fmla="*/ 903470 w 3881777"/>
              <a:gd name="connsiteY25" fmla="*/ 94721 h 167864"/>
              <a:gd name="connsiteX26" fmla="*/ 958116 w 3881777"/>
              <a:gd name="connsiteY26" fmla="*/ 142081 h 167864"/>
              <a:gd name="connsiteX27" fmla="*/ 998189 w 3881777"/>
              <a:gd name="connsiteY27" fmla="*/ 72863 h 167864"/>
              <a:gd name="connsiteX28" fmla="*/ 1038263 w 3881777"/>
              <a:gd name="connsiteY28" fmla="*/ 153010 h 167864"/>
              <a:gd name="connsiteX29" fmla="*/ 1063764 w 3881777"/>
              <a:gd name="connsiteY29" fmla="*/ 80149 h 167864"/>
              <a:gd name="connsiteX30" fmla="*/ 1103837 w 3881777"/>
              <a:gd name="connsiteY30" fmla="*/ 145724 h 167864"/>
              <a:gd name="connsiteX31" fmla="*/ 1129338 w 3881777"/>
              <a:gd name="connsiteY31" fmla="*/ 69220 h 167864"/>
              <a:gd name="connsiteX32" fmla="*/ 1176698 w 3881777"/>
              <a:gd name="connsiteY32" fmla="*/ 134795 h 167864"/>
              <a:gd name="connsiteX33" fmla="*/ 1198556 w 3881777"/>
              <a:gd name="connsiteY33" fmla="*/ 65577 h 167864"/>
              <a:gd name="connsiteX34" fmla="*/ 1231343 w 3881777"/>
              <a:gd name="connsiteY34" fmla="*/ 149367 h 167864"/>
              <a:gd name="connsiteX35" fmla="*/ 1267773 w 3881777"/>
              <a:gd name="connsiteY35" fmla="*/ 61934 h 167864"/>
              <a:gd name="connsiteX36" fmla="*/ 1307847 w 3881777"/>
              <a:gd name="connsiteY36" fmla="*/ 127509 h 167864"/>
              <a:gd name="connsiteX37" fmla="*/ 1355206 w 3881777"/>
              <a:gd name="connsiteY37" fmla="*/ 65577 h 167864"/>
              <a:gd name="connsiteX38" fmla="*/ 1406208 w 3881777"/>
              <a:gd name="connsiteY38" fmla="*/ 142081 h 167864"/>
              <a:gd name="connsiteX39" fmla="*/ 1438996 w 3881777"/>
              <a:gd name="connsiteY39" fmla="*/ 51005 h 167864"/>
              <a:gd name="connsiteX40" fmla="*/ 1504570 w 3881777"/>
              <a:gd name="connsiteY40" fmla="*/ 138438 h 167864"/>
              <a:gd name="connsiteX41" fmla="*/ 1544643 w 3881777"/>
              <a:gd name="connsiteY41" fmla="*/ 40076 h 167864"/>
              <a:gd name="connsiteX42" fmla="*/ 1592003 w 3881777"/>
              <a:gd name="connsiteY42" fmla="*/ 149367 h 167864"/>
              <a:gd name="connsiteX43" fmla="*/ 1635719 w 3881777"/>
              <a:gd name="connsiteY43" fmla="*/ 32790 h 167864"/>
              <a:gd name="connsiteX44" fmla="*/ 1679435 w 3881777"/>
              <a:gd name="connsiteY44" fmla="*/ 138438 h 167864"/>
              <a:gd name="connsiteX45" fmla="*/ 1712223 w 3881777"/>
              <a:gd name="connsiteY45" fmla="*/ 18218 h 167864"/>
              <a:gd name="connsiteX46" fmla="*/ 1748653 w 3881777"/>
              <a:gd name="connsiteY46" fmla="*/ 123866 h 167864"/>
              <a:gd name="connsiteX47" fmla="*/ 1796012 w 3881777"/>
              <a:gd name="connsiteY47" fmla="*/ 18218 h 167864"/>
              <a:gd name="connsiteX48" fmla="*/ 1828800 w 3881777"/>
              <a:gd name="connsiteY48" fmla="*/ 123866 h 167864"/>
              <a:gd name="connsiteX49" fmla="*/ 1868873 w 3881777"/>
              <a:gd name="connsiteY49" fmla="*/ 7289 h 167864"/>
              <a:gd name="connsiteX50" fmla="*/ 1916232 w 3881777"/>
              <a:gd name="connsiteY50" fmla="*/ 123866 h 167864"/>
              <a:gd name="connsiteX51" fmla="*/ 1959949 w 3881777"/>
              <a:gd name="connsiteY51" fmla="*/ 3646 h 167864"/>
              <a:gd name="connsiteX52" fmla="*/ 2003665 w 3881777"/>
              <a:gd name="connsiteY52" fmla="*/ 123866 h 167864"/>
              <a:gd name="connsiteX53" fmla="*/ 2043738 w 3881777"/>
              <a:gd name="connsiteY53" fmla="*/ 3 h 167864"/>
              <a:gd name="connsiteX54" fmla="*/ 2087455 w 3881777"/>
              <a:gd name="connsiteY54" fmla="*/ 120223 h 167864"/>
              <a:gd name="connsiteX55" fmla="*/ 2131171 w 3881777"/>
              <a:gd name="connsiteY55" fmla="*/ 14575 h 167864"/>
              <a:gd name="connsiteX56" fmla="*/ 2167601 w 3881777"/>
              <a:gd name="connsiteY56" fmla="*/ 123866 h 167864"/>
              <a:gd name="connsiteX57" fmla="*/ 2214961 w 3881777"/>
              <a:gd name="connsiteY57" fmla="*/ 25504 h 167864"/>
              <a:gd name="connsiteX58" fmla="*/ 2280535 w 3881777"/>
              <a:gd name="connsiteY58" fmla="*/ 138438 h 167864"/>
              <a:gd name="connsiteX59" fmla="*/ 2329671 w 3881777"/>
              <a:gd name="connsiteY59" fmla="*/ 27633 h 167864"/>
              <a:gd name="connsiteX60" fmla="*/ 2380675 w 3881777"/>
              <a:gd name="connsiteY60" fmla="*/ 158694 h 167864"/>
              <a:gd name="connsiteX61" fmla="*/ 2428033 w 3881777"/>
              <a:gd name="connsiteY61" fmla="*/ 58818 h 167864"/>
              <a:gd name="connsiteX62" fmla="*/ 2466329 w 3881777"/>
              <a:gd name="connsiteY62" fmla="*/ 167846 h 167864"/>
              <a:gd name="connsiteX63" fmla="*/ 2515379 w 3881777"/>
              <a:gd name="connsiteY63" fmla="*/ 68145 h 167864"/>
              <a:gd name="connsiteX64" fmla="*/ 2571889 w 3881777"/>
              <a:gd name="connsiteY64" fmla="*/ 155051 h 167864"/>
              <a:gd name="connsiteX65" fmla="*/ 2615518 w 3881777"/>
              <a:gd name="connsiteY65" fmla="*/ 57127 h 167864"/>
              <a:gd name="connsiteX66" fmla="*/ 2670339 w 3881777"/>
              <a:gd name="connsiteY66" fmla="*/ 155051 h 167864"/>
              <a:gd name="connsiteX67" fmla="*/ 2726762 w 3881777"/>
              <a:gd name="connsiteY67" fmla="*/ 57128 h 167864"/>
              <a:gd name="connsiteX68" fmla="*/ 2768613 w 3881777"/>
              <a:gd name="connsiteY68" fmla="*/ 147765 h 167864"/>
              <a:gd name="connsiteX69" fmla="*/ 2812329 w 3881777"/>
              <a:gd name="connsiteY69" fmla="*/ 55087 h 167864"/>
              <a:gd name="connsiteX70" fmla="*/ 2850624 w 3881777"/>
              <a:gd name="connsiteY70" fmla="*/ 158694 h 167864"/>
              <a:gd name="connsiteX71" fmla="*/ 2903493 w 3881777"/>
              <a:gd name="connsiteY71" fmla="*/ 73653 h 167864"/>
              <a:gd name="connsiteX72" fmla="*/ 2939835 w 3881777"/>
              <a:gd name="connsiteY72" fmla="*/ 164203 h 167864"/>
              <a:gd name="connsiteX73" fmla="*/ 2988973 w 3881777"/>
              <a:gd name="connsiteY73" fmla="*/ 66278 h 167864"/>
              <a:gd name="connsiteX74" fmla="*/ 3036420 w 3881777"/>
              <a:gd name="connsiteY74" fmla="*/ 145987 h 167864"/>
              <a:gd name="connsiteX75" fmla="*/ 3092842 w 3881777"/>
              <a:gd name="connsiteY75" fmla="*/ 66279 h 167864"/>
              <a:gd name="connsiteX76" fmla="*/ 3143845 w 3881777"/>
              <a:gd name="connsiteY76" fmla="*/ 155052 h 167864"/>
              <a:gd name="connsiteX77" fmla="*/ 3205775 w 3881777"/>
              <a:gd name="connsiteY77" fmla="*/ 55437 h 167864"/>
              <a:gd name="connsiteX78" fmla="*/ 3260421 w 3881777"/>
              <a:gd name="connsiteY78" fmla="*/ 160822 h 167864"/>
              <a:gd name="connsiteX79" fmla="*/ 3325996 w 3881777"/>
              <a:gd name="connsiteY79" fmla="*/ 46287 h 167864"/>
              <a:gd name="connsiteX80" fmla="*/ 3402588 w 3881777"/>
              <a:gd name="connsiteY80" fmla="*/ 155139 h 167864"/>
              <a:gd name="connsiteX81" fmla="*/ 3469851 w 3881777"/>
              <a:gd name="connsiteY81" fmla="*/ 59081 h 167864"/>
              <a:gd name="connsiteX82" fmla="*/ 3553818 w 3881777"/>
              <a:gd name="connsiteY82" fmla="*/ 147765 h 167864"/>
              <a:gd name="connsiteX83" fmla="*/ 3603042 w 3881777"/>
              <a:gd name="connsiteY83" fmla="*/ 46374 h 167864"/>
              <a:gd name="connsiteX84" fmla="*/ 3659377 w 3881777"/>
              <a:gd name="connsiteY84" fmla="*/ 155051 h 167864"/>
              <a:gd name="connsiteX85" fmla="*/ 3714110 w 3881777"/>
              <a:gd name="connsiteY85" fmla="*/ 50017 h 167864"/>
              <a:gd name="connsiteX86" fmla="*/ 3754095 w 3881777"/>
              <a:gd name="connsiteY86" fmla="*/ 158694 h 167864"/>
              <a:gd name="connsiteX87" fmla="*/ 3808741 w 3881777"/>
              <a:gd name="connsiteY87" fmla="*/ 62724 h 167864"/>
              <a:gd name="connsiteX88" fmla="*/ 3881777 w 3881777"/>
              <a:gd name="connsiteY88" fmla="*/ 142168 h 167864"/>
              <a:gd name="connsiteX0" fmla="*/ 0 w 3808741"/>
              <a:gd name="connsiteY0" fmla="*/ 142081 h 167864"/>
              <a:gd name="connsiteX1" fmla="*/ 43716 w 3808741"/>
              <a:gd name="connsiteY1" fmla="*/ 109293 h 167864"/>
              <a:gd name="connsiteX2" fmla="*/ 65574 w 3808741"/>
              <a:gd name="connsiteY2" fmla="*/ 149367 h 167864"/>
              <a:gd name="connsiteX3" fmla="*/ 94718 w 3808741"/>
              <a:gd name="connsiteY3" fmla="*/ 112936 h 167864"/>
              <a:gd name="connsiteX4" fmla="*/ 138435 w 3808741"/>
              <a:gd name="connsiteY4" fmla="*/ 142081 h 167864"/>
              <a:gd name="connsiteX5" fmla="*/ 167579 w 3808741"/>
              <a:gd name="connsiteY5" fmla="*/ 116580 h 167864"/>
              <a:gd name="connsiteX6" fmla="*/ 204009 w 3808741"/>
              <a:gd name="connsiteY6" fmla="*/ 160296 h 167864"/>
              <a:gd name="connsiteX7" fmla="*/ 240439 w 3808741"/>
              <a:gd name="connsiteY7" fmla="*/ 116580 h 167864"/>
              <a:gd name="connsiteX8" fmla="*/ 291442 w 3808741"/>
              <a:gd name="connsiteY8" fmla="*/ 145724 h 167864"/>
              <a:gd name="connsiteX9" fmla="*/ 331515 w 3808741"/>
              <a:gd name="connsiteY9" fmla="*/ 105650 h 167864"/>
              <a:gd name="connsiteX10" fmla="*/ 371588 w 3808741"/>
              <a:gd name="connsiteY10" fmla="*/ 145724 h 167864"/>
              <a:gd name="connsiteX11" fmla="*/ 415305 w 3808741"/>
              <a:gd name="connsiteY11" fmla="*/ 102007 h 167864"/>
              <a:gd name="connsiteX12" fmla="*/ 444449 w 3808741"/>
              <a:gd name="connsiteY12" fmla="*/ 138438 h 167864"/>
              <a:gd name="connsiteX13" fmla="*/ 480879 w 3808741"/>
              <a:gd name="connsiteY13" fmla="*/ 105650 h 167864"/>
              <a:gd name="connsiteX14" fmla="*/ 510023 w 3808741"/>
              <a:gd name="connsiteY14" fmla="*/ 142081 h 167864"/>
              <a:gd name="connsiteX15" fmla="*/ 539168 w 3808741"/>
              <a:gd name="connsiteY15" fmla="*/ 105650 h 167864"/>
              <a:gd name="connsiteX16" fmla="*/ 561026 w 3808741"/>
              <a:gd name="connsiteY16" fmla="*/ 145724 h 167864"/>
              <a:gd name="connsiteX17" fmla="*/ 601099 w 3808741"/>
              <a:gd name="connsiteY17" fmla="*/ 105650 h 167864"/>
              <a:gd name="connsiteX18" fmla="*/ 644815 w 3808741"/>
              <a:gd name="connsiteY18" fmla="*/ 142081 h 167864"/>
              <a:gd name="connsiteX19" fmla="*/ 673960 w 3808741"/>
              <a:gd name="connsiteY19" fmla="*/ 102007 h 167864"/>
              <a:gd name="connsiteX20" fmla="*/ 703104 w 3808741"/>
              <a:gd name="connsiteY20" fmla="*/ 142081 h 167864"/>
              <a:gd name="connsiteX21" fmla="*/ 724962 w 3808741"/>
              <a:gd name="connsiteY21" fmla="*/ 94721 h 167864"/>
              <a:gd name="connsiteX22" fmla="*/ 779608 w 3808741"/>
              <a:gd name="connsiteY22" fmla="*/ 138438 h 167864"/>
              <a:gd name="connsiteX23" fmla="*/ 819681 w 3808741"/>
              <a:gd name="connsiteY23" fmla="*/ 102007 h 167864"/>
              <a:gd name="connsiteX24" fmla="*/ 867040 w 3808741"/>
              <a:gd name="connsiteY24" fmla="*/ 145724 h 167864"/>
              <a:gd name="connsiteX25" fmla="*/ 903470 w 3808741"/>
              <a:gd name="connsiteY25" fmla="*/ 94721 h 167864"/>
              <a:gd name="connsiteX26" fmla="*/ 958116 w 3808741"/>
              <a:gd name="connsiteY26" fmla="*/ 142081 h 167864"/>
              <a:gd name="connsiteX27" fmla="*/ 998189 w 3808741"/>
              <a:gd name="connsiteY27" fmla="*/ 72863 h 167864"/>
              <a:gd name="connsiteX28" fmla="*/ 1038263 w 3808741"/>
              <a:gd name="connsiteY28" fmla="*/ 153010 h 167864"/>
              <a:gd name="connsiteX29" fmla="*/ 1063764 w 3808741"/>
              <a:gd name="connsiteY29" fmla="*/ 80149 h 167864"/>
              <a:gd name="connsiteX30" fmla="*/ 1103837 w 3808741"/>
              <a:gd name="connsiteY30" fmla="*/ 145724 h 167864"/>
              <a:gd name="connsiteX31" fmla="*/ 1129338 w 3808741"/>
              <a:gd name="connsiteY31" fmla="*/ 69220 h 167864"/>
              <a:gd name="connsiteX32" fmla="*/ 1176698 w 3808741"/>
              <a:gd name="connsiteY32" fmla="*/ 134795 h 167864"/>
              <a:gd name="connsiteX33" fmla="*/ 1198556 w 3808741"/>
              <a:gd name="connsiteY33" fmla="*/ 65577 h 167864"/>
              <a:gd name="connsiteX34" fmla="*/ 1231343 w 3808741"/>
              <a:gd name="connsiteY34" fmla="*/ 149367 h 167864"/>
              <a:gd name="connsiteX35" fmla="*/ 1267773 w 3808741"/>
              <a:gd name="connsiteY35" fmla="*/ 61934 h 167864"/>
              <a:gd name="connsiteX36" fmla="*/ 1307847 w 3808741"/>
              <a:gd name="connsiteY36" fmla="*/ 127509 h 167864"/>
              <a:gd name="connsiteX37" fmla="*/ 1355206 w 3808741"/>
              <a:gd name="connsiteY37" fmla="*/ 65577 h 167864"/>
              <a:gd name="connsiteX38" fmla="*/ 1406208 w 3808741"/>
              <a:gd name="connsiteY38" fmla="*/ 142081 h 167864"/>
              <a:gd name="connsiteX39" fmla="*/ 1438996 w 3808741"/>
              <a:gd name="connsiteY39" fmla="*/ 51005 h 167864"/>
              <a:gd name="connsiteX40" fmla="*/ 1504570 w 3808741"/>
              <a:gd name="connsiteY40" fmla="*/ 138438 h 167864"/>
              <a:gd name="connsiteX41" fmla="*/ 1544643 w 3808741"/>
              <a:gd name="connsiteY41" fmla="*/ 40076 h 167864"/>
              <a:gd name="connsiteX42" fmla="*/ 1592003 w 3808741"/>
              <a:gd name="connsiteY42" fmla="*/ 149367 h 167864"/>
              <a:gd name="connsiteX43" fmla="*/ 1635719 w 3808741"/>
              <a:gd name="connsiteY43" fmla="*/ 32790 h 167864"/>
              <a:gd name="connsiteX44" fmla="*/ 1679435 w 3808741"/>
              <a:gd name="connsiteY44" fmla="*/ 138438 h 167864"/>
              <a:gd name="connsiteX45" fmla="*/ 1712223 w 3808741"/>
              <a:gd name="connsiteY45" fmla="*/ 18218 h 167864"/>
              <a:gd name="connsiteX46" fmla="*/ 1748653 w 3808741"/>
              <a:gd name="connsiteY46" fmla="*/ 123866 h 167864"/>
              <a:gd name="connsiteX47" fmla="*/ 1796012 w 3808741"/>
              <a:gd name="connsiteY47" fmla="*/ 18218 h 167864"/>
              <a:gd name="connsiteX48" fmla="*/ 1828800 w 3808741"/>
              <a:gd name="connsiteY48" fmla="*/ 123866 h 167864"/>
              <a:gd name="connsiteX49" fmla="*/ 1868873 w 3808741"/>
              <a:gd name="connsiteY49" fmla="*/ 7289 h 167864"/>
              <a:gd name="connsiteX50" fmla="*/ 1916232 w 3808741"/>
              <a:gd name="connsiteY50" fmla="*/ 123866 h 167864"/>
              <a:gd name="connsiteX51" fmla="*/ 1959949 w 3808741"/>
              <a:gd name="connsiteY51" fmla="*/ 3646 h 167864"/>
              <a:gd name="connsiteX52" fmla="*/ 2003665 w 3808741"/>
              <a:gd name="connsiteY52" fmla="*/ 123866 h 167864"/>
              <a:gd name="connsiteX53" fmla="*/ 2043738 w 3808741"/>
              <a:gd name="connsiteY53" fmla="*/ 3 h 167864"/>
              <a:gd name="connsiteX54" fmla="*/ 2087455 w 3808741"/>
              <a:gd name="connsiteY54" fmla="*/ 120223 h 167864"/>
              <a:gd name="connsiteX55" fmla="*/ 2131171 w 3808741"/>
              <a:gd name="connsiteY55" fmla="*/ 14575 h 167864"/>
              <a:gd name="connsiteX56" fmla="*/ 2167601 w 3808741"/>
              <a:gd name="connsiteY56" fmla="*/ 123866 h 167864"/>
              <a:gd name="connsiteX57" fmla="*/ 2214961 w 3808741"/>
              <a:gd name="connsiteY57" fmla="*/ 25504 h 167864"/>
              <a:gd name="connsiteX58" fmla="*/ 2280535 w 3808741"/>
              <a:gd name="connsiteY58" fmla="*/ 138438 h 167864"/>
              <a:gd name="connsiteX59" fmla="*/ 2329671 w 3808741"/>
              <a:gd name="connsiteY59" fmla="*/ 27633 h 167864"/>
              <a:gd name="connsiteX60" fmla="*/ 2380675 w 3808741"/>
              <a:gd name="connsiteY60" fmla="*/ 158694 h 167864"/>
              <a:gd name="connsiteX61" fmla="*/ 2428033 w 3808741"/>
              <a:gd name="connsiteY61" fmla="*/ 58818 h 167864"/>
              <a:gd name="connsiteX62" fmla="*/ 2466329 w 3808741"/>
              <a:gd name="connsiteY62" fmla="*/ 167846 h 167864"/>
              <a:gd name="connsiteX63" fmla="*/ 2515379 w 3808741"/>
              <a:gd name="connsiteY63" fmla="*/ 68145 h 167864"/>
              <a:gd name="connsiteX64" fmla="*/ 2571889 w 3808741"/>
              <a:gd name="connsiteY64" fmla="*/ 155051 h 167864"/>
              <a:gd name="connsiteX65" fmla="*/ 2615518 w 3808741"/>
              <a:gd name="connsiteY65" fmla="*/ 57127 h 167864"/>
              <a:gd name="connsiteX66" fmla="*/ 2670339 w 3808741"/>
              <a:gd name="connsiteY66" fmla="*/ 155051 h 167864"/>
              <a:gd name="connsiteX67" fmla="*/ 2726762 w 3808741"/>
              <a:gd name="connsiteY67" fmla="*/ 57128 h 167864"/>
              <a:gd name="connsiteX68" fmla="*/ 2768613 w 3808741"/>
              <a:gd name="connsiteY68" fmla="*/ 147765 h 167864"/>
              <a:gd name="connsiteX69" fmla="*/ 2812329 w 3808741"/>
              <a:gd name="connsiteY69" fmla="*/ 55087 h 167864"/>
              <a:gd name="connsiteX70" fmla="*/ 2850624 w 3808741"/>
              <a:gd name="connsiteY70" fmla="*/ 158694 h 167864"/>
              <a:gd name="connsiteX71" fmla="*/ 2903493 w 3808741"/>
              <a:gd name="connsiteY71" fmla="*/ 73653 h 167864"/>
              <a:gd name="connsiteX72" fmla="*/ 2939835 w 3808741"/>
              <a:gd name="connsiteY72" fmla="*/ 164203 h 167864"/>
              <a:gd name="connsiteX73" fmla="*/ 2988973 w 3808741"/>
              <a:gd name="connsiteY73" fmla="*/ 66278 h 167864"/>
              <a:gd name="connsiteX74" fmla="*/ 3036420 w 3808741"/>
              <a:gd name="connsiteY74" fmla="*/ 145987 h 167864"/>
              <a:gd name="connsiteX75" fmla="*/ 3092842 w 3808741"/>
              <a:gd name="connsiteY75" fmla="*/ 66279 h 167864"/>
              <a:gd name="connsiteX76" fmla="*/ 3143845 w 3808741"/>
              <a:gd name="connsiteY76" fmla="*/ 155052 h 167864"/>
              <a:gd name="connsiteX77" fmla="*/ 3205775 w 3808741"/>
              <a:gd name="connsiteY77" fmla="*/ 55437 h 167864"/>
              <a:gd name="connsiteX78" fmla="*/ 3260421 w 3808741"/>
              <a:gd name="connsiteY78" fmla="*/ 160822 h 167864"/>
              <a:gd name="connsiteX79" fmla="*/ 3325996 w 3808741"/>
              <a:gd name="connsiteY79" fmla="*/ 46287 h 167864"/>
              <a:gd name="connsiteX80" fmla="*/ 3402588 w 3808741"/>
              <a:gd name="connsiteY80" fmla="*/ 155139 h 167864"/>
              <a:gd name="connsiteX81" fmla="*/ 3469851 w 3808741"/>
              <a:gd name="connsiteY81" fmla="*/ 59081 h 167864"/>
              <a:gd name="connsiteX82" fmla="*/ 3553818 w 3808741"/>
              <a:gd name="connsiteY82" fmla="*/ 147765 h 167864"/>
              <a:gd name="connsiteX83" fmla="*/ 3603042 w 3808741"/>
              <a:gd name="connsiteY83" fmla="*/ 46374 h 167864"/>
              <a:gd name="connsiteX84" fmla="*/ 3659377 w 3808741"/>
              <a:gd name="connsiteY84" fmla="*/ 155051 h 167864"/>
              <a:gd name="connsiteX85" fmla="*/ 3714110 w 3808741"/>
              <a:gd name="connsiteY85" fmla="*/ 50017 h 167864"/>
              <a:gd name="connsiteX86" fmla="*/ 3754095 w 3808741"/>
              <a:gd name="connsiteY86" fmla="*/ 158694 h 167864"/>
              <a:gd name="connsiteX87" fmla="*/ 3808741 w 3808741"/>
              <a:gd name="connsiteY87" fmla="*/ 62724 h 167864"/>
              <a:gd name="connsiteX0" fmla="*/ 0 w 3754095"/>
              <a:gd name="connsiteY0" fmla="*/ 142081 h 167864"/>
              <a:gd name="connsiteX1" fmla="*/ 43716 w 3754095"/>
              <a:gd name="connsiteY1" fmla="*/ 109293 h 167864"/>
              <a:gd name="connsiteX2" fmla="*/ 65574 w 3754095"/>
              <a:gd name="connsiteY2" fmla="*/ 149367 h 167864"/>
              <a:gd name="connsiteX3" fmla="*/ 94718 w 3754095"/>
              <a:gd name="connsiteY3" fmla="*/ 112936 h 167864"/>
              <a:gd name="connsiteX4" fmla="*/ 138435 w 3754095"/>
              <a:gd name="connsiteY4" fmla="*/ 142081 h 167864"/>
              <a:gd name="connsiteX5" fmla="*/ 167579 w 3754095"/>
              <a:gd name="connsiteY5" fmla="*/ 116580 h 167864"/>
              <a:gd name="connsiteX6" fmla="*/ 204009 w 3754095"/>
              <a:gd name="connsiteY6" fmla="*/ 160296 h 167864"/>
              <a:gd name="connsiteX7" fmla="*/ 240439 w 3754095"/>
              <a:gd name="connsiteY7" fmla="*/ 116580 h 167864"/>
              <a:gd name="connsiteX8" fmla="*/ 291442 w 3754095"/>
              <a:gd name="connsiteY8" fmla="*/ 145724 h 167864"/>
              <a:gd name="connsiteX9" fmla="*/ 331515 w 3754095"/>
              <a:gd name="connsiteY9" fmla="*/ 105650 h 167864"/>
              <a:gd name="connsiteX10" fmla="*/ 371588 w 3754095"/>
              <a:gd name="connsiteY10" fmla="*/ 145724 h 167864"/>
              <a:gd name="connsiteX11" fmla="*/ 415305 w 3754095"/>
              <a:gd name="connsiteY11" fmla="*/ 102007 h 167864"/>
              <a:gd name="connsiteX12" fmla="*/ 444449 w 3754095"/>
              <a:gd name="connsiteY12" fmla="*/ 138438 h 167864"/>
              <a:gd name="connsiteX13" fmla="*/ 480879 w 3754095"/>
              <a:gd name="connsiteY13" fmla="*/ 105650 h 167864"/>
              <a:gd name="connsiteX14" fmla="*/ 510023 w 3754095"/>
              <a:gd name="connsiteY14" fmla="*/ 142081 h 167864"/>
              <a:gd name="connsiteX15" fmla="*/ 539168 w 3754095"/>
              <a:gd name="connsiteY15" fmla="*/ 105650 h 167864"/>
              <a:gd name="connsiteX16" fmla="*/ 561026 w 3754095"/>
              <a:gd name="connsiteY16" fmla="*/ 145724 h 167864"/>
              <a:gd name="connsiteX17" fmla="*/ 601099 w 3754095"/>
              <a:gd name="connsiteY17" fmla="*/ 105650 h 167864"/>
              <a:gd name="connsiteX18" fmla="*/ 644815 w 3754095"/>
              <a:gd name="connsiteY18" fmla="*/ 142081 h 167864"/>
              <a:gd name="connsiteX19" fmla="*/ 673960 w 3754095"/>
              <a:gd name="connsiteY19" fmla="*/ 102007 h 167864"/>
              <a:gd name="connsiteX20" fmla="*/ 703104 w 3754095"/>
              <a:gd name="connsiteY20" fmla="*/ 142081 h 167864"/>
              <a:gd name="connsiteX21" fmla="*/ 724962 w 3754095"/>
              <a:gd name="connsiteY21" fmla="*/ 94721 h 167864"/>
              <a:gd name="connsiteX22" fmla="*/ 779608 w 3754095"/>
              <a:gd name="connsiteY22" fmla="*/ 138438 h 167864"/>
              <a:gd name="connsiteX23" fmla="*/ 819681 w 3754095"/>
              <a:gd name="connsiteY23" fmla="*/ 102007 h 167864"/>
              <a:gd name="connsiteX24" fmla="*/ 867040 w 3754095"/>
              <a:gd name="connsiteY24" fmla="*/ 145724 h 167864"/>
              <a:gd name="connsiteX25" fmla="*/ 903470 w 3754095"/>
              <a:gd name="connsiteY25" fmla="*/ 94721 h 167864"/>
              <a:gd name="connsiteX26" fmla="*/ 958116 w 3754095"/>
              <a:gd name="connsiteY26" fmla="*/ 142081 h 167864"/>
              <a:gd name="connsiteX27" fmla="*/ 998189 w 3754095"/>
              <a:gd name="connsiteY27" fmla="*/ 72863 h 167864"/>
              <a:gd name="connsiteX28" fmla="*/ 1038263 w 3754095"/>
              <a:gd name="connsiteY28" fmla="*/ 153010 h 167864"/>
              <a:gd name="connsiteX29" fmla="*/ 1063764 w 3754095"/>
              <a:gd name="connsiteY29" fmla="*/ 80149 h 167864"/>
              <a:gd name="connsiteX30" fmla="*/ 1103837 w 3754095"/>
              <a:gd name="connsiteY30" fmla="*/ 145724 h 167864"/>
              <a:gd name="connsiteX31" fmla="*/ 1129338 w 3754095"/>
              <a:gd name="connsiteY31" fmla="*/ 69220 h 167864"/>
              <a:gd name="connsiteX32" fmla="*/ 1176698 w 3754095"/>
              <a:gd name="connsiteY32" fmla="*/ 134795 h 167864"/>
              <a:gd name="connsiteX33" fmla="*/ 1198556 w 3754095"/>
              <a:gd name="connsiteY33" fmla="*/ 65577 h 167864"/>
              <a:gd name="connsiteX34" fmla="*/ 1231343 w 3754095"/>
              <a:gd name="connsiteY34" fmla="*/ 149367 h 167864"/>
              <a:gd name="connsiteX35" fmla="*/ 1267773 w 3754095"/>
              <a:gd name="connsiteY35" fmla="*/ 61934 h 167864"/>
              <a:gd name="connsiteX36" fmla="*/ 1307847 w 3754095"/>
              <a:gd name="connsiteY36" fmla="*/ 127509 h 167864"/>
              <a:gd name="connsiteX37" fmla="*/ 1355206 w 3754095"/>
              <a:gd name="connsiteY37" fmla="*/ 65577 h 167864"/>
              <a:gd name="connsiteX38" fmla="*/ 1406208 w 3754095"/>
              <a:gd name="connsiteY38" fmla="*/ 142081 h 167864"/>
              <a:gd name="connsiteX39" fmla="*/ 1438996 w 3754095"/>
              <a:gd name="connsiteY39" fmla="*/ 51005 h 167864"/>
              <a:gd name="connsiteX40" fmla="*/ 1504570 w 3754095"/>
              <a:gd name="connsiteY40" fmla="*/ 138438 h 167864"/>
              <a:gd name="connsiteX41" fmla="*/ 1544643 w 3754095"/>
              <a:gd name="connsiteY41" fmla="*/ 40076 h 167864"/>
              <a:gd name="connsiteX42" fmla="*/ 1592003 w 3754095"/>
              <a:gd name="connsiteY42" fmla="*/ 149367 h 167864"/>
              <a:gd name="connsiteX43" fmla="*/ 1635719 w 3754095"/>
              <a:gd name="connsiteY43" fmla="*/ 32790 h 167864"/>
              <a:gd name="connsiteX44" fmla="*/ 1679435 w 3754095"/>
              <a:gd name="connsiteY44" fmla="*/ 138438 h 167864"/>
              <a:gd name="connsiteX45" fmla="*/ 1712223 w 3754095"/>
              <a:gd name="connsiteY45" fmla="*/ 18218 h 167864"/>
              <a:gd name="connsiteX46" fmla="*/ 1748653 w 3754095"/>
              <a:gd name="connsiteY46" fmla="*/ 123866 h 167864"/>
              <a:gd name="connsiteX47" fmla="*/ 1796012 w 3754095"/>
              <a:gd name="connsiteY47" fmla="*/ 18218 h 167864"/>
              <a:gd name="connsiteX48" fmla="*/ 1828800 w 3754095"/>
              <a:gd name="connsiteY48" fmla="*/ 123866 h 167864"/>
              <a:gd name="connsiteX49" fmla="*/ 1868873 w 3754095"/>
              <a:gd name="connsiteY49" fmla="*/ 7289 h 167864"/>
              <a:gd name="connsiteX50" fmla="*/ 1916232 w 3754095"/>
              <a:gd name="connsiteY50" fmla="*/ 123866 h 167864"/>
              <a:gd name="connsiteX51" fmla="*/ 1959949 w 3754095"/>
              <a:gd name="connsiteY51" fmla="*/ 3646 h 167864"/>
              <a:gd name="connsiteX52" fmla="*/ 2003665 w 3754095"/>
              <a:gd name="connsiteY52" fmla="*/ 123866 h 167864"/>
              <a:gd name="connsiteX53" fmla="*/ 2043738 w 3754095"/>
              <a:gd name="connsiteY53" fmla="*/ 3 h 167864"/>
              <a:gd name="connsiteX54" fmla="*/ 2087455 w 3754095"/>
              <a:gd name="connsiteY54" fmla="*/ 120223 h 167864"/>
              <a:gd name="connsiteX55" fmla="*/ 2131171 w 3754095"/>
              <a:gd name="connsiteY55" fmla="*/ 14575 h 167864"/>
              <a:gd name="connsiteX56" fmla="*/ 2167601 w 3754095"/>
              <a:gd name="connsiteY56" fmla="*/ 123866 h 167864"/>
              <a:gd name="connsiteX57" fmla="*/ 2214961 w 3754095"/>
              <a:gd name="connsiteY57" fmla="*/ 25504 h 167864"/>
              <a:gd name="connsiteX58" fmla="*/ 2280535 w 3754095"/>
              <a:gd name="connsiteY58" fmla="*/ 138438 h 167864"/>
              <a:gd name="connsiteX59" fmla="*/ 2329671 w 3754095"/>
              <a:gd name="connsiteY59" fmla="*/ 27633 h 167864"/>
              <a:gd name="connsiteX60" fmla="*/ 2380675 w 3754095"/>
              <a:gd name="connsiteY60" fmla="*/ 158694 h 167864"/>
              <a:gd name="connsiteX61" fmla="*/ 2428033 w 3754095"/>
              <a:gd name="connsiteY61" fmla="*/ 58818 h 167864"/>
              <a:gd name="connsiteX62" fmla="*/ 2466329 w 3754095"/>
              <a:gd name="connsiteY62" fmla="*/ 167846 h 167864"/>
              <a:gd name="connsiteX63" fmla="*/ 2515379 w 3754095"/>
              <a:gd name="connsiteY63" fmla="*/ 68145 h 167864"/>
              <a:gd name="connsiteX64" fmla="*/ 2571889 w 3754095"/>
              <a:gd name="connsiteY64" fmla="*/ 155051 h 167864"/>
              <a:gd name="connsiteX65" fmla="*/ 2615518 w 3754095"/>
              <a:gd name="connsiteY65" fmla="*/ 57127 h 167864"/>
              <a:gd name="connsiteX66" fmla="*/ 2670339 w 3754095"/>
              <a:gd name="connsiteY66" fmla="*/ 155051 h 167864"/>
              <a:gd name="connsiteX67" fmla="*/ 2726762 w 3754095"/>
              <a:gd name="connsiteY67" fmla="*/ 57128 h 167864"/>
              <a:gd name="connsiteX68" fmla="*/ 2768613 w 3754095"/>
              <a:gd name="connsiteY68" fmla="*/ 147765 h 167864"/>
              <a:gd name="connsiteX69" fmla="*/ 2812329 w 3754095"/>
              <a:gd name="connsiteY69" fmla="*/ 55087 h 167864"/>
              <a:gd name="connsiteX70" fmla="*/ 2850624 w 3754095"/>
              <a:gd name="connsiteY70" fmla="*/ 158694 h 167864"/>
              <a:gd name="connsiteX71" fmla="*/ 2903493 w 3754095"/>
              <a:gd name="connsiteY71" fmla="*/ 73653 h 167864"/>
              <a:gd name="connsiteX72" fmla="*/ 2939835 w 3754095"/>
              <a:gd name="connsiteY72" fmla="*/ 164203 h 167864"/>
              <a:gd name="connsiteX73" fmla="*/ 2988973 w 3754095"/>
              <a:gd name="connsiteY73" fmla="*/ 66278 h 167864"/>
              <a:gd name="connsiteX74" fmla="*/ 3036420 w 3754095"/>
              <a:gd name="connsiteY74" fmla="*/ 145987 h 167864"/>
              <a:gd name="connsiteX75" fmla="*/ 3092842 w 3754095"/>
              <a:gd name="connsiteY75" fmla="*/ 66279 h 167864"/>
              <a:gd name="connsiteX76" fmla="*/ 3143845 w 3754095"/>
              <a:gd name="connsiteY76" fmla="*/ 155052 h 167864"/>
              <a:gd name="connsiteX77" fmla="*/ 3205775 w 3754095"/>
              <a:gd name="connsiteY77" fmla="*/ 55437 h 167864"/>
              <a:gd name="connsiteX78" fmla="*/ 3260421 w 3754095"/>
              <a:gd name="connsiteY78" fmla="*/ 160822 h 167864"/>
              <a:gd name="connsiteX79" fmla="*/ 3325996 w 3754095"/>
              <a:gd name="connsiteY79" fmla="*/ 46287 h 167864"/>
              <a:gd name="connsiteX80" fmla="*/ 3402588 w 3754095"/>
              <a:gd name="connsiteY80" fmla="*/ 155139 h 167864"/>
              <a:gd name="connsiteX81" fmla="*/ 3469851 w 3754095"/>
              <a:gd name="connsiteY81" fmla="*/ 59081 h 167864"/>
              <a:gd name="connsiteX82" fmla="*/ 3553818 w 3754095"/>
              <a:gd name="connsiteY82" fmla="*/ 147765 h 167864"/>
              <a:gd name="connsiteX83" fmla="*/ 3603042 w 3754095"/>
              <a:gd name="connsiteY83" fmla="*/ 46374 h 167864"/>
              <a:gd name="connsiteX84" fmla="*/ 3659377 w 3754095"/>
              <a:gd name="connsiteY84" fmla="*/ 155051 h 167864"/>
              <a:gd name="connsiteX85" fmla="*/ 3714110 w 3754095"/>
              <a:gd name="connsiteY85" fmla="*/ 50017 h 167864"/>
              <a:gd name="connsiteX86" fmla="*/ 3754095 w 3754095"/>
              <a:gd name="connsiteY86" fmla="*/ 158694 h 167864"/>
              <a:gd name="connsiteX0" fmla="*/ 0 w 3714110"/>
              <a:gd name="connsiteY0" fmla="*/ 142081 h 167864"/>
              <a:gd name="connsiteX1" fmla="*/ 43716 w 3714110"/>
              <a:gd name="connsiteY1" fmla="*/ 109293 h 167864"/>
              <a:gd name="connsiteX2" fmla="*/ 65574 w 3714110"/>
              <a:gd name="connsiteY2" fmla="*/ 149367 h 167864"/>
              <a:gd name="connsiteX3" fmla="*/ 94718 w 3714110"/>
              <a:gd name="connsiteY3" fmla="*/ 112936 h 167864"/>
              <a:gd name="connsiteX4" fmla="*/ 138435 w 3714110"/>
              <a:gd name="connsiteY4" fmla="*/ 142081 h 167864"/>
              <a:gd name="connsiteX5" fmla="*/ 167579 w 3714110"/>
              <a:gd name="connsiteY5" fmla="*/ 116580 h 167864"/>
              <a:gd name="connsiteX6" fmla="*/ 204009 w 3714110"/>
              <a:gd name="connsiteY6" fmla="*/ 160296 h 167864"/>
              <a:gd name="connsiteX7" fmla="*/ 240439 w 3714110"/>
              <a:gd name="connsiteY7" fmla="*/ 116580 h 167864"/>
              <a:gd name="connsiteX8" fmla="*/ 291442 w 3714110"/>
              <a:gd name="connsiteY8" fmla="*/ 145724 h 167864"/>
              <a:gd name="connsiteX9" fmla="*/ 331515 w 3714110"/>
              <a:gd name="connsiteY9" fmla="*/ 105650 h 167864"/>
              <a:gd name="connsiteX10" fmla="*/ 371588 w 3714110"/>
              <a:gd name="connsiteY10" fmla="*/ 145724 h 167864"/>
              <a:gd name="connsiteX11" fmla="*/ 415305 w 3714110"/>
              <a:gd name="connsiteY11" fmla="*/ 102007 h 167864"/>
              <a:gd name="connsiteX12" fmla="*/ 444449 w 3714110"/>
              <a:gd name="connsiteY12" fmla="*/ 138438 h 167864"/>
              <a:gd name="connsiteX13" fmla="*/ 480879 w 3714110"/>
              <a:gd name="connsiteY13" fmla="*/ 105650 h 167864"/>
              <a:gd name="connsiteX14" fmla="*/ 510023 w 3714110"/>
              <a:gd name="connsiteY14" fmla="*/ 142081 h 167864"/>
              <a:gd name="connsiteX15" fmla="*/ 539168 w 3714110"/>
              <a:gd name="connsiteY15" fmla="*/ 105650 h 167864"/>
              <a:gd name="connsiteX16" fmla="*/ 561026 w 3714110"/>
              <a:gd name="connsiteY16" fmla="*/ 145724 h 167864"/>
              <a:gd name="connsiteX17" fmla="*/ 601099 w 3714110"/>
              <a:gd name="connsiteY17" fmla="*/ 105650 h 167864"/>
              <a:gd name="connsiteX18" fmla="*/ 644815 w 3714110"/>
              <a:gd name="connsiteY18" fmla="*/ 142081 h 167864"/>
              <a:gd name="connsiteX19" fmla="*/ 673960 w 3714110"/>
              <a:gd name="connsiteY19" fmla="*/ 102007 h 167864"/>
              <a:gd name="connsiteX20" fmla="*/ 703104 w 3714110"/>
              <a:gd name="connsiteY20" fmla="*/ 142081 h 167864"/>
              <a:gd name="connsiteX21" fmla="*/ 724962 w 3714110"/>
              <a:gd name="connsiteY21" fmla="*/ 94721 h 167864"/>
              <a:gd name="connsiteX22" fmla="*/ 779608 w 3714110"/>
              <a:gd name="connsiteY22" fmla="*/ 138438 h 167864"/>
              <a:gd name="connsiteX23" fmla="*/ 819681 w 3714110"/>
              <a:gd name="connsiteY23" fmla="*/ 102007 h 167864"/>
              <a:gd name="connsiteX24" fmla="*/ 867040 w 3714110"/>
              <a:gd name="connsiteY24" fmla="*/ 145724 h 167864"/>
              <a:gd name="connsiteX25" fmla="*/ 903470 w 3714110"/>
              <a:gd name="connsiteY25" fmla="*/ 94721 h 167864"/>
              <a:gd name="connsiteX26" fmla="*/ 958116 w 3714110"/>
              <a:gd name="connsiteY26" fmla="*/ 142081 h 167864"/>
              <a:gd name="connsiteX27" fmla="*/ 998189 w 3714110"/>
              <a:gd name="connsiteY27" fmla="*/ 72863 h 167864"/>
              <a:gd name="connsiteX28" fmla="*/ 1038263 w 3714110"/>
              <a:gd name="connsiteY28" fmla="*/ 153010 h 167864"/>
              <a:gd name="connsiteX29" fmla="*/ 1063764 w 3714110"/>
              <a:gd name="connsiteY29" fmla="*/ 80149 h 167864"/>
              <a:gd name="connsiteX30" fmla="*/ 1103837 w 3714110"/>
              <a:gd name="connsiteY30" fmla="*/ 145724 h 167864"/>
              <a:gd name="connsiteX31" fmla="*/ 1129338 w 3714110"/>
              <a:gd name="connsiteY31" fmla="*/ 69220 h 167864"/>
              <a:gd name="connsiteX32" fmla="*/ 1176698 w 3714110"/>
              <a:gd name="connsiteY32" fmla="*/ 134795 h 167864"/>
              <a:gd name="connsiteX33" fmla="*/ 1198556 w 3714110"/>
              <a:gd name="connsiteY33" fmla="*/ 65577 h 167864"/>
              <a:gd name="connsiteX34" fmla="*/ 1231343 w 3714110"/>
              <a:gd name="connsiteY34" fmla="*/ 149367 h 167864"/>
              <a:gd name="connsiteX35" fmla="*/ 1267773 w 3714110"/>
              <a:gd name="connsiteY35" fmla="*/ 61934 h 167864"/>
              <a:gd name="connsiteX36" fmla="*/ 1307847 w 3714110"/>
              <a:gd name="connsiteY36" fmla="*/ 127509 h 167864"/>
              <a:gd name="connsiteX37" fmla="*/ 1355206 w 3714110"/>
              <a:gd name="connsiteY37" fmla="*/ 65577 h 167864"/>
              <a:gd name="connsiteX38" fmla="*/ 1406208 w 3714110"/>
              <a:gd name="connsiteY38" fmla="*/ 142081 h 167864"/>
              <a:gd name="connsiteX39" fmla="*/ 1438996 w 3714110"/>
              <a:gd name="connsiteY39" fmla="*/ 51005 h 167864"/>
              <a:gd name="connsiteX40" fmla="*/ 1504570 w 3714110"/>
              <a:gd name="connsiteY40" fmla="*/ 138438 h 167864"/>
              <a:gd name="connsiteX41" fmla="*/ 1544643 w 3714110"/>
              <a:gd name="connsiteY41" fmla="*/ 40076 h 167864"/>
              <a:gd name="connsiteX42" fmla="*/ 1592003 w 3714110"/>
              <a:gd name="connsiteY42" fmla="*/ 149367 h 167864"/>
              <a:gd name="connsiteX43" fmla="*/ 1635719 w 3714110"/>
              <a:gd name="connsiteY43" fmla="*/ 32790 h 167864"/>
              <a:gd name="connsiteX44" fmla="*/ 1679435 w 3714110"/>
              <a:gd name="connsiteY44" fmla="*/ 138438 h 167864"/>
              <a:gd name="connsiteX45" fmla="*/ 1712223 w 3714110"/>
              <a:gd name="connsiteY45" fmla="*/ 18218 h 167864"/>
              <a:gd name="connsiteX46" fmla="*/ 1748653 w 3714110"/>
              <a:gd name="connsiteY46" fmla="*/ 123866 h 167864"/>
              <a:gd name="connsiteX47" fmla="*/ 1796012 w 3714110"/>
              <a:gd name="connsiteY47" fmla="*/ 18218 h 167864"/>
              <a:gd name="connsiteX48" fmla="*/ 1828800 w 3714110"/>
              <a:gd name="connsiteY48" fmla="*/ 123866 h 167864"/>
              <a:gd name="connsiteX49" fmla="*/ 1868873 w 3714110"/>
              <a:gd name="connsiteY49" fmla="*/ 7289 h 167864"/>
              <a:gd name="connsiteX50" fmla="*/ 1916232 w 3714110"/>
              <a:gd name="connsiteY50" fmla="*/ 123866 h 167864"/>
              <a:gd name="connsiteX51" fmla="*/ 1959949 w 3714110"/>
              <a:gd name="connsiteY51" fmla="*/ 3646 h 167864"/>
              <a:gd name="connsiteX52" fmla="*/ 2003665 w 3714110"/>
              <a:gd name="connsiteY52" fmla="*/ 123866 h 167864"/>
              <a:gd name="connsiteX53" fmla="*/ 2043738 w 3714110"/>
              <a:gd name="connsiteY53" fmla="*/ 3 h 167864"/>
              <a:gd name="connsiteX54" fmla="*/ 2087455 w 3714110"/>
              <a:gd name="connsiteY54" fmla="*/ 120223 h 167864"/>
              <a:gd name="connsiteX55" fmla="*/ 2131171 w 3714110"/>
              <a:gd name="connsiteY55" fmla="*/ 14575 h 167864"/>
              <a:gd name="connsiteX56" fmla="*/ 2167601 w 3714110"/>
              <a:gd name="connsiteY56" fmla="*/ 123866 h 167864"/>
              <a:gd name="connsiteX57" fmla="*/ 2214961 w 3714110"/>
              <a:gd name="connsiteY57" fmla="*/ 25504 h 167864"/>
              <a:gd name="connsiteX58" fmla="*/ 2280535 w 3714110"/>
              <a:gd name="connsiteY58" fmla="*/ 138438 h 167864"/>
              <a:gd name="connsiteX59" fmla="*/ 2329671 w 3714110"/>
              <a:gd name="connsiteY59" fmla="*/ 27633 h 167864"/>
              <a:gd name="connsiteX60" fmla="*/ 2380675 w 3714110"/>
              <a:gd name="connsiteY60" fmla="*/ 158694 h 167864"/>
              <a:gd name="connsiteX61" fmla="*/ 2428033 w 3714110"/>
              <a:gd name="connsiteY61" fmla="*/ 58818 h 167864"/>
              <a:gd name="connsiteX62" fmla="*/ 2466329 w 3714110"/>
              <a:gd name="connsiteY62" fmla="*/ 167846 h 167864"/>
              <a:gd name="connsiteX63" fmla="*/ 2515379 w 3714110"/>
              <a:gd name="connsiteY63" fmla="*/ 68145 h 167864"/>
              <a:gd name="connsiteX64" fmla="*/ 2571889 w 3714110"/>
              <a:gd name="connsiteY64" fmla="*/ 155051 h 167864"/>
              <a:gd name="connsiteX65" fmla="*/ 2615518 w 3714110"/>
              <a:gd name="connsiteY65" fmla="*/ 57127 h 167864"/>
              <a:gd name="connsiteX66" fmla="*/ 2670339 w 3714110"/>
              <a:gd name="connsiteY66" fmla="*/ 155051 h 167864"/>
              <a:gd name="connsiteX67" fmla="*/ 2726762 w 3714110"/>
              <a:gd name="connsiteY67" fmla="*/ 57128 h 167864"/>
              <a:gd name="connsiteX68" fmla="*/ 2768613 w 3714110"/>
              <a:gd name="connsiteY68" fmla="*/ 147765 h 167864"/>
              <a:gd name="connsiteX69" fmla="*/ 2812329 w 3714110"/>
              <a:gd name="connsiteY69" fmla="*/ 55087 h 167864"/>
              <a:gd name="connsiteX70" fmla="*/ 2850624 w 3714110"/>
              <a:gd name="connsiteY70" fmla="*/ 158694 h 167864"/>
              <a:gd name="connsiteX71" fmla="*/ 2903493 w 3714110"/>
              <a:gd name="connsiteY71" fmla="*/ 73653 h 167864"/>
              <a:gd name="connsiteX72" fmla="*/ 2939835 w 3714110"/>
              <a:gd name="connsiteY72" fmla="*/ 164203 h 167864"/>
              <a:gd name="connsiteX73" fmla="*/ 2988973 w 3714110"/>
              <a:gd name="connsiteY73" fmla="*/ 66278 h 167864"/>
              <a:gd name="connsiteX74" fmla="*/ 3036420 w 3714110"/>
              <a:gd name="connsiteY74" fmla="*/ 145987 h 167864"/>
              <a:gd name="connsiteX75" fmla="*/ 3092842 w 3714110"/>
              <a:gd name="connsiteY75" fmla="*/ 66279 h 167864"/>
              <a:gd name="connsiteX76" fmla="*/ 3143845 w 3714110"/>
              <a:gd name="connsiteY76" fmla="*/ 155052 h 167864"/>
              <a:gd name="connsiteX77" fmla="*/ 3205775 w 3714110"/>
              <a:gd name="connsiteY77" fmla="*/ 55437 h 167864"/>
              <a:gd name="connsiteX78" fmla="*/ 3260421 w 3714110"/>
              <a:gd name="connsiteY78" fmla="*/ 160822 h 167864"/>
              <a:gd name="connsiteX79" fmla="*/ 3325996 w 3714110"/>
              <a:gd name="connsiteY79" fmla="*/ 46287 h 167864"/>
              <a:gd name="connsiteX80" fmla="*/ 3402588 w 3714110"/>
              <a:gd name="connsiteY80" fmla="*/ 155139 h 167864"/>
              <a:gd name="connsiteX81" fmla="*/ 3469851 w 3714110"/>
              <a:gd name="connsiteY81" fmla="*/ 59081 h 167864"/>
              <a:gd name="connsiteX82" fmla="*/ 3553818 w 3714110"/>
              <a:gd name="connsiteY82" fmla="*/ 147765 h 167864"/>
              <a:gd name="connsiteX83" fmla="*/ 3603042 w 3714110"/>
              <a:gd name="connsiteY83" fmla="*/ 46374 h 167864"/>
              <a:gd name="connsiteX84" fmla="*/ 3659377 w 3714110"/>
              <a:gd name="connsiteY84" fmla="*/ 155051 h 167864"/>
              <a:gd name="connsiteX85" fmla="*/ 3714110 w 3714110"/>
              <a:gd name="connsiteY85" fmla="*/ 50017 h 167864"/>
              <a:gd name="connsiteX0" fmla="*/ 0 w 3659377"/>
              <a:gd name="connsiteY0" fmla="*/ 142081 h 167864"/>
              <a:gd name="connsiteX1" fmla="*/ 43716 w 3659377"/>
              <a:gd name="connsiteY1" fmla="*/ 109293 h 167864"/>
              <a:gd name="connsiteX2" fmla="*/ 65574 w 3659377"/>
              <a:gd name="connsiteY2" fmla="*/ 149367 h 167864"/>
              <a:gd name="connsiteX3" fmla="*/ 94718 w 3659377"/>
              <a:gd name="connsiteY3" fmla="*/ 112936 h 167864"/>
              <a:gd name="connsiteX4" fmla="*/ 138435 w 3659377"/>
              <a:gd name="connsiteY4" fmla="*/ 142081 h 167864"/>
              <a:gd name="connsiteX5" fmla="*/ 167579 w 3659377"/>
              <a:gd name="connsiteY5" fmla="*/ 116580 h 167864"/>
              <a:gd name="connsiteX6" fmla="*/ 204009 w 3659377"/>
              <a:gd name="connsiteY6" fmla="*/ 160296 h 167864"/>
              <a:gd name="connsiteX7" fmla="*/ 240439 w 3659377"/>
              <a:gd name="connsiteY7" fmla="*/ 116580 h 167864"/>
              <a:gd name="connsiteX8" fmla="*/ 291442 w 3659377"/>
              <a:gd name="connsiteY8" fmla="*/ 145724 h 167864"/>
              <a:gd name="connsiteX9" fmla="*/ 331515 w 3659377"/>
              <a:gd name="connsiteY9" fmla="*/ 105650 h 167864"/>
              <a:gd name="connsiteX10" fmla="*/ 371588 w 3659377"/>
              <a:gd name="connsiteY10" fmla="*/ 145724 h 167864"/>
              <a:gd name="connsiteX11" fmla="*/ 415305 w 3659377"/>
              <a:gd name="connsiteY11" fmla="*/ 102007 h 167864"/>
              <a:gd name="connsiteX12" fmla="*/ 444449 w 3659377"/>
              <a:gd name="connsiteY12" fmla="*/ 138438 h 167864"/>
              <a:gd name="connsiteX13" fmla="*/ 480879 w 3659377"/>
              <a:gd name="connsiteY13" fmla="*/ 105650 h 167864"/>
              <a:gd name="connsiteX14" fmla="*/ 510023 w 3659377"/>
              <a:gd name="connsiteY14" fmla="*/ 142081 h 167864"/>
              <a:gd name="connsiteX15" fmla="*/ 539168 w 3659377"/>
              <a:gd name="connsiteY15" fmla="*/ 105650 h 167864"/>
              <a:gd name="connsiteX16" fmla="*/ 561026 w 3659377"/>
              <a:gd name="connsiteY16" fmla="*/ 145724 h 167864"/>
              <a:gd name="connsiteX17" fmla="*/ 601099 w 3659377"/>
              <a:gd name="connsiteY17" fmla="*/ 105650 h 167864"/>
              <a:gd name="connsiteX18" fmla="*/ 644815 w 3659377"/>
              <a:gd name="connsiteY18" fmla="*/ 142081 h 167864"/>
              <a:gd name="connsiteX19" fmla="*/ 673960 w 3659377"/>
              <a:gd name="connsiteY19" fmla="*/ 102007 h 167864"/>
              <a:gd name="connsiteX20" fmla="*/ 703104 w 3659377"/>
              <a:gd name="connsiteY20" fmla="*/ 142081 h 167864"/>
              <a:gd name="connsiteX21" fmla="*/ 724962 w 3659377"/>
              <a:gd name="connsiteY21" fmla="*/ 94721 h 167864"/>
              <a:gd name="connsiteX22" fmla="*/ 779608 w 3659377"/>
              <a:gd name="connsiteY22" fmla="*/ 138438 h 167864"/>
              <a:gd name="connsiteX23" fmla="*/ 819681 w 3659377"/>
              <a:gd name="connsiteY23" fmla="*/ 102007 h 167864"/>
              <a:gd name="connsiteX24" fmla="*/ 867040 w 3659377"/>
              <a:gd name="connsiteY24" fmla="*/ 145724 h 167864"/>
              <a:gd name="connsiteX25" fmla="*/ 903470 w 3659377"/>
              <a:gd name="connsiteY25" fmla="*/ 94721 h 167864"/>
              <a:gd name="connsiteX26" fmla="*/ 958116 w 3659377"/>
              <a:gd name="connsiteY26" fmla="*/ 142081 h 167864"/>
              <a:gd name="connsiteX27" fmla="*/ 998189 w 3659377"/>
              <a:gd name="connsiteY27" fmla="*/ 72863 h 167864"/>
              <a:gd name="connsiteX28" fmla="*/ 1038263 w 3659377"/>
              <a:gd name="connsiteY28" fmla="*/ 153010 h 167864"/>
              <a:gd name="connsiteX29" fmla="*/ 1063764 w 3659377"/>
              <a:gd name="connsiteY29" fmla="*/ 80149 h 167864"/>
              <a:gd name="connsiteX30" fmla="*/ 1103837 w 3659377"/>
              <a:gd name="connsiteY30" fmla="*/ 145724 h 167864"/>
              <a:gd name="connsiteX31" fmla="*/ 1129338 w 3659377"/>
              <a:gd name="connsiteY31" fmla="*/ 69220 h 167864"/>
              <a:gd name="connsiteX32" fmla="*/ 1176698 w 3659377"/>
              <a:gd name="connsiteY32" fmla="*/ 134795 h 167864"/>
              <a:gd name="connsiteX33" fmla="*/ 1198556 w 3659377"/>
              <a:gd name="connsiteY33" fmla="*/ 65577 h 167864"/>
              <a:gd name="connsiteX34" fmla="*/ 1231343 w 3659377"/>
              <a:gd name="connsiteY34" fmla="*/ 149367 h 167864"/>
              <a:gd name="connsiteX35" fmla="*/ 1267773 w 3659377"/>
              <a:gd name="connsiteY35" fmla="*/ 61934 h 167864"/>
              <a:gd name="connsiteX36" fmla="*/ 1307847 w 3659377"/>
              <a:gd name="connsiteY36" fmla="*/ 127509 h 167864"/>
              <a:gd name="connsiteX37" fmla="*/ 1355206 w 3659377"/>
              <a:gd name="connsiteY37" fmla="*/ 65577 h 167864"/>
              <a:gd name="connsiteX38" fmla="*/ 1406208 w 3659377"/>
              <a:gd name="connsiteY38" fmla="*/ 142081 h 167864"/>
              <a:gd name="connsiteX39" fmla="*/ 1438996 w 3659377"/>
              <a:gd name="connsiteY39" fmla="*/ 51005 h 167864"/>
              <a:gd name="connsiteX40" fmla="*/ 1504570 w 3659377"/>
              <a:gd name="connsiteY40" fmla="*/ 138438 h 167864"/>
              <a:gd name="connsiteX41" fmla="*/ 1544643 w 3659377"/>
              <a:gd name="connsiteY41" fmla="*/ 40076 h 167864"/>
              <a:gd name="connsiteX42" fmla="*/ 1592003 w 3659377"/>
              <a:gd name="connsiteY42" fmla="*/ 149367 h 167864"/>
              <a:gd name="connsiteX43" fmla="*/ 1635719 w 3659377"/>
              <a:gd name="connsiteY43" fmla="*/ 32790 h 167864"/>
              <a:gd name="connsiteX44" fmla="*/ 1679435 w 3659377"/>
              <a:gd name="connsiteY44" fmla="*/ 138438 h 167864"/>
              <a:gd name="connsiteX45" fmla="*/ 1712223 w 3659377"/>
              <a:gd name="connsiteY45" fmla="*/ 18218 h 167864"/>
              <a:gd name="connsiteX46" fmla="*/ 1748653 w 3659377"/>
              <a:gd name="connsiteY46" fmla="*/ 123866 h 167864"/>
              <a:gd name="connsiteX47" fmla="*/ 1796012 w 3659377"/>
              <a:gd name="connsiteY47" fmla="*/ 18218 h 167864"/>
              <a:gd name="connsiteX48" fmla="*/ 1828800 w 3659377"/>
              <a:gd name="connsiteY48" fmla="*/ 123866 h 167864"/>
              <a:gd name="connsiteX49" fmla="*/ 1868873 w 3659377"/>
              <a:gd name="connsiteY49" fmla="*/ 7289 h 167864"/>
              <a:gd name="connsiteX50" fmla="*/ 1916232 w 3659377"/>
              <a:gd name="connsiteY50" fmla="*/ 123866 h 167864"/>
              <a:gd name="connsiteX51" fmla="*/ 1959949 w 3659377"/>
              <a:gd name="connsiteY51" fmla="*/ 3646 h 167864"/>
              <a:gd name="connsiteX52" fmla="*/ 2003665 w 3659377"/>
              <a:gd name="connsiteY52" fmla="*/ 123866 h 167864"/>
              <a:gd name="connsiteX53" fmla="*/ 2043738 w 3659377"/>
              <a:gd name="connsiteY53" fmla="*/ 3 h 167864"/>
              <a:gd name="connsiteX54" fmla="*/ 2087455 w 3659377"/>
              <a:gd name="connsiteY54" fmla="*/ 120223 h 167864"/>
              <a:gd name="connsiteX55" fmla="*/ 2131171 w 3659377"/>
              <a:gd name="connsiteY55" fmla="*/ 14575 h 167864"/>
              <a:gd name="connsiteX56" fmla="*/ 2167601 w 3659377"/>
              <a:gd name="connsiteY56" fmla="*/ 123866 h 167864"/>
              <a:gd name="connsiteX57" fmla="*/ 2214961 w 3659377"/>
              <a:gd name="connsiteY57" fmla="*/ 25504 h 167864"/>
              <a:gd name="connsiteX58" fmla="*/ 2280535 w 3659377"/>
              <a:gd name="connsiteY58" fmla="*/ 138438 h 167864"/>
              <a:gd name="connsiteX59" fmla="*/ 2329671 w 3659377"/>
              <a:gd name="connsiteY59" fmla="*/ 27633 h 167864"/>
              <a:gd name="connsiteX60" fmla="*/ 2380675 w 3659377"/>
              <a:gd name="connsiteY60" fmla="*/ 158694 h 167864"/>
              <a:gd name="connsiteX61" fmla="*/ 2428033 w 3659377"/>
              <a:gd name="connsiteY61" fmla="*/ 58818 h 167864"/>
              <a:gd name="connsiteX62" fmla="*/ 2466329 w 3659377"/>
              <a:gd name="connsiteY62" fmla="*/ 167846 h 167864"/>
              <a:gd name="connsiteX63" fmla="*/ 2515379 w 3659377"/>
              <a:gd name="connsiteY63" fmla="*/ 68145 h 167864"/>
              <a:gd name="connsiteX64" fmla="*/ 2571889 w 3659377"/>
              <a:gd name="connsiteY64" fmla="*/ 155051 h 167864"/>
              <a:gd name="connsiteX65" fmla="*/ 2615518 w 3659377"/>
              <a:gd name="connsiteY65" fmla="*/ 57127 h 167864"/>
              <a:gd name="connsiteX66" fmla="*/ 2670339 w 3659377"/>
              <a:gd name="connsiteY66" fmla="*/ 155051 h 167864"/>
              <a:gd name="connsiteX67" fmla="*/ 2726762 w 3659377"/>
              <a:gd name="connsiteY67" fmla="*/ 57128 h 167864"/>
              <a:gd name="connsiteX68" fmla="*/ 2768613 w 3659377"/>
              <a:gd name="connsiteY68" fmla="*/ 147765 h 167864"/>
              <a:gd name="connsiteX69" fmla="*/ 2812329 w 3659377"/>
              <a:gd name="connsiteY69" fmla="*/ 55087 h 167864"/>
              <a:gd name="connsiteX70" fmla="*/ 2850624 w 3659377"/>
              <a:gd name="connsiteY70" fmla="*/ 158694 h 167864"/>
              <a:gd name="connsiteX71" fmla="*/ 2903493 w 3659377"/>
              <a:gd name="connsiteY71" fmla="*/ 73653 h 167864"/>
              <a:gd name="connsiteX72" fmla="*/ 2939835 w 3659377"/>
              <a:gd name="connsiteY72" fmla="*/ 164203 h 167864"/>
              <a:gd name="connsiteX73" fmla="*/ 2988973 w 3659377"/>
              <a:gd name="connsiteY73" fmla="*/ 66278 h 167864"/>
              <a:gd name="connsiteX74" fmla="*/ 3036420 w 3659377"/>
              <a:gd name="connsiteY74" fmla="*/ 145987 h 167864"/>
              <a:gd name="connsiteX75" fmla="*/ 3092842 w 3659377"/>
              <a:gd name="connsiteY75" fmla="*/ 66279 h 167864"/>
              <a:gd name="connsiteX76" fmla="*/ 3143845 w 3659377"/>
              <a:gd name="connsiteY76" fmla="*/ 155052 h 167864"/>
              <a:gd name="connsiteX77" fmla="*/ 3205775 w 3659377"/>
              <a:gd name="connsiteY77" fmla="*/ 55437 h 167864"/>
              <a:gd name="connsiteX78" fmla="*/ 3260421 w 3659377"/>
              <a:gd name="connsiteY78" fmla="*/ 160822 h 167864"/>
              <a:gd name="connsiteX79" fmla="*/ 3325996 w 3659377"/>
              <a:gd name="connsiteY79" fmla="*/ 46287 h 167864"/>
              <a:gd name="connsiteX80" fmla="*/ 3402588 w 3659377"/>
              <a:gd name="connsiteY80" fmla="*/ 155139 h 167864"/>
              <a:gd name="connsiteX81" fmla="*/ 3469851 w 3659377"/>
              <a:gd name="connsiteY81" fmla="*/ 59081 h 167864"/>
              <a:gd name="connsiteX82" fmla="*/ 3553818 w 3659377"/>
              <a:gd name="connsiteY82" fmla="*/ 147765 h 167864"/>
              <a:gd name="connsiteX83" fmla="*/ 3603042 w 3659377"/>
              <a:gd name="connsiteY83" fmla="*/ 46374 h 167864"/>
              <a:gd name="connsiteX84" fmla="*/ 3659377 w 3659377"/>
              <a:gd name="connsiteY84" fmla="*/ 155051 h 167864"/>
              <a:gd name="connsiteX0" fmla="*/ 0 w 3603042"/>
              <a:gd name="connsiteY0" fmla="*/ 142081 h 167864"/>
              <a:gd name="connsiteX1" fmla="*/ 43716 w 3603042"/>
              <a:gd name="connsiteY1" fmla="*/ 109293 h 167864"/>
              <a:gd name="connsiteX2" fmla="*/ 65574 w 3603042"/>
              <a:gd name="connsiteY2" fmla="*/ 149367 h 167864"/>
              <a:gd name="connsiteX3" fmla="*/ 94718 w 3603042"/>
              <a:gd name="connsiteY3" fmla="*/ 112936 h 167864"/>
              <a:gd name="connsiteX4" fmla="*/ 138435 w 3603042"/>
              <a:gd name="connsiteY4" fmla="*/ 142081 h 167864"/>
              <a:gd name="connsiteX5" fmla="*/ 167579 w 3603042"/>
              <a:gd name="connsiteY5" fmla="*/ 116580 h 167864"/>
              <a:gd name="connsiteX6" fmla="*/ 204009 w 3603042"/>
              <a:gd name="connsiteY6" fmla="*/ 160296 h 167864"/>
              <a:gd name="connsiteX7" fmla="*/ 240439 w 3603042"/>
              <a:gd name="connsiteY7" fmla="*/ 116580 h 167864"/>
              <a:gd name="connsiteX8" fmla="*/ 291442 w 3603042"/>
              <a:gd name="connsiteY8" fmla="*/ 145724 h 167864"/>
              <a:gd name="connsiteX9" fmla="*/ 331515 w 3603042"/>
              <a:gd name="connsiteY9" fmla="*/ 105650 h 167864"/>
              <a:gd name="connsiteX10" fmla="*/ 371588 w 3603042"/>
              <a:gd name="connsiteY10" fmla="*/ 145724 h 167864"/>
              <a:gd name="connsiteX11" fmla="*/ 415305 w 3603042"/>
              <a:gd name="connsiteY11" fmla="*/ 102007 h 167864"/>
              <a:gd name="connsiteX12" fmla="*/ 444449 w 3603042"/>
              <a:gd name="connsiteY12" fmla="*/ 138438 h 167864"/>
              <a:gd name="connsiteX13" fmla="*/ 480879 w 3603042"/>
              <a:gd name="connsiteY13" fmla="*/ 105650 h 167864"/>
              <a:gd name="connsiteX14" fmla="*/ 510023 w 3603042"/>
              <a:gd name="connsiteY14" fmla="*/ 142081 h 167864"/>
              <a:gd name="connsiteX15" fmla="*/ 539168 w 3603042"/>
              <a:gd name="connsiteY15" fmla="*/ 105650 h 167864"/>
              <a:gd name="connsiteX16" fmla="*/ 561026 w 3603042"/>
              <a:gd name="connsiteY16" fmla="*/ 145724 h 167864"/>
              <a:gd name="connsiteX17" fmla="*/ 601099 w 3603042"/>
              <a:gd name="connsiteY17" fmla="*/ 105650 h 167864"/>
              <a:gd name="connsiteX18" fmla="*/ 644815 w 3603042"/>
              <a:gd name="connsiteY18" fmla="*/ 142081 h 167864"/>
              <a:gd name="connsiteX19" fmla="*/ 673960 w 3603042"/>
              <a:gd name="connsiteY19" fmla="*/ 102007 h 167864"/>
              <a:gd name="connsiteX20" fmla="*/ 703104 w 3603042"/>
              <a:gd name="connsiteY20" fmla="*/ 142081 h 167864"/>
              <a:gd name="connsiteX21" fmla="*/ 724962 w 3603042"/>
              <a:gd name="connsiteY21" fmla="*/ 94721 h 167864"/>
              <a:gd name="connsiteX22" fmla="*/ 779608 w 3603042"/>
              <a:gd name="connsiteY22" fmla="*/ 138438 h 167864"/>
              <a:gd name="connsiteX23" fmla="*/ 819681 w 3603042"/>
              <a:gd name="connsiteY23" fmla="*/ 102007 h 167864"/>
              <a:gd name="connsiteX24" fmla="*/ 867040 w 3603042"/>
              <a:gd name="connsiteY24" fmla="*/ 145724 h 167864"/>
              <a:gd name="connsiteX25" fmla="*/ 903470 w 3603042"/>
              <a:gd name="connsiteY25" fmla="*/ 94721 h 167864"/>
              <a:gd name="connsiteX26" fmla="*/ 958116 w 3603042"/>
              <a:gd name="connsiteY26" fmla="*/ 142081 h 167864"/>
              <a:gd name="connsiteX27" fmla="*/ 998189 w 3603042"/>
              <a:gd name="connsiteY27" fmla="*/ 72863 h 167864"/>
              <a:gd name="connsiteX28" fmla="*/ 1038263 w 3603042"/>
              <a:gd name="connsiteY28" fmla="*/ 153010 h 167864"/>
              <a:gd name="connsiteX29" fmla="*/ 1063764 w 3603042"/>
              <a:gd name="connsiteY29" fmla="*/ 80149 h 167864"/>
              <a:gd name="connsiteX30" fmla="*/ 1103837 w 3603042"/>
              <a:gd name="connsiteY30" fmla="*/ 145724 h 167864"/>
              <a:gd name="connsiteX31" fmla="*/ 1129338 w 3603042"/>
              <a:gd name="connsiteY31" fmla="*/ 69220 h 167864"/>
              <a:gd name="connsiteX32" fmla="*/ 1176698 w 3603042"/>
              <a:gd name="connsiteY32" fmla="*/ 134795 h 167864"/>
              <a:gd name="connsiteX33" fmla="*/ 1198556 w 3603042"/>
              <a:gd name="connsiteY33" fmla="*/ 65577 h 167864"/>
              <a:gd name="connsiteX34" fmla="*/ 1231343 w 3603042"/>
              <a:gd name="connsiteY34" fmla="*/ 149367 h 167864"/>
              <a:gd name="connsiteX35" fmla="*/ 1267773 w 3603042"/>
              <a:gd name="connsiteY35" fmla="*/ 61934 h 167864"/>
              <a:gd name="connsiteX36" fmla="*/ 1307847 w 3603042"/>
              <a:gd name="connsiteY36" fmla="*/ 127509 h 167864"/>
              <a:gd name="connsiteX37" fmla="*/ 1355206 w 3603042"/>
              <a:gd name="connsiteY37" fmla="*/ 65577 h 167864"/>
              <a:gd name="connsiteX38" fmla="*/ 1406208 w 3603042"/>
              <a:gd name="connsiteY38" fmla="*/ 142081 h 167864"/>
              <a:gd name="connsiteX39" fmla="*/ 1438996 w 3603042"/>
              <a:gd name="connsiteY39" fmla="*/ 51005 h 167864"/>
              <a:gd name="connsiteX40" fmla="*/ 1504570 w 3603042"/>
              <a:gd name="connsiteY40" fmla="*/ 138438 h 167864"/>
              <a:gd name="connsiteX41" fmla="*/ 1544643 w 3603042"/>
              <a:gd name="connsiteY41" fmla="*/ 40076 h 167864"/>
              <a:gd name="connsiteX42" fmla="*/ 1592003 w 3603042"/>
              <a:gd name="connsiteY42" fmla="*/ 149367 h 167864"/>
              <a:gd name="connsiteX43" fmla="*/ 1635719 w 3603042"/>
              <a:gd name="connsiteY43" fmla="*/ 32790 h 167864"/>
              <a:gd name="connsiteX44" fmla="*/ 1679435 w 3603042"/>
              <a:gd name="connsiteY44" fmla="*/ 138438 h 167864"/>
              <a:gd name="connsiteX45" fmla="*/ 1712223 w 3603042"/>
              <a:gd name="connsiteY45" fmla="*/ 18218 h 167864"/>
              <a:gd name="connsiteX46" fmla="*/ 1748653 w 3603042"/>
              <a:gd name="connsiteY46" fmla="*/ 123866 h 167864"/>
              <a:gd name="connsiteX47" fmla="*/ 1796012 w 3603042"/>
              <a:gd name="connsiteY47" fmla="*/ 18218 h 167864"/>
              <a:gd name="connsiteX48" fmla="*/ 1828800 w 3603042"/>
              <a:gd name="connsiteY48" fmla="*/ 123866 h 167864"/>
              <a:gd name="connsiteX49" fmla="*/ 1868873 w 3603042"/>
              <a:gd name="connsiteY49" fmla="*/ 7289 h 167864"/>
              <a:gd name="connsiteX50" fmla="*/ 1916232 w 3603042"/>
              <a:gd name="connsiteY50" fmla="*/ 123866 h 167864"/>
              <a:gd name="connsiteX51" fmla="*/ 1959949 w 3603042"/>
              <a:gd name="connsiteY51" fmla="*/ 3646 h 167864"/>
              <a:gd name="connsiteX52" fmla="*/ 2003665 w 3603042"/>
              <a:gd name="connsiteY52" fmla="*/ 123866 h 167864"/>
              <a:gd name="connsiteX53" fmla="*/ 2043738 w 3603042"/>
              <a:gd name="connsiteY53" fmla="*/ 3 h 167864"/>
              <a:gd name="connsiteX54" fmla="*/ 2087455 w 3603042"/>
              <a:gd name="connsiteY54" fmla="*/ 120223 h 167864"/>
              <a:gd name="connsiteX55" fmla="*/ 2131171 w 3603042"/>
              <a:gd name="connsiteY55" fmla="*/ 14575 h 167864"/>
              <a:gd name="connsiteX56" fmla="*/ 2167601 w 3603042"/>
              <a:gd name="connsiteY56" fmla="*/ 123866 h 167864"/>
              <a:gd name="connsiteX57" fmla="*/ 2214961 w 3603042"/>
              <a:gd name="connsiteY57" fmla="*/ 25504 h 167864"/>
              <a:gd name="connsiteX58" fmla="*/ 2280535 w 3603042"/>
              <a:gd name="connsiteY58" fmla="*/ 138438 h 167864"/>
              <a:gd name="connsiteX59" fmla="*/ 2329671 w 3603042"/>
              <a:gd name="connsiteY59" fmla="*/ 27633 h 167864"/>
              <a:gd name="connsiteX60" fmla="*/ 2380675 w 3603042"/>
              <a:gd name="connsiteY60" fmla="*/ 158694 h 167864"/>
              <a:gd name="connsiteX61" fmla="*/ 2428033 w 3603042"/>
              <a:gd name="connsiteY61" fmla="*/ 58818 h 167864"/>
              <a:gd name="connsiteX62" fmla="*/ 2466329 w 3603042"/>
              <a:gd name="connsiteY62" fmla="*/ 167846 h 167864"/>
              <a:gd name="connsiteX63" fmla="*/ 2515379 w 3603042"/>
              <a:gd name="connsiteY63" fmla="*/ 68145 h 167864"/>
              <a:gd name="connsiteX64" fmla="*/ 2571889 w 3603042"/>
              <a:gd name="connsiteY64" fmla="*/ 155051 h 167864"/>
              <a:gd name="connsiteX65" fmla="*/ 2615518 w 3603042"/>
              <a:gd name="connsiteY65" fmla="*/ 57127 h 167864"/>
              <a:gd name="connsiteX66" fmla="*/ 2670339 w 3603042"/>
              <a:gd name="connsiteY66" fmla="*/ 155051 h 167864"/>
              <a:gd name="connsiteX67" fmla="*/ 2726762 w 3603042"/>
              <a:gd name="connsiteY67" fmla="*/ 57128 h 167864"/>
              <a:gd name="connsiteX68" fmla="*/ 2768613 w 3603042"/>
              <a:gd name="connsiteY68" fmla="*/ 147765 h 167864"/>
              <a:gd name="connsiteX69" fmla="*/ 2812329 w 3603042"/>
              <a:gd name="connsiteY69" fmla="*/ 55087 h 167864"/>
              <a:gd name="connsiteX70" fmla="*/ 2850624 w 3603042"/>
              <a:gd name="connsiteY70" fmla="*/ 158694 h 167864"/>
              <a:gd name="connsiteX71" fmla="*/ 2903493 w 3603042"/>
              <a:gd name="connsiteY71" fmla="*/ 73653 h 167864"/>
              <a:gd name="connsiteX72" fmla="*/ 2939835 w 3603042"/>
              <a:gd name="connsiteY72" fmla="*/ 164203 h 167864"/>
              <a:gd name="connsiteX73" fmla="*/ 2988973 w 3603042"/>
              <a:gd name="connsiteY73" fmla="*/ 66278 h 167864"/>
              <a:gd name="connsiteX74" fmla="*/ 3036420 w 3603042"/>
              <a:gd name="connsiteY74" fmla="*/ 145987 h 167864"/>
              <a:gd name="connsiteX75" fmla="*/ 3092842 w 3603042"/>
              <a:gd name="connsiteY75" fmla="*/ 66279 h 167864"/>
              <a:gd name="connsiteX76" fmla="*/ 3143845 w 3603042"/>
              <a:gd name="connsiteY76" fmla="*/ 155052 h 167864"/>
              <a:gd name="connsiteX77" fmla="*/ 3205775 w 3603042"/>
              <a:gd name="connsiteY77" fmla="*/ 55437 h 167864"/>
              <a:gd name="connsiteX78" fmla="*/ 3260421 w 3603042"/>
              <a:gd name="connsiteY78" fmla="*/ 160822 h 167864"/>
              <a:gd name="connsiteX79" fmla="*/ 3325996 w 3603042"/>
              <a:gd name="connsiteY79" fmla="*/ 46287 h 167864"/>
              <a:gd name="connsiteX80" fmla="*/ 3402588 w 3603042"/>
              <a:gd name="connsiteY80" fmla="*/ 155139 h 167864"/>
              <a:gd name="connsiteX81" fmla="*/ 3469851 w 3603042"/>
              <a:gd name="connsiteY81" fmla="*/ 59081 h 167864"/>
              <a:gd name="connsiteX82" fmla="*/ 3553818 w 3603042"/>
              <a:gd name="connsiteY82" fmla="*/ 147765 h 167864"/>
              <a:gd name="connsiteX83" fmla="*/ 3603042 w 3603042"/>
              <a:gd name="connsiteY83" fmla="*/ 46374 h 167864"/>
              <a:gd name="connsiteX0" fmla="*/ 0 w 3553818"/>
              <a:gd name="connsiteY0" fmla="*/ 142081 h 167864"/>
              <a:gd name="connsiteX1" fmla="*/ 43716 w 3553818"/>
              <a:gd name="connsiteY1" fmla="*/ 109293 h 167864"/>
              <a:gd name="connsiteX2" fmla="*/ 65574 w 3553818"/>
              <a:gd name="connsiteY2" fmla="*/ 149367 h 167864"/>
              <a:gd name="connsiteX3" fmla="*/ 94718 w 3553818"/>
              <a:gd name="connsiteY3" fmla="*/ 112936 h 167864"/>
              <a:gd name="connsiteX4" fmla="*/ 138435 w 3553818"/>
              <a:gd name="connsiteY4" fmla="*/ 142081 h 167864"/>
              <a:gd name="connsiteX5" fmla="*/ 167579 w 3553818"/>
              <a:gd name="connsiteY5" fmla="*/ 116580 h 167864"/>
              <a:gd name="connsiteX6" fmla="*/ 204009 w 3553818"/>
              <a:gd name="connsiteY6" fmla="*/ 160296 h 167864"/>
              <a:gd name="connsiteX7" fmla="*/ 240439 w 3553818"/>
              <a:gd name="connsiteY7" fmla="*/ 116580 h 167864"/>
              <a:gd name="connsiteX8" fmla="*/ 291442 w 3553818"/>
              <a:gd name="connsiteY8" fmla="*/ 145724 h 167864"/>
              <a:gd name="connsiteX9" fmla="*/ 331515 w 3553818"/>
              <a:gd name="connsiteY9" fmla="*/ 105650 h 167864"/>
              <a:gd name="connsiteX10" fmla="*/ 371588 w 3553818"/>
              <a:gd name="connsiteY10" fmla="*/ 145724 h 167864"/>
              <a:gd name="connsiteX11" fmla="*/ 415305 w 3553818"/>
              <a:gd name="connsiteY11" fmla="*/ 102007 h 167864"/>
              <a:gd name="connsiteX12" fmla="*/ 444449 w 3553818"/>
              <a:gd name="connsiteY12" fmla="*/ 138438 h 167864"/>
              <a:gd name="connsiteX13" fmla="*/ 480879 w 3553818"/>
              <a:gd name="connsiteY13" fmla="*/ 105650 h 167864"/>
              <a:gd name="connsiteX14" fmla="*/ 510023 w 3553818"/>
              <a:gd name="connsiteY14" fmla="*/ 142081 h 167864"/>
              <a:gd name="connsiteX15" fmla="*/ 539168 w 3553818"/>
              <a:gd name="connsiteY15" fmla="*/ 105650 h 167864"/>
              <a:gd name="connsiteX16" fmla="*/ 561026 w 3553818"/>
              <a:gd name="connsiteY16" fmla="*/ 145724 h 167864"/>
              <a:gd name="connsiteX17" fmla="*/ 601099 w 3553818"/>
              <a:gd name="connsiteY17" fmla="*/ 105650 h 167864"/>
              <a:gd name="connsiteX18" fmla="*/ 644815 w 3553818"/>
              <a:gd name="connsiteY18" fmla="*/ 142081 h 167864"/>
              <a:gd name="connsiteX19" fmla="*/ 673960 w 3553818"/>
              <a:gd name="connsiteY19" fmla="*/ 102007 h 167864"/>
              <a:gd name="connsiteX20" fmla="*/ 703104 w 3553818"/>
              <a:gd name="connsiteY20" fmla="*/ 142081 h 167864"/>
              <a:gd name="connsiteX21" fmla="*/ 724962 w 3553818"/>
              <a:gd name="connsiteY21" fmla="*/ 94721 h 167864"/>
              <a:gd name="connsiteX22" fmla="*/ 779608 w 3553818"/>
              <a:gd name="connsiteY22" fmla="*/ 138438 h 167864"/>
              <a:gd name="connsiteX23" fmla="*/ 819681 w 3553818"/>
              <a:gd name="connsiteY23" fmla="*/ 102007 h 167864"/>
              <a:gd name="connsiteX24" fmla="*/ 867040 w 3553818"/>
              <a:gd name="connsiteY24" fmla="*/ 145724 h 167864"/>
              <a:gd name="connsiteX25" fmla="*/ 903470 w 3553818"/>
              <a:gd name="connsiteY25" fmla="*/ 94721 h 167864"/>
              <a:gd name="connsiteX26" fmla="*/ 958116 w 3553818"/>
              <a:gd name="connsiteY26" fmla="*/ 142081 h 167864"/>
              <a:gd name="connsiteX27" fmla="*/ 998189 w 3553818"/>
              <a:gd name="connsiteY27" fmla="*/ 72863 h 167864"/>
              <a:gd name="connsiteX28" fmla="*/ 1038263 w 3553818"/>
              <a:gd name="connsiteY28" fmla="*/ 153010 h 167864"/>
              <a:gd name="connsiteX29" fmla="*/ 1063764 w 3553818"/>
              <a:gd name="connsiteY29" fmla="*/ 80149 h 167864"/>
              <a:gd name="connsiteX30" fmla="*/ 1103837 w 3553818"/>
              <a:gd name="connsiteY30" fmla="*/ 145724 h 167864"/>
              <a:gd name="connsiteX31" fmla="*/ 1129338 w 3553818"/>
              <a:gd name="connsiteY31" fmla="*/ 69220 h 167864"/>
              <a:gd name="connsiteX32" fmla="*/ 1176698 w 3553818"/>
              <a:gd name="connsiteY32" fmla="*/ 134795 h 167864"/>
              <a:gd name="connsiteX33" fmla="*/ 1198556 w 3553818"/>
              <a:gd name="connsiteY33" fmla="*/ 65577 h 167864"/>
              <a:gd name="connsiteX34" fmla="*/ 1231343 w 3553818"/>
              <a:gd name="connsiteY34" fmla="*/ 149367 h 167864"/>
              <a:gd name="connsiteX35" fmla="*/ 1267773 w 3553818"/>
              <a:gd name="connsiteY35" fmla="*/ 61934 h 167864"/>
              <a:gd name="connsiteX36" fmla="*/ 1307847 w 3553818"/>
              <a:gd name="connsiteY36" fmla="*/ 127509 h 167864"/>
              <a:gd name="connsiteX37" fmla="*/ 1355206 w 3553818"/>
              <a:gd name="connsiteY37" fmla="*/ 65577 h 167864"/>
              <a:gd name="connsiteX38" fmla="*/ 1406208 w 3553818"/>
              <a:gd name="connsiteY38" fmla="*/ 142081 h 167864"/>
              <a:gd name="connsiteX39" fmla="*/ 1438996 w 3553818"/>
              <a:gd name="connsiteY39" fmla="*/ 51005 h 167864"/>
              <a:gd name="connsiteX40" fmla="*/ 1504570 w 3553818"/>
              <a:gd name="connsiteY40" fmla="*/ 138438 h 167864"/>
              <a:gd name="connsiteX41" fmla="*/ 1544643 w 3553818"/>
              <a:gd name="connsiteY41" fmla="*/ 40076 h 167864"/>
              <a:gd name="connsiteX42" fmla="*/ 1592003 w 3553818"/>
              <a:gd name="connsiteY42" fmla="*/ 149367 h 167864"/>
              <a:gd name="connsiteX43" fmla="*/ 1635719 w 3553818"/>
              <a:gd name="connsiteY43" fmla="*/ 32790 h 167864"/>
              <a:gd name="connsiteX44" fmla="*/ 1679435 w 3553818"/>
              <a:gd name="connsiteY44" fmla="*/ 138438 h 167864"/>
              <a:gd name="connsiteX45" fmla="*/ 1712223 w 3553818"/>
              <a:gd name="connsiteY45" fmla="*/ 18218 h 167864"/>
              <a:gd name="connsiteX46" fmla="*/ 1748653 w 3553818"/>
              <a:gd name="connsiteY46" fmla="*/ 123866 h 167864"/>
              <a:gd name="connsiteX47" fmla="*/ 1796012 w 3553818"/>
              <a:gd name="connsiteY47" fmla="*/ 18218 h 167864"/>
              <a:gd name="connsiteX48" fmla="*/ 1828800 w 3553818"/>
              <a:gd name="connsiteY48" fmla="*/ 123866 h 167864"/>
              <a:gd name="connsiteX49" fmla="*/ 1868873 w 3553818"/>
              <a:gd name="connsiteY49" fmla="*/ 7289 h 167864"/>
              <a:gd name="connsiteX50" fmla="*/ 1916232 w 3553818"/>
              <a:gd name="connsiteY50" fmla="*/ 123866 h 167864"/>
              <a:gd name="connsiteX51" fmla="*/ 1959949 w 3553818"/>
              <a:gd name="connsiteY51" fmla="*/ 3646 h 167864"/>
              <a:gd name="connsiteX52" fmla="*/ 2003665 w 3553818"/>
              <a:gd name="connsiteY52" fmla="*/ 123866 h 167864"/>
              <a:gd name="connsiteX53" fmla="*/ 2043738 w 3553818"/>
              <a:gd name="connsiteY53" fmla="*/ 3 h 167864"/>
              <a:gd name="connsiteX54" fmla="*/ 2087455 w 3553818"/>
              <a:gd name="connsiteY54" fmla="*/ 120223 h 167864"/>
              <a:gd name="connsiteX55" fmla="*/ 2131171 w 3553818"/>
              <a:gd name="connsiteY55" fmla="*/ 14575 h 167864"/>
              <a:gd name="connsiteX56" fmla="*/ 2167601 w 3553818"/>
              <a:gd name="connsiteY56" fmla="*/ 123866 h 167864"/>
              <a:gd name="connsiteX57" fmla="*/ 2214961 w 3553818"/>
              <a:gd name="connsiteY57" fmla="*/ 25504 h 167864"/>
              <a:gd name="connsiteX58" fmla="*/ 2280535 w 3553818"/>
              <a:gd name="connsiteY58" fmla="*/ 138438 h 167864"/>
              <a:gd name="connsiteX59" fmla="*/ 2329671 w 3553818"/>
              <a:gd name="connsiteY59" fmla="*/ 27633 h 167864"/>
              <a:gd name="connsiteX60" fmla="*/ 2380675 w 3553818"/>
              <a:gd name="connsiteY60" fmla="*/ 158694 h 167864"/>
              <a:gd name="connsiteX61" fmla="*/ 2428033 w 3553818"/>
              <a:gd name="connsiteY61" fmla="*/ 58818 h 167864"/>
              <a:gd name="connsiteX62" fmla="*/ 2466329 w 3553818"/>
              <a:gd name="connsiteY62" fmla="*/ 167846 h 167864"/>
              <a:gd name="connsiteX63" fmla="*/ 2515379 w 3553818"/>
              <a:gd name="connsiteY63" fmla="*/ 68145 h 167864"/>
              <a:gd name="connsiteX64" fmla="*/ 2571889 w 3553818"/>
              <a:gd name="connsiteY64" fmla="*/ 155051 h 167864"/>
              <a:gd name="connsiteX65" fmla="*/ 2615518 w 3553818"/>
              <a:gd name="connsiteY65" fmla="*/ 57127 h 167864"/>
              <a:gd name="connsiteX66" fmla="*/ 2670339 w 3553818"/>
              <a:gd name="connsiteY66" fmla="*/ 155051 h 167864"/>
              <a:gd name="connsiteX67" fmla="*/ 2726762 w 3553818"/>
              <a:gd name="connsiteY67" fmla="*/ 57128 h 167864"/>
              <a:gd name="connsiteX68" fmla="*/ 2768613 w 3553818"/>
              <a:gd name="connsiteY68" fmla="*/ 147765 h 167864"/>
              <a:gd name="connsiteX69" fmla="*/ 2812329 w 3553818"/>
              <a:gd name="connsiteY69" fmla="*/ 55087 h 167864"/>
              <a:gd name="connsiteX70" fmla="*/ 2850624 w 3553818"/>
              <a:gd name="connsiteY70" fmla="*/ 158694 h 167864"/>
              <a:gd name="connsiteX71" fmla="*/ 2903493 w 3553818"/>
              <a:gd name="connsiteY71" fmla="*/ 73653 h 167864"/>
              <a:gd name="connsiteX72" fmla="*/ 2939835 w 3553818"/>
              <a:gd name="connsiteY72" fmla="*/ 164203 h 167864"/>
              <a:gd name="connsiteX73" fmla="*/ 2988973 w 3553818"/>
              <a:gd name="connsiteY73" fmla="*/ 66278 h 167864"/>
              <a:gd name="connsiteX74" fmla="*/ 3036420 w 3553818"/>
              <a:gd name="connsiteY74" fmla="*/ 145987 h 167864"/>
              <a:gd name="connsiteX75" fmla="*/ 3092842 w 3553818"/>
              <a:gd name="connsiteY75" fmla="*/ 66279 h 167864"/>
              <a:gd name="connsiteX76" fmla="*/ 3143845 w 3553818"/>
              <a:gd name="connsiteY76" fmla="*/ 155052 h 167864"/>
              <a:gd name="connsiteX77" fmla="*/ 3205775 w 3553818"/>
              <a:gd name="connsiteY77" fmla="*/ 55437 h 167864"/>
              <a:gd name="connsiteX78" fmla="*/ 3260421 w 3553818"/>
              <a:gd name="connsiteY78" fmla="*/ 160822 h 167864"/>
              <a:gd name="connsiteX79" fmla="*/ 3325996 w 3553818"/>
              <a:gd name="connsiteY79" fmla="*/ 46287 h 167864"/>
              <a:gd name="connsiteX80" fmla="*/ 3402588 w 3553818"/>
              <a:gd name="connsiteY80" fmla="*/ 155139 h 167864"/>
              <a:gd name="connsiteX81" fmla="*/ 3469851 w 3553818"/>
              <a:gd name="connsiteY81" fmla="*/ 59081 h 167864"/>
              <a:gd name="connsiteX82" fmla="*/ 3553818 w 3553818"/>
              <a:gd name="connsiteY82" fmla="*/ 147765 h 167864"/>
              <a:gd name="connsiteX0" fmla="*/ 0 w 3469851"/>
              <a:gd name="connsiteY0" fmla="*/ 142081 h 167864"/>
              <a:gd name="connsiteX1" fmla="*/ 43716 w 3469851"/>
              <a:gd name="connsiteY1" fmla="*/ 109293 h 167864"/>
              <a:gd name="connsiteX2" fmla="*/ 65574 w 3469851"/>
              <a:gd name="connsiteY2" fmla="*/ 149367 h 167864"/>
              <a:gd name="connsiteX3" fmla="*/ 94718 w 3469851"/>
              <a:gd name="connsiteY3" fmla="*/ 112936 h 167864"/>
              <a:gd name="connsiteX4" fmla="*/ 138435 w 3469851"/>
              <a:gd name="connsiteY4" fmla="*/ 142081 h 167864"/>
              <a:gd name="connsiteX5" fmla="*/ 167579 w 3469851"/>
              <a:gd name="connsiteY5" fmla="*/ 116580 h 167864"/>
              <a:gd name="connsiteX6" fmla="*/ 204009 w 3469851"/>
              <a:gd name="connsiteY6" fmla="*/ 160296 h 167864"/>
              <a:gd name="connsiteX7" fmla="*/ 240439 w 3469851"/>
              <a:gd name="connsiteY7" fmla="*/ 116580 h 167864"/>
              <a:gd name="connsiteX8" fmla="*/ 291442 w 3469851"/>
              <a:gd name="connsiteY8" fmla="*/ 145724 h 167864"/>
              <a:gd name="connsiteX9" fmla="*/ 331515 w 3469851"/>
              <a:gd name="connsiteY9" fmla="*/ 105650 h 167864"/>
              <a:gd name="connsiteX10" fmla="*/ 371588 w 3469851"/>
              <a:gd name="connsiteY10" fmla="*/ 145724 h 167864"/>
              <a:gd name="connsiteX11" fmla="*/ 415305 w 3469851"/>
              <a:gd name="connsiteY11" fmla="*/ 102007 h 167864"/>
              <a:gd name="connsiteX12" fmla="*/ 444449 w 3469851"/>
              <a:gd name="connsiteY12" fmla="*/ 138438 h 167864"/>
              <a:gd name="connsiteX13" fmla="*/ 480879 w 3469851"/>
              <a:gd name="connsiteY13" fmla="*/ 105650 h 167864"/>
              <a:gd name="connsiteX14" fmla="*/ 510023 w 3469851"/>
              <a:gd name="connsiteY14" fmla="*/ 142081 h 167864"/>
              <a:gd name="connsiteX15" fmla="*/ 539168 w 3469851"/>
              <a:gd name="connsiteY15" fmla="*/ 105650 h 167864"/>
              <a:gd name="connsiteX16" fmla="*/ 561026 w 3469851"/>
              <a:gd name="connsiteY16" fmla="*/ 145724 h 167864"/>
              <a:gd name="connsiteX17" fmla="*/ 601099 w 3469851"/>
              <a:gd name="connsiteY17" fmla="*/ 105650 h 167864"/>
              <a:gd name="connsiteX18" fmla="*/ 644815 w 3469851"/>
              <a:gd name="connsiteY18" fmla="*/ 142081 h 167864"/>
              <a:gd name="connsiteX19" fmla="*/ 673960 w 3469851"/>
              <a:gd name="connsiteY19" fmla="*/ 102007 h 167864"/>
              <a:gd name="connsiteX20" fmla="*/ 703104 w 3469851"/>
              <a:gd name="connsiteY20" fmla="*/ 142081 h 167864"/>
              <a:gd name="connsiteX21" fmla="*/ 724962 w 3469851"/>
              <a:gd name="connsiteY21" fmla="*/ 94721 h 167864"/>
              <a:gd name="connsiteX22" fmla="*/ 779608 w 3469851"/>
              <a:gd name="connsiteY22" fmla="*/ 138438 h 167864"/>
              <a:gd name="connsiteX23" fmla="*/ 819681 w 3469851"/>
              <a:gd name="connsiteY23" fmla="*/ 102007 h 167864"/>
              <a:gd name="connsiteX24" fmla="*/ 867040 w 3469851"/>
              <a:gd name="connsiteY24" fmla="*/ 145724 h 167864"/>
              <a:gd name="connsiteX25" fmla="*/ 903470 w 3469851"/>
              <a:gd name="connsiteY25" fmla="*/ 94721 h 167864"/>
              <a:gd name="connsiteX26" fmla="*/ 958116 w 3469851"/>
              <a:gd name="connsiteY26" fmla="*/ 142081 h 167864"/>
              <a:gd name="connsiteX27" fmla="*/ 998189 w 3469851"/>
              <a:gd name="connsiteY27" fmla="*/ 72863 h 167864"/>
              <a:gd name="connsiteX28" fmla="*/ 1038263 w 3469851"/>
              <a:gd name="connsiteY28" fmla="*/ 153010 h 167864"/>
              <a:gd name="connsiteX29" fmla="*/ 1063764 w 3469851"/>
              <a:gd name="connsiteY29" fmla="*/ 80149 h 167864"/>
              <a:gd name="connsiteX30" fmla="*/ 1103837 w 3469851"/>
              <a:gd name="connsiteY30" fmla="*/ 145724 h 167864"/>
              <a:gd name="connsiteX31" fmla="*/ 1129338 w 3469851"/>
              <a:gd name="connsiteY31" fmla="*/ 69220 h 167864"/>
              <a:gd name="connsiteX32" fmla="*/ 1176698 w 3469851"/>
              <a:gd name="connsiteY32" fmla="*/ 134795 h 167864"/>
              <a:gd name="connsiteX33" fmla="*/ 1198556 w 3469851"/>
              <a:gd name="connsiteY33" fmla="*/ 65577 h 167864"/>
              <a:gd name="connsiteX34" fmla="*/ 1231343 w 3469851"/>
              <a:gd name="connsiteY34" fmla="*/ 149367 h 167864"/>
              <a:gd name="connsiteX35" fmla="*/ 1267773 w 3469851"/>
              <a:gd name="connsiteY35" fmla="*/ 61934 h 167864"/>
              <a:gd name="connsiteX36" fmla="*/ 1307847 w 3469851"/>
              <a:gd name="connsiteY36" fmla="*/ 127509 h 167864"/>
              <a:gd name="connsiteX37" fmla="*/ 1355206 w 3469851"/>
              <a:gd name="connsiteY37" fmla="*/ 65577 h 167864"/>
              <a:gd name="connsiteX38" fmla="*/ 1406208 w 3469851"/>
              <a:gd name="connsiteY38" fmla="*/ 142081 h 167864"/>
              <a:gd name="connsiteX39" fmla="*/ 1438996 w 3469851"/>
              <a:gd name="connsiteY39" fmla="*/ 51005 h 167864"/>
              <a:gd name="connsiteX40" fmla="*/ 1504570 w 3469851"/>
              <a:gd name="connsiteY40" fmla="*/ 138438 h 167864"/>
              <a:gd name="connsiteX41" fmla="*/ 1544643 w 3469851"/>
              <a:gd name="connsiteY41" fmla="*/ 40076 h 167864"/>
              <a:gd name="connsiteX42" fmla="*/ 1592003 w 3469851"/>
              <a:gd name="connsiteY42" fmla="*/ 149367 h 167864"/>
              <a:gd name="connsiteX43" fmla="*/ 1635719 w 3469851"/>
              <a:gd name="connsiteY43" fmla="*/ 32790 h 167864"/>
              <a:gd name="connsiteX44" fmla="*/ 1679435 w 3469851"/>
              <a:gd name="connsiteY44" fmla="*/ 138438 h 167864"/>
              <a:gd name="connsiteX45" fmla="*/ 1712223 w 3469851"/>
              <a:gd name="connsiteY45" fmla="*/ 18218 h 167864"/>
              <a:gd name="connsiteX46" fmla="*/ 1748653 w 3469851"/>
              <a:gd name="connsiteY46" fmla="*/ 123866 h 167864"/>
              <a:gd name="connsiteX47" fmla="*/ 1796012 w 3469851"/>
              <a:gd name="connsiteY47" fmla="*/ 18218 h 167864"/>
              <a:gd name="connsiteX48" fmla="*/ 1828800 w 3469851"/>
              <a:gd name="connsiteY48" fmla="*/ 123866 h 167864"/>
              <a:gd name="connsiteX49" fmla="*/ 1868873 w 3469851"/>
              <a:gd name="connsiteY49" fmla="*/ 7289 h 167864"/>
              <a:gd name="connsiteX50" fmla="*/ 1916232 w 3469851"/>
              <a:gd name="connsiteY50" fmla="*/ 123866 h 167864"/>
              <a:gd name="connsiteX51" fmla="*/ 1959949 w 3469851"/>
              <a:gd name="connsiteY51" fmla="*/ 3646 h 167864"/>
              <a:gd name="connsiteX52" fmla="*/ 2003665 w 3469851"/>
              <a:gd name="connsiteY52" fmla="*/ 123866 h 167864"/>
              <a:gd name="connsiteX53" fmla="*/ 2043738 w 3469851"/>
              <a:gd name="connsiteY53" fmla="*/ 3 h 167864"/>
              <a:gd name="connsiteX54" fmla="*/ 2087455 w 3469851"/>
              <a:gd name="connsiteY54" fmla="*/ 120223 h 167864"/>
              <a:gd name="connsiteX55" fmla="*/ 2131171 w 3469851"/>
              <a:gd name="connsiteY55" fmla="*/ 14575 h 167864"/>
              <a:gd name="connsiteX56" fmla="*/ 2167601 w 3469851"/>
              <a:gd name="connsiteY56" fmla="*/ 123866 h 167864"/>
              <a:gd name="connsiteX57" fmla="*/ 2214961 w 3469851"/>
              <a:gd name="connsiteY57" fmla="*/ 25504 h 167864"/>
              <a:gd name="connsiteX58" fmla="*/ 2280535 w 3469851"/>
              <a:gd name="connsiteY58" fmla="*/ 138438 h 167864"/>
              <a:gd name="connsiteX59" fmla="*/ 2329671 w 3469851"/>
              <a:gd name="connsiteY59" fmla="*/ 27633 h 167864"/>
              <a:gd name="connsiteX60" fmla="*/ 2380675 w 3469851"/>
              <a:gd name="connsiteY60" fmla="*/ 158694 h 167864"/>
              <a:gd name="connsiteX61" fmla="*/ 2428033 w 3469851"/>
              <a:gd name="connsiteY61" fmla="*/ 58818 h 167864"/>
              <a:gd name="connsiteX62" fmla="*/ 2466329 w 3469851"/>
              <a:gd name="connsiteY62" fmla="*/ 167846 h 167864"/>
              <a:gd name="connsiteX63" fmla="*/ 2515379 w 3469851"/>
              <a:gd name="connsiteY63" fmla="*/ 68145 h 167864"/>
              <a:gd name="connsiteX64" fmla="*/ 2571889 w 3469851"/>
              <a:gd name="connsiteY64" fmla="*/ 155051 h 167864"/>
              <a:gd name="connsiteX65" fmla="*/ 2615518 w 3469851"/>
              <a:gd name="connsiteY65" fmla="*/ 57127 h 167864"/>
              <a:gd name="connsiteX66" fmla="*/ 2670339 w 3469851"/>
              <a:gd name="connsiteY66" fmla="*/ 155051 h 167864"/>
              <a:gd name="connsiteX67" fmla="*/ 2726762 w 3469851"/>
              <a:gd name="connsiteY67" fmla="*/ 57128 h 167864"/>
              <a:gd name="connsiteX68" fmla="*/ 2768613 w 3469851"/>
              <a:gd name="connsiteY68" fmla="*/ 147765 h 167864"/>
              <a:gd name="connsiteX69" fmla="*/ 2812329 w 3469851"/>
              <a:gd name="connsiteY69" fmla="*/ 55087 h 167864"/>
              <a:gd name="connsiteX70" fmla="*/ 2850624 w 3469851"/>
              <a:gd name="connsiteY70" fmla="*/ 158694 h 167864"/>
              <a:gd name="connsiteX71" fmla="*/ 2903493 w 3469851"/>
              <a:gd name="connsiteY71" fmla="*/ 73653 h 167864"/>
              <a:gd name="connsiteX72" fmla="*/ 2939835 w 3469851"/>
              <a:gd name="connsiteY72" fmla="*/ 164203 h 167864"/>
              <a:gd name="connsiteX73" fmla="*/ 2988973 w 3469851"/>
              <a:gd name="connsiteY73" fmla="*/ 66278 h 167864"/>
              <a:gd name="connsiteX74" fmla="*/ 3036420 w 3469851"/>
              <a:gd name="connsiteY74" fmla="*/ 145987 h 167864"/>
              <a:gd name="connsiteX75" fmla="*/ 3092842 w 3469851"/>
              <a:gd name="connsiteY75" fmla="*/ 66279 h 167864"/>
              <a:gd name="connsiteX76" fmla="*/ 3143845 w 3469851"/>
              <a:gd name="connsiteY76" fmla="*/ 155052 h 167864"/>
              <a:gd name="connsiteX77" fmla="*/ 3205775 w 3469851"/>
              <a:gd name="connsiteY77" fmla="*/ 55437 h 167864"/>
              <a:gd name="connsiteX78" fmla="*/ 3260421 w 3469851"/>
              <a:gd name="connsiteY78" fmla="*/ 160822 h 167864"/>
              <a:gd name="connsiteX79" fmla="*/ 3325996 w 3469851"/>
              <a:gd name="connsiteY79" fmla="*/ 46287 h 167864"/>
              <a:gd name="connsiteX80" fmla="*/ 3402588 w 3469851"/>
              <a:gd name="connsiteY80" fmla="*/ 155139 h 167864"/>
              <a:gd name="connsiteX81" fmla="*/ 3469851 w 3469851"/>
              <a:gd name="connsiteY81" fmla="*/ 59081 h 167864"/>
              <a:gd name="connsiteX0" fmla="*/ 0 w 3402588"/>
              <a:gd name="connsiteY0" fmla="*/ 142081 h 167864"/>
              <a:gd name="connsiteX1" fmla="*/ 43716 w 3402588"/>
              <a:gd name="connsiteY1" fmla="*/ 109293 h 167864"/>
              <a:gd name="connsiteX2" fmla="*/ 65574 w 3402588"/>
              <a:gd name="connsiteY2" fmla="*/ 149367 h 167864"/>
              <a:gd name="connsiteX3" fmla="*/ 94718 w 3402588"/>
              <a:gd name="connsiteY3" fmla="*/ 112936 h 167864"/>
              <a:gd name="connsiteX4" fmla="*/ 138435 w 3402588"/>
              <a:gd name="connsiteY4" fmla="*/ 142081 h 167864"/>
              <a:gd name="connsiteX5" fmla="*/ 167579 w 3402588"/>
              <a:gd name="connsiteY5" fmla="*/ 116580 h 167864"/>
              <a:gd name="connsiteX6" fmla="*/ 204009 w 3402588"/>
              <a:gd name="connsiteY6" fmla="*/ 160296 h 167864"/>
              <a:gd name="connsiteX7" fmla="*/ 240439 w 3402588"/>
              <a:gd name="connsiteY7" fmla="*/ 116580 h 167864"/>
              <a:gd name="connsiteX8" fmla="*/ 291442 w 3402588"/>
              <a:gd name="connsiteY8" fmla="*/ 145724 h 167864"/>
              <a:gd name="connsiteX9" fmla="*/ 331515 w 3402588"/>
              <a:gd name="connsiteY9" fmla="*/ 105650 h 167864"/>
              <a:gd name="connsiteX10" fmla="*/ 371588 w 3402588"/>
              <a:gd name="connsiteY10" fmla="*/ 145724 h 167864"/>
              <a:gd name="connsiteX11" fmla="*/ 415305 w 3402588"/>
              <a:gd name="connsiteY11" fmla="*/ 102007 h 167864"/>
              <a:gd name="connsiteX12" fmla="*/ 444449 w 3402588"/>
              <a:gd name="connsiteY12" fmla="*/ 138438 h 167864"/>
              <a:gd name="connsiteX13" fmla="*/ 480879 w 3402588"/>
              <a:gd name="connsiteY13" fmla="*/ 105650 h 167864"/>
              <a:gd name="connsiteX14" fmla="*/ 510023 w 3402588"/>
              <a:gd name="connsiteY14" fmla="*/ 142081 h 167864"/>
              <a:gd name="connsiteX15" fmla="*/ 539168 w 3402588"/>
              <a:gd name="connsiteY15" fmla="*/ 105650 h 167864"/>
              <a:gd name="connsiteX16" fmla="*/ 561026 w 3402588"/>
              <a:gd name="connsiteY16" fmla="*/ 145724 h 167864"/>
              <a:gd name="connsiteX17" fmla="*/ 601099 w 3402588"/>
              <a:gd name="connsiteY17" fmla="*/ 105650 h 167864"/>
              <a:gd name="connsiteX18" fmla="*/ 644815 w 3402588"/>
              <a:gd name="connsiteY18" fmla="*/ 142081 h 167864"/>
              <a:gd name="connsiteX19" fmla="*/ 673960 w 3402588"/>
              <a:gd name="connsiteY19" fmla="*/ 102007 h 167864"/>
              <a:gd name="connsiteX20" fmla="*/ 703104 w 3402588"/>
              <a:gd name="connsiteY20" fmla="*/ 142081 h 167864"/>
              <a:gd name="connsiteX21" fmla="*/ 724962 w 3402588"/>
              <a:gd name="connsiteY21" fmla="*/ 94721 h 167864"/>
              <a:gd name="connsiteX22" fmla="*/ 779608 w 3402588"/>
              <a:gd name="connsiteY22" fmla="*/ 138438 h 167864"/>
              <a:gd name="connsiteX23" fmla="*/ 819681 w 3402588"/>
              <a:gd name="connsiteY23" fmla="*/ 102007 h 167864"/>
              <a:gd name="connsiteX24" fmla="*/ 867040 w 3402588"/>
              <a:gd name="connsiteY24" fmla="*/ 145724 h 167864"/>
              <a:gd name="connsiteX25" fmla="*/ 903470 w 3402588"/>
              <a:gd name="connsiteY25" fmla="*/ 94721 h 167864"/>
              <a:gd name="connsiteX26" fmla="*/ 958116 w 3402588"/>
              <a:gd name="connsiteY26" fmla="*/ 142081 h 167864"/>
              <a:gd name="connsiteX27" fmla="*/ 998189 w 3402588"/>
              <a:gd name="connsiteY27" fmla="*/ 72863 h 167864"/>
              <a:gd name="connsiteX28" fmla="*/ 1038263 w 3402588"/>
              <a:gd name="connsiteY28" fmla="*/ 153010 h 167864"/>
              <a:gd name="connsiteX29" fmla="*/ 1063764 w 3402588"/>
              <a:gd name="connsiteY29" fmla="*/ 80149 h 167864"/>
              <a:gd name="connsiteX30" fmla="*/ 1103837 w 3402588"/>
              <a:gd name="connsiteY30" fmla="*/ 145724 h 167864"/>
              <a:gd name="connsiteX31" fmla="*/ 1129338 w 3402588"/>
              <a:gd name="connsiteY31" fmla="*/ 69220 h 167864"/>
              <a:gd name="connsiteX32" fmla="*/ 1176698 w 3402588"/>
              <a:gd name="connsiteY32" fmla="*/ 134795 h 167864"/>
              <a:gd name="connsiteX33" fmla="*/ 1198556 w 3402588"/>
              <a:gd name="connsiteY33" fmla="*/ 65577 h 167864"/>
              <a:gd name="connsiteX34" fmla="*/ 1231343 w 3402588"/>
              <a:gd name="connsiteY34" fmla="*/ 149367 h 167864"/>
              <a:gd name="connsiteX35" fmla="*/ 1267773 w 3402588"/>
              <a:gd name="connsiteY35" fmla="*/ 61934 h 167864"/>
              <a:gd name="connsiteX36" fmla="*/ 1307847 w 3402588"/>
              <a:gd name="connsiteY36" fmla="*/ 127509 h 167864"/>
              <a:gd name="connsiteX37" fmla="*/ 1355206 w 3402588"/>
              <a:gd name="connsiteY37" fmla="*/ 65577 h 167864"/>
              <a:gd name="connsiteX38" fmla="*/ 1406208 w 3402588"/>
              <a:gd name="connsiteY38" fmla="*/ 142081 h 167864"/>
              <a:gd name="connsiteX39" fmla="*/ 1438996 w 3402588"/>
              <a:gd name="connsiteY39" fmla="*/ 51005 h 167864"/>
              <a:gd name="connsiteX40" fmla="*/ 1504570 w 3402588"/>
              <a:gd name="connsiteY40" fmla="*/ 138438 h 167864"/>
              <a:gd name="connsiteX41" fmla="*/ 1544643 w 3402588"/>
              <a:gd name="connsiteY41" fmla="*/ 40076 h 167864"/>
              <a:gd name="connsiteX42" fmla="*/ 1592003 w 3402588"/>
              <a:gd name="connsiteY42" fmla="*/ 149367 h 167864"/>
              <a:gd name="connsiteX43" fmla="*/ 1635719 w 3402588"/>
              <a:gd name="connsiteY43" fmla="*/ 32790 h 167864"/>
              <a:gd name="connsiteX44" fmla="*/ 1679435 w 3402588"/>
              <a:gd name="connsiteY44" fmla="*/ 138438 h 167864"/>
              <a:gd name="connsiteX45" fmla="*/ 1712223 w 3402588"/>
              <a:gd name="connsiteY45" fmla="*/ 18218 h 167864"/>
              <a:gd name="connsiteX46" fmla="*/ 1748653 w 3402588"/>
              <a:gd name="connsiteY46" fmla="*/ 123866 h 167864"/>
              <a:gd name="connsiteX47" fmla="*/ 1796012 w 3402588"/>
              <a:gd name="connsiteY47" fmla="*/ 18218 h 167864"/>
              <a:gd name="connsiteX48" fmla="*/ 1828800 w 3402588"/>
              <a:gd name="connsiteY48" fmla="*/ 123866 h 167864"/>
              <a:gd name="connsiteX49" fmla="*/ 1868873 w 3402588"/>
              <a:gd name="connsiteY49" fmla="*/ 7289 h 167864"/>
              <a:gd name="connsiteX50" fmla="*/ 1916232 w 3402588"/>
              <a:gd name="connsiteY50" fmla="*/ 123866 h 167864"/>
              <a:gd name="connsiteX51" fmla="*/ 1959949 w 3402588"/>
              <a:gd name="connsiteY51" fmla="*/ 3646 h 167864"/>
              <a:gd name="connsiteX52" fmla="*/ 2003665 w 3402588"/>
              <a:gd name="connsiteY52" fmla="*/ 123866 h 167864"/>
              <a:gd name="connsiteX53" fmla="*/ 2043738 w 3402588"/>
              <a:gd name="connsiteY53" fmla="*/ 3 h 167864"/>
              <a:gd name="connsiteX54" fmla="*/ 2087455 w 3402588"/>
              <a:gd name="connsiteY54" fmla="*/ 120223 h 167864"/>
              <a:gd name="connsiteX55" fmla="*/ 2131171 w 3402588"/>
              <a:gd name="connsiteY55" fmla="*/ 14575 h 167864"/>
              <a:gd name="connsiteX56" fmla="*/ 2167601 w 3402588"/>
              <a:gd name="connsiteY56" fmla="*/ 123866 h 167864"/>
              <a:gd name="connsiteX57" fmla="*/ 2214961 w 3402588"/>
              <a:gd name="connsiteY57" fmla="*/ 25504 h 167864"/>
              <a:gd name="connsiteX58" fmla="*/ 2280535 w 3402588"/>
              <a:gd name="connsiteY58" fmla="*/ 138438 h 167864"/>
              <a:gd name="connsiteX59" fmla="*/ 2329671 w 3402588"/>
              <a:gd name="connsiteY59" fmla="*/ 27633 h 167864"/>
              <a:gd name="connsiteX60" fmla="*/ 2380675 w 3402588"/>
              <a:gd name="connsiteY60" fmla="*/ 158694 h 167864"/>
              <a:gd name="connsiteX61" fmla="*/ 2428033 w 3402588"/>
              <a:gd name="connsiteY61" fmla="*/ 58818 h 167864"/>
              <a:gd name="connsiteX62" fmla="*/ 2466329 w 3402588"/>
              <a:gd name="connsiteY62" fmla="*/ 167846 h 167864"/>
              <a:gd name="connsiteX63" fmla="*/ 2515379 w 3402588"/>
              <a:gd name="connsiteY63" fmla="*/ 68145 h 167864"/>
              <a:gd name="connsiteX64" fmla="*/ 2571889 w 3402588"/>
              <a:gd name="connsiteY64" fmla="*/ 155051 h 167864"/>
              <a:gd name="connsiteX65" fmla="*/ 2615518 w 3402588"/>
              <a:gd name="connsiteY65" fmla="*/ 57127 h 167864"/>
              <a:gd name="connsiteX66" fmla="*/ 2670339 w 3402588"/>
              <a:gd name="connsiteY66" fmla="*/ 155051 h 167864"/>
              <a:gd name="connsiteX67" fmla="*/ 2726762 w 3402588"/>
              <a:gd name="connsiteY67" fmla="*/ 57128 h 167864"/>
              <a:gd name="connsiteX68" fmla="*/ 2768613 w 3402588"/>
              <a:gd name="connsiteY68" fmla="*/ 147765 h 167864"/>
              <a:gd name="connsiteX69" fmla="*/ 2812329 w 3402588"/>
              <a:gd name="connsiteY69" fmla="*/ 55087 h 167864"/>
              <a:gd name="connsiteX70" fmla="*/ 2850624 w 3402588"/>
              <a:gd name="connsiteY70" fmla="*/ 158694 h 167864"/>
              <a:gd name="connsiteX71" fmla="*/ 2903493 w 3402588"/>
              <a:gd name="connsiteY71" fmla="*/ 73653 h 167864"/>
              <a:gd name="connsiteX72" fmla="*/ 2939835 w 3402588"/>
              <a:gd name="connsiteY72" fmla="*/ 164203 h 167864"/>
              <a:gd name="connsiteX73" fmla="*/ 2988973 w 3402588"/>
              <a:gd name="connsiteY73" fmla="*/ 66278 h 167864"/>
              <a:gd name="connsiteX74" fmla="*/ 3036420 w 3402588"/>
              <a:gd name="connsiteY74" fmla="*/ 145987 h 167864"/>
              <a:gd name="connsiteX75" fmla="*/ 3092842 w 3402588"/>
              <a:gd name="connsiteY75" fmla="*/ 66279 h 167864"/>
              <a:gd name="connsiteX76" fmla="*/ 3143845 w 3402588"/>
              <a:gd name="connsiteY76" fmla="*/ 155052 h 167864"/>
              <a:gd name="connsiteX77" fmla="*/ 3205775 w 3402588"/>
              <a:gd name="connsiteY77" fmla="*/ 55437 h 167864"/>
              <a:gd name="connsiteX78" fmla="*/ 3260421 w 3402588"/>
              <a:gd name="connsiteY78" fmla="*/ 160822 h 167864"/>
              <a:gd name="connsiteX79" fmla="*/ 3325996 w 3402588"/>
              <a:gd name="connsiteY79" fmla="*/ 46287 h 167864"/>
              <a:gd name="connsiteX80" fmla="*/ 3402588 w 3402588"/>
              <a:gd name="connsiteY80" fmla="*/ 155139 h 167864"/>
              <a:gd name="connsiteX0" fmla="*/ 0 w 3325996"/>
              <a:gd name="connsiteY0" fmla="*/ 142081 h 167864"/>
              <a:gd name="connsiteX1" fmla="*/ 43716 w 3325996"/>
              <a:gd name="connsiteY1" fmla="*/ 109293 h 167864"/>
              <a:gd name="connsiteX2" fmla="*/ 65574 w 3325996"/>
              <a:gd name="connsiteY2" fmla="*/ 149367 h 167864"/>
              <a:gd name="connsiteX3" fmla="*/ 94718 w 3325996"/>
              <a:gd name="connsiteY3" fmla="*/ 112936 h 167864"/>
              <a:gd name="connsiteX4" fmla="*/ 138435 w 3325996"/>
              <a:gd name="connsiteY4" fmla="*/ 142081 h 167864"/>
              <a:gd name="connsiteX5" fmla="*/ 167579 w 3325996"/>
              <a:gd name="connsiteY5" fmla="*/ 116580 h 167864"/>
              <a:gd name="connsiteX6" fmla="*/ 204009 w 3325996"/>
              <a:gd name="connsiteY6" fmla="*/ 160296 h 167864"/>
              <a:gd name="connsiteX7" fmla="*/ 240439 w 3325996"/>
              <a:gd name="connsiteY7" fmla="*/ 116580 h 167864"/>
              <a:gd name="connsiteX8" fmla="*/ 291442 w 3325996"/>
              <a:gd name="connsiteY8" fmla="*/ 145724 h 167864"/>
              <a:gd name="connsiteX9" fmla="*/ 331515 w 3325996"/>
              <a:gd name="connsiteY9" fmla="*/ 105650 h 167864"/>
              <a:gd name="connsiteX10" fmla="*/ 371588 w 3325996"/>
              <a:gd name="connsiteY10" fmla="*/ 145724 h 167864"/>
              <a:gd name="connsiteX11" fmla="*/ 415305 w 3325996"/>
              <a:gd name="connsiteY11" fmla="*/ 102007 h 167864"/>
              <a:gd name="connsiteX12" fmla="*/ 444449 w 3325996"/>
              <a:gd name="connsiteY12" fmla="*/ 138438 h 167864"/>
              <a:gd name="connsiteX13" fmla="*/ 480879 w 3325996"/>
              <a:gd name="connsiteY13" fmla="*/ 105650 h 167864"/>
              <a:gd name="connsiteX14" fmla="*/ 510023 w 3325996"/>
              <a:gd name="connsiteY14" fmla="*/ 142081 h 167864"/>
              <a:gd name="connsiteX15" fmla="*/ 539168 w 3325996"/>
              <a:gd name="connsiteY15" fmla="*/ 105650 h 167864"/>
              <a:gd name="connsiteX16" fmla="*/ 561026 w 3325996"/>
              <a:gd name="connsiteY16" fmla="*/ 145724 h 167864"/>
              <a:gd name="connsiteX17" fmla="*/ 601099 w 3325996"/>
              <a:gd name="connsiteY17" fmla="*/ 105650 h 167864"/>
              <a:gd name="connsiteX18" fmla="*/ 644815 w 3325996"/>
              <a:gd name="connsiteY18" fmla="*/ 142081 h 167864"/>
              <a:gd name="connsiteX19" fmla="*/ 673960 w 3325996"/>
              <a:gd name="connsiteY19" fmla="*/ 102007 h 167864"/>
              <a:gd name="connsiteX20" fmla="*/ 703104 w 3325996"/>
              <a:gd name="connsiteY20" fmla="*/ 142081 h 167864"/>
              <a:gd name="connsiteX21" fmla="*/ 724962 w 3325996"/>
              <a:gd name="connsiteY21" fmla="*/ 94721 h 167864"/>
              <a:gd name="connsiteX22" fmla="*/ 779608 w 3325996"/>
              <a:gd name="connsiteY22" fmla="*/ 138438 h 167864"/>
              <a:gd name="connsiteX23" fmla="*/ 819681 w 3325996"/>
              <a:gd name="connsiteY23" fmla="*/ 102007 h 167864"/>
              <a:gd name="connsiteX24" fmla="*/ 867040 w 3325996"/>
              <a:gd name="connsiteY24" fmla="*/ 145724 h 167864"/>
              <a:gd name="connsiteX25" fmla="*/ 903470 w 3325996"/>
              <a:gd name="connsiteY25" fmla="*/ 94721 h 167864"/>
              <a:gd name="connsiteX26" fmla="*/ 958116 w 3325996"/>
              <a:gd name="connsiteY26" fmla="*/ 142081 h 167864"/>
              <a:gd name="connsiteX27" fmla="*/ 998189 w 3325996"/>
              <a:gd name="connsiteY27" fmla="*/ 72863 h 167864"/>
              <a:gd name="connsiteX28" fmla="*/ 1038263 w 3325996"/>
              <a:gd name="connsiteY28" fmla="*/ 153010 h 167864"/>
              <a:gd name="connsiteX29" fmla="*/ 1063764 w 3325996"/>
              <a:gd name="connsiteY29" fmla="*/ 80149 h 167864"/>
              <a:gd name="connsiteX30" fmla="*/ 1103837 w 3325996"/>
              <a:gd name="connsiteY30" fmla="*/ 145724 h 167864"/>
              <a:gd name="connsiteX31" fmla="*/ 1129338 w 3325996"/>
              <a:gd name="connsiteY31" fmla="*/ 69220 h 167864"/>
              <a:gd name="connsiteX32" fmla="*/ 1176698 w 3325996"/>
              <a:gd name="connsiteY32" fmla="*/ 134795 h 167864"/>
              <a:gd name="connsiteX33" fmla="*/ 1198556 w 3325996"/>
              <a:gd name="connsiteY33" fmla="*/ 65577 h 167864"/>
              <a:gd name="connsiteX34" fmla="*/ 1231343 w 3325996"/>
              <a:gd name="connsiteY34" fmla="*/ 149367 h 167864"/>
              <a:gd name="connsiteX35" fmla="*/ 1267773 w 3325996"/>
              <a:gd name="connsiteY35" fmla="*/ 61934 h 167864"/>
              <a:gd name="connsiteX36" fmla="*/ 1307847 w 3325996"/>
              <a:gd name="connsiteY36" fmla="*/ 127509 h 167864"/>
              <a:gd name="connsiteX37" fmla="*/ 1355206 w 3325996"/>
              <a:gd name="connsiteY37" fmla="*/ 65577 h 167864"/>
              <a:gd name="connsiteX38" fmla="*/ 1406208 w 3325996"/>
              <a:gd name="connsiteY38" fmla="*/ 142081 h 167864"/>
              <a:gd name="connsiteX39" fmla="*/ 1438996 w 3325996"/>
              <a:gd name="connsiteY39" fmla="*/ 51005 h 167864"/>
              <a:gd name="connsiteX40" fmla="*/ 1504570 w 3325996"/>
              <a:gd name="connsiteY40" fmla="*/ 138438 h 167864"/>
              <a:gd name="connsiteX41" fmla="*/ 1544643 w 3325996"/>
              <a:gd name="connsiteY41" fmla="*/ 40076 h 167864"/>
              <a:gd name="connsiteX42" fmla="*/ 1592003 w 3325996"/>
              <a:gd name="connsiteY42" fmla="*/ 149367 h 167864"/>
              <a:gd name="connsiteX43" fmla="*/ 1635719 w 3325996"/>
              <a:gd name="connsiteY43" fmla="*/ 32790 h 167864"/>
              <a:gd name="connsiteX44" fmla="*/ 1679435 w 3325996"/>
              <a:gd name="connsiteY44" fmla="*/ 138438 h 167864"/>
              <a:gd name="connsiteX45" fmla="*/ 1712223 w 3325996"/>
              <a:gd name="connsiteY45" fmla="*/ 18218 h 167864"/>
              <a:gd name="connsiteX46" fmla="*/ 1748653 w 3325996"/>
              <a:gd name="connsiteY46" fmla="*/ 123866 h 167864"/>
              <a:gd name="connsiteX47" fmla="*/ 1796012 w 3325996"/>
              <a:gd name="connsiteY47" fmla="*/ 18218 h 167864"/>
              <a:gd name="connsiteX48" fmla="*/ 1828800 w 3325996"/>
              <a:gd name="connsiteY48" fmla="*/ 123866 h 167864"/>
              <a:gd name="connsiteX49" fmla="*/ 1868873 w 3325996"/>
              <a:gd name="connsiteY49" fmla="*/ 7289 h 167864"/>
              <a:gd name="connsiteX50" fmla="*/ 1916232 w 3325996"/>
              <a:gd name="connsiteY50" fmla="*/ 123866 h 167864"/>
              <a:gd name="connsiteX51" fmla="*/ 1959949 w 3325996"/>
              <a:gd name="connsiteY51" fmla="*/ 3646 h 167864"/>
              <a:gd name="connsiteX52" fmla="*/ 2003665 w 3325996"/>
              <a:gd name="connsiteY52" fmla="*/ 123866 h 167864"/>
              <a:gd name="connsiteX53" fmla="*/ 2043738 w 3325996"/>
              <a:gd name="connsiteY53" fmla="*/ 3 h 167864"/>
              <a:gd name="connsiteX54" fmla="*/ 2087455 w 3325996"/>
              <a:gd name="connsiteY54" fmla="*/ 120223 h 167864"/>
              <a:gd name="connsiteX55" fmla="*/ 2131171 w 3325996"/>
              <a:gd name="connsiteY55" fmla="*/ 14575 h 167864"/>
              <a:gd name="connsiteX56" fmla="*/ 2167601 w 3325996"/>
              <a:gd name="connsiteY56" fmla="*/ 123866 h 167864"/>
              <a:gd name="connsiteX57" fmla="*/ 2214961 w 3325996"/>
              <a:gd name="connsiteY57" fmla="*/ 25504 h 167864"/>
              <a:gd name="connsiteX58" fmla="*/ 2280535 w 3325996"/>
              <a:gd name="connsiteY58" fmla="*/ 138438 h 167864"/>
              <a:gd name="connsiteX59" fmla="*/ 2329671 w 3325996"/>
              <a:gd name="connsiteY59" fmla="*/ 27633 h 167864"/>
              <a:gd name="connsiteX60" fmla="*/ 2380675 w 3325996"/>
              <a:gd name="connsiteY60" fmla="*/ 158694 h 167864"/>
              <a:gd name="connsiteX61" fmla="*/ 2428033 w 3325996"/>
              <a:gd name="connsiteY61" fmla="*/ 58818 h 167864"/>
              <a:gd name="connsiteX62" fmla="*/ 2466329 w 3325996"/>
              <a:gd name="connsiteY62" fmla="*/ 167846 h 167864"/>
              <a:gd name="connsiteX63" fmla="*/ 2515379 w 3325996"/>
              <a:gd name="connsiteY63" fmla="*/ 68145 h 167864"/>
              <a:gd name="connsiteX64" fmla="*/ 2571889 w 3325996"/>
              <a:gd name="connsiteY64" fmla="*/ 155051 h 167864"/>
              <a:gd name="connsiteX65" fmla="*/ 2615518 w 3325996"/>
              <a:gd name="connsiteY65" fmla="*/ 57127 h 167864"/>
              <a:gd name="connsiteX66" fmla="*/ 2670339 w 3325996"/>
              <a:gd name="connsiteY66" fmla="*/ 155051 h 167864"/>
              <a:gd name="connsiteX67" fmla="*/ 2726762 w 3325996"/>
              <a:gd name="connsiteY67" fmla="*/ 57128 h 167864"/>
              <a:gd name="connsiteX68" fmla="*/ 2768613 w 3325996"/>
              <a:gd name="connsiteY68" fmla="*/ 147765 h 167864"/>
              <a:gd name="connsiteX69" fmla="*/ 2812329 w 3325996"/>
              <a:gd name="connsiteY69" fmla="*/ 55087 h 167864"/>
              <a:gd name="connsiteX70" fmla="*/ 2850624 w 3325996"/>
              <a:gd name="connsiteY70" fmla="*/ 158694 h 167864"/>
              <a:gd name="connsiteX71" fmla="*/ 2903493 w 3325996"/>
              <a:gd name="connsiteY71" fmla="*/ 73653 h 167864"/>
              <a:gd name="connsiteX72" fmla="*/ 2939835 w 3325996"/>
              <a:gd name="connsiteY72" fmla="*/ 164203 h 167864"/>
              <a:gd name="connsiteX73" fmla="*/ 2988973 w 3325996"/>
              <a:gd name="connsiteY73" fmla="*/ 66278 h 167864"/>
              <a:gd name="connsiteX74" fmla="*/ 3036420 w 3325996"/>
              <a:gd name="connsiteY74" fmla="*/ 145987 h 167864"/>
              <a:gd name="connsiteX75" fmla="*/ 3092842 w 3325996"/>
              <a:gd name="connsiteY75" fmla="*/ 66279 h 167864"/>
              <a:gd name="connsiteX76" fmla="*/ 3143845 w 3325996"/>
              <a:gd name="connsiteY76" fmla="*/ 155052 h 167864"/>
              <a:gd name="connsiteX77" fmla="*/ 3205775 w 3325996"/>
              <a:gd name="connsiteY77" fmla="*/ 55437 h 167864"/>
              <a:gd name="connsiteX78" fmla="*/ 3260421 w 3325996"/>
              <a:gd name="connsiteY78" fmla="*/ 160822 h 167864"/>
              <a:gd name="connsiteX79" fmla="*/ 3325996 w 3325996"/>
              <a:gd name="connsiteY79" fmla="*/ 46287 h 167864"/>
              <a:gd name="connsiteX0" fmla="*/ 0 w 3260421"/>
              <a:gd name="connsiteY0" fmla="*/ 142081 h 167864"/>
              <a:gd name="connsiteX1" fmla="*/ 43716 w 3260421"/>
              <a:gd name="connsiteY1" fmla="*/ 109293 h 167864"/>
              <a:gd name="connsiteX2" fmla="*/ 65574 w 3260421"/>
              <a:gd name="connsiteY2" fmla="*/ 149367 h 167864"/>
              <a:gd name="connsiteX3" fmla="*/ 94718 w 3260421"/>
              <a:gd name="connsiteY3" fmla="*/ 112936 h 167864"/>
              <a:gd name="connsiteX4" fmla="*/ 138435 w 3260421"/>
              <a:gd name="connsiteY4" fmla="*/ 142081 h 167864"/>
              <a:gd name="connsiteX5" fmla="*/ 167579 w 3260421"/>
              <a:gd name="connsiteY5" fmla="*/ 116580 h 167864"/>
              <a:gd name="connsiteX6" fmla="*/ 204009 w 3260421"/>
              <a:gd name="connsiteY6" fmla="*/ 160296 h 167864"/>
              <a:gd name="connsiteX7" fmla="*/ 240439 w 3260421"/>
              <a:gd name="connsiteY7" fmla="*/ 116580 h 167864"/>
              <a:gd name="connsiteX8" fmla="*/ 291442 w 3260421"/>
              <a:gd name="connsiteY8" fmla="*/ 145724 h 167864"/>
              <a:gd name="connsiteX9" fmla="*/ 331515 w 3260421"/>
              <a:gd name="connsiteY9" fmla="*/ 105650 h 167864"/>
              <a:gd name="connsiteX10" fmla="*/ 371588 w 3260421"/>
              <a:gd name="connsiteY10" fmla="*/ 145724 h 167864"/>
              <a:gd name="connsiteX11" fmla="*/ 415305 w 3260421"/>
              <a:gd name="connsiteY11" fmla="*/ 102007 h 167864"/>
              <a:gd name="connsiteX12" fmla="*/ 444449 w 3260421"/>
              <a:gd name="connsiteY12" fmla="*/ 138438 h 167864"/>
              <a:gd name="connsiteX13" fmla="*/ 480879 w 3260421"/>
              <a:gd name="connsiteY13" fmla="*/ 105650 h 167864"/>
              <a:gd name="connsiteX14" fmla="*/ 510023 w 3260421"/>
              <a:gd name="connsiteY14" fmla="*/ 142081 h 167864"/>
              <a:gd name="connsiteX15" fmla="*/ 539168 w 3260421"/>
              <a:gd name="connsiteY15" fmla="*/ 105650 h 167864"/>
              <a:gd name="connsiteX16" fmla="*/ 561026 w 3260421"/>
              <a:gd name="connsiteY16" fmla="*/ 145724 h 167864"/>
              <a:gd name="connsiteX17" fmla="*/ 601099 w 3260421"/>
              <a:gd name="connsiteY17" fmla="*/ 105650 h 167864"/>
              <a:gd name="connsiteX18" fmla="*/ 644815 w 3260421"/>
              <a:gd name="connsiteY18" fmla="*/ 142081 h 167864"/>
              <a:gd name="connsiteX19" fmla="*/ 673960 w 3260421"/>
              <a:gd name="connsiteY19" fmla="*/ 102007 h 167864"/>
              <a:gd name="connsiteX20" fmla="*/ 703104 w 3260421"/>
              <a:gd name="connsiteY20" fmla="*/ 142081 h 167864"/>
              <a:gd name="connsiteX21" fmla="*/ 724962 w 3260421"/>
              <a:gd name="connsiteY21" fmla="*/ 94721 h 167864"/>
              <a:gd name="connsiteX22" fmla="*/ 779608 w 3260421"/>
              <a:gd name="connsiteY22" fmla="*/ 138438 h 167864"/>
              <a:gd name="connsiteX23" fmla="*/ 819681 w 3260421"/>
              <a:gd name="connsiteY23" fmla="*/ 102007 h 167864"/>
              <a:gd name="connsiteX24" fmla="*/ 867040 w 3260421"/>
              <a:gd name="connsiteY24" fmla="*/ 145724 h 167864"/>
              <a:gd name="connsiteX25" fmla="*/ 903470 w 3260421"/>
              <a:gd name="connsiteY25" fmla="*/ 94721 h 167864"/>
              <a:gd name="connsiteX26" fmla="*/ 958116 w 3260421"/>
              <a:gd name="connsiteY26" fmla="*/ 142081 h 167864"/>
              <a:gd name="connsiteX27" fmla="*/ 998189 w 3260421"/>
              <a:gd name="connsiteY27" fmla="*/ 72863 h 167864"/>
              <a:gd name="connsiteX28" fmla="*/ 1038263 w 3260421"/>
              <a:gd name="connsiteY28" fmla="*/ 153010 h 167864"/>
              <a:gd name="connsiteX29" fmla="*/ 1063764 w 3260421"/>
              <a:gd name="connsiteY29" fmla="*/ 80149 h 167864"/>
              <a:gd name="connsiteX30" fmla="*/ 1103837 w 3260421"/>
              <a:gd name="connsiteY30" fmla="*/ 145724 h 167864"/>
              <a:gd name="connsiteX31" fmla="*/ 1129338 w 3260421"/>
              <a:gd name="connsiteY31" fmla="*/ 69220 h 167864"/>
              <a:gd name="connsiteX32" fmla="*/ 1176698 w 3260421"/>
              <a:gd name="connsiteY32" fmla="*/ 134795 h 167864"/>
              <a:gd name="connsiteX33" fmla="*/ 1198556 w 3260421"/>
              <a:gd name="connsiteY33" fmla="*/ 65577 h 167864"/>
              <a:gd name="connsiteX34" fmla="*/ 1231343 w 3260421"/>
              <a:gd name="connsiteY34" fmla="*/ 149367 h 167864"/>
              <a:gd name="connsiteX35" fmla="*/ 1267773 w 3260421"/>
              <a:gd name="connsiteY35" fmla="*/ 61934 h 167864"/>
              <a:gd name="connsiteX36" fmla="*/ 1307847 w 3260421"/>
              <a:gd name="connsiteY36" fmla="*/ 127509 h 167864"/>
              <a:gd name="connsiteX37" fmla="*/ 1355206 w 3260421"/>
              <a:gd name="connsiteY37" fmla="*/ 65577 h 167864"/>
              <a:gd name="connsiteX38" fmla="*/ 1406208 w 3260421"/>
              <a:gd name="connsiteY38" fmla="*/ 142081 h 167864"/>
              <a:gd name="connsiteX39" fmla="*/ 1438996 w 3260421"/>
              <a:gd name="connsiteY39" fmla="*/ 51005 h 167864"/>
              <a:gd name="connsiteX40" fmla="*/ 1504570 w 3260421"/>
              <a:gd name="connsiteY40" fmla="*/ 138438 h 167864"/>
              <a:gd name="connsiteX41" fmla="*/ 1544643 w 3260421"/>
              <a:gd name="connsiteY41" fmla="*/ 40076 h 167864"/>
              <a:gd name="connsiteX42" fmla="*/ 1592003 w 3260421"/>
              <a:gd name="connsiteY42" fmla="*/ 149367 h 167864"/>
              <a:gd name="connsiteX43" fmla="*/ 1635719 w 3260421"/>
              <a:gd name="connsiteY43" fmla="*/ 32790 h 167864"/>
              <a:gd name="connsiteX44" fmla="*/ 1679435 w 3260421"/>
              <a:gd name="connsiteY44" fmla="*/ 138438 h 167864"/>
              <a:gd name="connsiteX45" fmla="*/ 1712223 w 3260421"/>
              <a:gd name="connsiteY45" fmla="*/ 18218 h 167864"/>
              <a:gd name="connsiteX46" fmla="*/ 1748653 w 3260421"/>
              <a:gd name="connsiteY46" fmla="*/ 123866 h 167864"/>
              <a:gd name="connsiteX47" fmla="*/ 1796012 w 3260421"/>
              <a:gd name="connsiteY47" fmla="*/ 18218 h 167864"/>
              <a:gd name="connsiteX48" fmla="*/ 1828800 w 3260421"/>
              <a:gd name="connsiteY48" fmla="*/ 123866 h 167864"/>
              <a:gd name="connsiteX49" fmla="*/ 1868873 w 3260421"/>
              <a:gd name="connsiteY49" fmla="*/ 7289 h 167864"/>
              <a:gd name="connsiteX50" fmla="*/ 1916232 w 3260421"/>
              <a:gd name="connsiteY50" fmla="*/ 123866 h 167864"/>
              <a:gd name="connsiteX51" fmla="*/ 1959949 w 3260421"/>
              <a:gd name="connsiteY51" fmla="*/ 3646 h 167864"/>
              <a:gd name="connsiteX52" fmla="*/ 2003665 w 3260421"/>
              <a:gd name="connsiteY52" fmla="*/ 123866 h 167864"/>
              <a:gd name="connsiteX53" fmla="*/ 2043738 w 3260421"/>
              <a:gd name="connsiteY53" fmla="*/ 3 h 167864"/>
              <a:gd name="connsiteX54" fmla="*/ 2087455 w 3260421"/>
              <a:gd name="connsiteY54" fmla="*/ 120223 h 167864"/>
              <a:gd name="connsiteX55" fmla="*/ 2131171 w 3260421"/>
              <a:gd name="connsiteY55" fmla="*/ 14575 h 167864"/>
              <a:gd name="connsiteX56" fmla="*/ 2167601 w 3260421"/>
              <a:gd name="connsiteY56" fmla="*/ 123866 h 167864"/>
              <a:gd name="connsiteX57" fmla="*/ 2214961 w 3260421"/>
              <a:gd name="connsiteY57" fmla="*/ 25504 h 167864"/>
              <a:gd name="connsiteX58" fmla="*/ 2280535 w 3260421"/>
              <a:gd name="connsiteY58" fmla="*/ 138438 h 167864"/>
              <a:gd name="connsiteX59" fmla="*/ 2329671 w 3260421"/>
              <a:gd name="connsiteY59" fmla="*/ 27633 h 167864"/>
              <a:gd name="connsiteX60" fmla="*/ 2380675 w 3260421"/>
              <a:gd name="connsiteY60" fmla="*/ 158694 h 167864"/>
              <a:gd name="connsiteX61" fmla="*/ 2428033 w 3260421"/>
              <a:gd name="connsiteY61" fmla="*/ 58818 h 167864"/>
              <a:gd name="connsiteX62" fmla="*/ 2466329 w 3260421"/>
              <a:gd name="connsiteY62" fmla="*/ 167846 h 167864"/>
              <a:gd name="connsiteX63" fmla="*/ 2515379 w 3260421"/>
              <a:gd name="connsiteY63" fmla="*/ 68145 h 167864"/>
              <a:gd name="connsiteX64" fmla="*/ 2571889 w 3260421"/>
              <a:gd name="connsiteY64" fmla="*/ 155051 h 167864"/>
              <a:gd name="connsiteX65" fmla="*/ 2615518 w 3260421"/>
              <a:gd name="connsiteY65" fmla="*/ 57127 h 167864"/>
              <a:gd name="connsiteX66" fmla="*/ 2670339 w 3260421"/>
              <a:gd name="connsiteY66" fmla="*/ 155051 h 167864"/>
              <a:gd name="connsiteX67" fmla="*/ 2726762 w 3260421"/>
              <a:gd name="connsiteY67" fmla="*/ 57128 h 167864"/>
              <a:gd name="connsiteX68" fmla="*/ 2768613 w 3260421"/>
              <a:gd name="connsiteY68" fmla="*/ 147765 h 167864"/>
              <a:gd name="connsiteX69" fmla="*/ 2812329 w 3260421"/>
              <a:gd name="connsiteY69" fmla="*/ 55087 h 167864"/>
              <a:gd name="connsiteX70" fmla="*/ 2850624 w 3260421"/>
              <a:gd name="connsiteY70" fmla="*/ 158694 h 167864"/>
              <a:gd name="connsiteX71" fmla="*/ 2903493 w 3260421"/>
              <a:gd name="connsiteY71" fmla="*/ 73653 h 167864"/>
              <a:gd name="connsiteX72" fmla="*/ 2939835 w 3260421"/>
              <a:gd name="connsiteY72" fmla="*/ 164203 h 167864"/>
              <a:gd name="connsiteX73" fmla="*/ 2988973 w 3260421"/>
              <a:gd name="connsiteY73" fmla="*/ 66278 h 167864"/>
              <a:gd name="connsiteX74" fmla="*/ 3036420 w 3260421"/>
              <a:gd name="connsiteY74" fmla="*/ 145987 h 167864"/>
              <a:gd name="connsiteX75" fmla="*/ 3092842 w 3260421"/>
              <a:gd name="connsiteY75" fmla="*/ 66279 h 167864"/>
              <a:gd name="connsiteX76" fmla="*/ 3143845 w 3260421"/>
              <a:gd name="connsiteY76" fmla="*/ 155052 h 167864"/>
              <a:gd name="connsiteX77" fmla="*/ 3205775 w 3260421"/>
              <a:gd name="connsiteY77" fmla="*/ 55437 h 167864"/>
              <a:gd name="connsiteX78" fmla="*/ 3260421 w 3260421"/>
              <a:gd name="connsiteY78" fmla="*/ 160822 h 167864"/>
              <a:gd name="connsiteX0" fmla="*/ 0 w 3205775"/>
              <a:gd name="connsiteY0" fmla="*/ 142081 h 167864"/>
              <a:gd name="connsiteX1" fmla="*/ 43716 w 3205775"/>
              <a:gd name="connsiteY1" fmla="*/ 109293 h 167864"/>
              <a:gd name="connsiteX2" fmla="*/ 65574 w 3205775"/>
              <a:gd name="connsiteY2" fmla="*/ 149367 h 167864"/>
              <a:gd name="connsiteX3" fmla="*/ 94718 w 3205775"/>
              <a:gd name="connsiteY3" fmla="*/ 112936 h 167864"/>
              <a:gd name="connsiteX4" fmla="*/ 138435 w 3205775"/>
              <a:gd name="connsiteY4" fmla="*/ 142081 h 167864"/>
              <a:gd name="connsiteX5" fmla="*/ 167579 w 3205775"/>
              <a:gd name="connsiteY5" fmla="*/ 116580 h 167864"/>
              <a:gd name="connsiteX6" fmla="*/ 204009 w 3205775"/>
              <a:gd name="connsiteY6" fmla="*/ 160296 h 167864"/>
              <a:gd name="connsiteX7" fmla="*/ 240439 w 3205775"/>
              <a:gd name="connsiteY7" fmla="*/ 116580 h 167864"/>
              <a:gd name="connsiteX8" fmla="*/ 291442 w 3205775"/>
              <a:gd name="connsiteY8" fmla="*/ 145724 h 167864"/>
              <a:gd name="connsiteX9" fmla="*/ 331515 w 3205775"/>
              <a:gd name="connsiteY9" fmla="*/ 105650 h 167864"/>
              <a:gd name="connsiteX10" fmla="*/ 371588 w 3205775"/>
              <a:gd name="connsiteY10" fmla="*/ 145724 h 167864"/>
              <a:gd name="connsiteX11" fmla="*/ 415305 w 3205775"/>
              <a:gd name="connsiteY11" fmla="*/ 102007 h 167864"/>
              <a:gd name="connsiteX12" fmla="*/ 444449 w 3205775"/>
              <a:gd name="connsiteY12" fmla="*/ 138438 h 167864"/>
              <a:gd name="connsiteX13" fmla="*/ 480879 w 3205775"/>
              <a:gd name="connsiteY13" fmla="*/ 105650 h 167864"/>
              <a:gd name="connsiteX14" fmla="*/ 510023 w 3205775"/>
              <a:gd name="connsiteY14" fmla="*/ 142081 h 167864"/>
              <a:gd name="connsiteX15" fmla="*/ 539168 w 3205775"/>
              <a:gd name="connsiteY15" fmla="*/ 105650 h 167864"/>
              <a:gd name="connsiteX16" fmla="*/ 561026 w 3205775"/>
              <a:gd name="connsiteY16" fmla="*/ 145724 h 167864"/>
              <a:gd name="connsiteX17" fmla="*/ 601099 w 3205775"/>
              <a:gd name="connsiteY17" fmla="*/ 105650 h 167864"/>
              <a:gd name="connsiteX18" fmla="*/ 644815 w 3205775"/>
              <a:gd name="connsiteY18" fmla="*/ 142081 h 167864"/>
              <a:gd name="connsiteX19" fmla="*/ 673960 w 3205775"/>
              <a:gd name="connsiteY19" fmla="*/ 102007 h 167864"/>
              <a:gd name="connsiteX20" fmla="*/ 703104 w 3205775"/>
              <a:gd name="connsiteY20" fmla="*/ 142081 h 167864"/>
              <a:gd name="connsiteX21" fmla="*/ 724962 w 3205775"/>
              <a:gd name="connsiteY21" fmla="*/ 94721 h 167864"/>
              <a:gd name="connsiteX22" fmla="*/ 779608 w 3205775"/>
              <a:gd name="connsiteY22" fmla="*/ 138438 h 167864"/>
              <a:gd name="connsiteX23" fmla="*/ 819681 w 3205775"/>
              <a:gd name="connsiteY23" fmla="*/ 102007 h 167864"/>
              <a:gd name="connsiteX24" fmla="*/ 867040 w 3205775"/>
              <a:gd name="connsiteY24" fmla="*/ 145724 h 167864"/>
              <a:gd name="connsiteX25" fmla="*/ 903470 w 3205775"/>
              <a:gd name="connsiteY25" fmla="*/ 94721 h 167864"/>
              <a:gd name="connsiteX26" fmla="*/ 958116 w 3205775"/>
              <a:gd name="connsiteY26" fmla="*/ 142081 h 167864"/>
              <a:gd name="connsiteX27" fmla="*/ 998189 w 3205775"/>
              <a:gd name="connsiteY27" fmla="*/ 72863 h 167864"/>
              <a:gd name="connsiteX28" fmla="*/ 1038263 w 3205775"/>
              <a:gd name="connsiteY28" fmla="*/ 153010 h 167864"/>
              <a:gd name="connsiteX29" fmla="*/ 1063764 w 3205775"/>
              <a:gd name="connsiteY29" fmla="*/ 80149 h 167864"/>
              <a:gd name="connsiteX30" fmla="*/ 1103837 w 3205775"/>
              <a:gd name="connsiteY30" fmla="*/ 145724 h 167864"/>
              <a:gd name="connsiteX31" fmla="*/ 1129338 w 3205775"/>
              <a:gd name="connsiteY31" fmla="*/ 69220 h 167864"/>
              <a:gd name="connsiteX32" fmla="*/ 1176698 w 3205775"/>
              <a:gd name="connsiteY32" fmla="*/ 134795 h 167864"/>
              <a:gd name="connsiteX33" fmla="*/ 1198556 w 3205775"/>
              <a:gd name="connsiteY33" fmla="*/ 65577 h 167864"/>
              <a:gd name="connsiteX34" fmla="*/ 1231343 w 3205775"/>
              <a:gd name="connsiteY34" fmla="*/ 149367 h 167864"/>
              <a:gd name="connsiteX35" fmla="*/ 1267773 w 3205775"/>
              <a:gd name="connsiteY35" fmla="*/ 61934 h 167864"/>
              <a:gd name="connsiteX36" fmla="*/ 1307847 w 3205775"/>
              <a:gd name="connsiteY36" fmla="*/ 127509 h 167864"/>
              <a:gd name="connsiteX37" fmla="*/ 1355206 w 3205775"/>
              <a:gd name="connsiteY37" fmla="*/ 65577 h 167864"/>
              <a:gd name="connsiteX38" fmla="*/ 1406208 w 3205775"/>
              <a:gd name="connsiteY38" fmla="*/ 142081 h 167864"/>
              <a:gd name="connsiteX39" fmla="*/ 1438996 w 3205775"/>
              <a:gd name="connsiteY39" fmla="*/ 51005 h 167864"/>
              <a:gd name="connsiteX40" fmla="*/ 1504570 w 3205775"/>
              <a:gd name="connsiteY40" fmla="*/ 138438 h 167864"/>
              <a:gd name="connsiteX41" fmla="*/ 1544643 w 3205775"/>
              <a:gd name="connsiteY41" fmla="*/ 40076 h 167864"/>
              <a:gd name="connsiteX42" fmla="*/ 1592003 w 3205775"/>
              <a:gd name="connsiteY42" fmla="*/ 149367 h 167864"/>
              <a:gd name="connsiteX43" fmla="*/ 1635719 w 3205775"/>
              <a:gd name="connsiteY43" fmla="*/ 32790 h 167864"/>
              <a:gd name="connsiteX44" fmla="*/ 1679435 w 3205775"/>
              <a:gd name="connsiteY44" fmla="*/ 138438 h 167864"/>
              <a:gd name="connsiteX45" fmla="*/ 1712223 w 3205775"/>
              <a:gd name="connsiteY45" fmla="*/ 18218 h 167864"/>
              <a:gd name="connsiteX46" fmla="*/ 1748653 w 3205775"/>
              <a:gd name="connsiteY46" fmla="*/ 123866 h 167864"/>
              <a:gd name="connsiteX47" fmla="*/ 1796012 w 3205775"/>
              <a:gd name="connsiteY47" fmla="*/ 18218 h 167864"/>
              <a:gd name="connsiteX48" fmla="*/ 1828800 w 3205775"/>
              <a:gd name="connsiteY48" fmla="*/ 123866 h 167864"/>
              <a:gd name="connsiteX49" fmla="*/ 1868873 w 3205775"/>
              <a:gd name="connsiteY49" fmla="*/ 7289 h 167864"/>
              <a:gd name="connsiteX50" fmla="*/ 1916232 w 3205775"/>
              <a:gd name="connsiteY50" fmla="*/ 123866 h 167864"/>
              <a:gd name="connsiteX51" fmla="*/ 1959949 w 3205775"/>
              <a:gd name="connsiteY51" fmla="*/ 3646 h 167864"/>
              <a:gd name="connsiteX52" fmla="*/ 2003665 w 3205775"/>
              <a:gd name="connsiteY52" fmla="*/ 123866 h 167864"/>
              <a:gd name="connsiteX53" fmla="*/ 2043738 w 3205775"/>
              <a:gd name="connsiteY53" fmla="*/ 3 h 167864"/>
              <a:gd name="connsiteX54" fmla="*/ 2087455 w 3205775"/>
              <a:gd name="connsiteY54" fmla="*/ 120223 h 167864"/>
              <a:gd name="connsiteX55" fmla="*/ 2131171 w 3205775"/>
              <a:gd name="connsiteY55" fmla="*/ 14575 h 167864"/>
              <a:gd name="connsiteX56" fmla="*/ 2167601 w 3205775"/>
              <a:gd name="connsiteY56" fmla="*/ 123866 h 167864"/>
              <a:gd name="connsiteX57" fmla="*/ 2214961 w 3205775"/>
              <a:gd name="connsiteY57" fmla="*/ 25504 h 167864"/>
              <a:gd name="connsiteX58" fmla="*/ 2280535 w 3205775"/>
              <a:gd name="connsiteY58" fmla="*/ 138438 h 167864"/>
              <a:gd name="connsiteX59" fmla="*/ 2329671 w 3205775"/>
              <a:gd name="connsiteY59" fmla="*/ 27633 h 167864"/>
              <a:gd name="connsiteX60" fmla="*/ 2380675 w 3205775"/>
              <a:gd name="connsiteY60" fmla="*/ 158694 h 167864"/>
              <a:gd name="connsiteX61" fmla="*/ 2428033 w 3205775"/>
              <a:gd name="connsiteY61" fmla="*/ 58818 h 167864"/>
              <a:gd name="connsiteX62" fmla="*/ 2466329 w 3205775"/>
              <a:gd name="connsiteY62" fmla="*/ 167846 h 167864"/>
              <a:gd name="connsiteX63" fmla="*/ 2515379 w 3205775"/>
              <a:gd name="connsiteY63" fmla="*/ 68145 h 167864"/>
              <a:gd name="connsiteX64" fmla="*/ 2571889 w 3205775"/>
              <a:gd name="connsiteY64" fmla="*/ 155051 h 167864"/>
              <a:gd name="connsiteX65" fmla="*/ 2615518 w 3205775"/>
              <a:gd name="connsiteY65" fmla="*/ 57127 h 167864"/>
              <a:gd name="connsiteX66" fmla="*/ 2670339 w 3205775"/>
              <a:gd name="connsiteY66" fmla="*/ 155051 h 167864"/>
              <a:gd name="connsiteX67" fmla="*/ 2726762 w 3205775"/>
              <a:gd name="connsiteY67" fmla="*/ 57128 h 167864"/>
              <a:gd name="connsiteX68" fmla="*/ 2768613 w 3205775"/>
              <a:gd name="connsiteY68" fmla="*/ 147765 h 167864"/>
              <a:gd name="connsiteX69" fmla="*/ 2812329 w 3205775"/>
              <a:gd name="connsiteY69" fmla="*/ 55087 h 167864"/>
              <a:gd name="connsiteX70" fmla="*/ 2850624 w 3205775"/>
              <a:gd name="connsiteY70" fmla="*/ 158694 h 167864"/>
              <a:gd name="connsiteX71" fmla="*/ 2903493 w 3205775"/>
              <a:gd name="connsiteY71" fmla="*/ 73653 h 167864"/>
              <a:gd name="connsiteX72" fmla="*/ 2939835 w 3205775"/>
              <a:gd name="connsiteY72" fmla="*/ 164203 h 167864"/>
              <a:gd name="connsiteX73" fmla="*/ 2988973 w 3205775"/>
              <a:gd name="connsiteY73" fmla="*/ 66278 h 167864"/>
              <a:gd name="connsiteX74" fmla="*/ 3036420 w 3205775"/>
              <a:gd name="connsiteY74" fmla="*/ 145987 h 167864"/>
              <a:gd name="connsiteX75" fmla="*/ 3092842 w 3205775"/>
              <a:gd name="connsiteY75" fmla="*/ 66279 h 167864"/>
              <a:gd name="connsiteX76" fmla="*/ 3143845 w 3205775"/>
              <a:gd name="connsiteY76" fmla="*/ 155052 h 167864"/>
              <a:gd name="connsiteX77" fmla="*/ 3205775 w 3205775"/>
              <a:gd name="connsiteY77" fmla="*/ 55437 h 167864"/>
              <a:gd name="connsiteX0" fmla="*/ 0 w 3143845"/>
              <a:gd name="connsiteY0" fmla="*/ 142081 h 167864"/>
              <a:gd name="connsiteX1" fmla="*/ 43716 w 3143845"/>
              <a:gd name="connsiteY1" fmla="*/ 109293 h 167864"/>
              <a:gd name="connsiteX2" fmla="*/ 65574 w 3143845"/>
              <a:gd name="connsiteY2" fmla="*/ 149367 h 167864"/>
              <a:gd name="connsiteX3" fmla="*/ 94718 w 3143845"/>
              <a:gd name="connsiteY3" fmla="*/ 112936 h 167864"/>
              <a:gd name="connsiteX4" fmla="*/ 138435 w 3143845"/>
              <a:gd name="connsiteY4" fmla="*/ 142081 h 167864"/>
              <a:gd name="connsiteX5" fmla="*/ 167579 w 3143845"/>
              <a:gd name="connsiteY5" fmla="*/ 116580 h 167864"/>
              <a:gd name="connsiteX6" fmla="*/ 204009 w 3143845"/>
              <a:gd name="connsiteY6" fmla="*/ 160296 h 167864"/>
              <a:gd name="connsiteX7" fmla="*/ 240439 w 3143845"/>
              <a:gd name="connsiteY7" fmla="*/ 116580 h 167864"/>
              <a:gd name="connsiteX8" fmla="*/ 291442 w 3143845"/>
              <a:gd name="connsiteY8" fmla="*/ 145724 h 167864"/>
              <a:gd name="connsiteX9" fmla="*/ 331515 w 3143845"/>
              <a:gd name="connsiteY9" fmla="*/ 105650 h 167864"/>
              <a:gd name="connsiteX10" fmla="*/ 371588 w 3143845"/>
              <a:gd name="connsiteY10" fmla="*/ 145724 h 167864"/>
              <a:gd name="connsiteX11" fmla="*/ 415305 w 3143845"/>
              <a:gd name="connsiteY11" fmla="*/ 102007 h 167864"/>
              <a:gd name="connsiteX12" fmla="*/ 444449 w 3143845"/>
              <a:gd name="connsiteY12" fmla="*/ 138438 h 167864"/>
              <a:gd name="connsiteX13" fmla="*/ 480879 w 3143845"/>
              <a:gd name="connsiteY13" fmla="*/ 105650 h 167864"/>
              <a:gd name="connsiteX14" fmla="*/ 510023 w 3143845"/>
              <a:gd name="connsiteY14" fmla="*/ 142081 h 167864"/>
              <a:gd name="connsiteX15" fmla="*/ 539168 w 3143845"/>
              <a:gd name="connsiteY15" fmla="*/ 105650 h 167864"/>
              <a:gd name="connsiteX16" fmla="*/ 561026 w 3143845"/>
              <a:gd name="connsiteY16" fmla="*/ 145724 h 167864"/>
              <a:gd name="connsiteX17" fmla="*/ 601099 w 3143845"/>
              <a:gd name="connsiteY17" fmla="*/ 105650 h 167864"/>
              <a:gd name="connsiteX18" fmla="*/ 644815 w 3143845"/>
              <a:gd name="connsiteY18" fmla="*/ 142081 h 167864"/>
              <a:gd name="connsiteX19" fmla="*/ 673960 w 3143845"/>
              <a:gd name="connsiteY19" fmla="*/ 102007 h 167864"/>
              <a:gd name="connsiteX20" fmla="*/ 703104 w 3143845"/>
              <a:gd name="connsiteY20" fmla="*/ 142081 h 167864"/>
              <a:gd name="connsiteX21" fmla="*/ 724962 w 3143845"/>
              <a:gd name="connsiteY21" fmla="*/ 94721 h 167864"/>
              <a:gd name="connsiteX22" fmla="*/ 779608 w 3143845"/>
              <a:gd name="connsiteY22" fmla="*/ 138438 h 167864"/>
              <a:gd name="connsiteX23" fmla="*/ 819681 w 3143845"/>
              <a:gd name="connsiteY23" fmla="*/ 102007 h 167864"/>
              <a:gd name="connsiteX24" fmla="*/ 867040 w 3143845"/>
              <a:gd name="connsiteY24" fmla="*/ 145724 h 167864"/>
              <a:gd name="connsiteX25" fmla="*/ 903470 w 3143845"/>
              <a:gd name="connsiteY25" fmla="*/ 94721 h 167864"/>
              <a:gd name="connsiteX26" fmla="*/ 958116 w 3143845"/>
              <a:gd name="connsiteY26" fmla="*/ 142081 h 167864"/>
              <a:gd name="connsiteX27" fmla="*/ 998189 w 3143845"/>
              <a:gd name="connsiteY27" fmla="*/ 72863 h 167864"/>
              <a:gd name="connsiteX28" fmla="*/ 1038263 w 3143845"/>
              <a:gd name="connsiteY28" fmla="*/ 153010 h 167864"/>
              <a:gd name="connsiteX29" fmla="*/ 1063764 w 3143845"/>
              <a:gd name="connsiteY29" fmla="*/ 80149 h 167864"/>
              <a:gd name="connsiteX30" fmla="*/ 1103837 w 3143845"/>
              <a:gd name="connsiteY30" fmla="*/ 145724 h 167864"/>
              <a:gd name="connsiteX31" fmla="*/ 1129338 w 3143845"/>
              <a:gd name="connsiteY31" fmla="*/ 69220 h 167864"/>
              <a:gd name="connsiteX32" fmla="*/ 1176698 w 3143845"/>
              <a:gd name="connsiteY32" fmla="*/ 134795 h 167864"/>
              <a:gd name="connsiteX33" fmla="*/ 1198556 w 3143845"/>
              <a:gd name="connsiteY33" fmla="*/ 65577 h 167864"/>
              <a:gd name="connsiteX34" fmla="*/ 1231343 w 3143845"/>
              <a:gd name="connsiteY34" fmla="*/ 149367 h 167864"/>
              <a:gd name="connsiteX35" fmla="*/ 1267773 w 3143845"/>
              <a:gd name="connsiteY35" fmla="*/ 61934 h 167864"/>
              <a:gd name="connsiteX36" fmla="*/ 1307847 w 3143845"/>
              <a:gd name="connsiteY36" fmla="*/ 127509 h 167864"/>
              <a:gd name="connsiteX37" fmla="*/ 1355206 w 3143845"/>
              <a:gd name="connsiteY37" fmla="*/ 65577 h 167864"/>
              <a:gd name="connsiteX38" fmla="*/ 1406208 w 3143845"/>
              <a:gd name="connsiteY38" fmla="*/ 142081 h 167864"/>
              <a:gd name="connsiteX39" fmla="*/ 1438996 w 3143845"/>
              <a:gd name="connsiteY39" fmla="*/ 51005 h 167864"/>
              <a:gd name="connsiteX40" fmla="*/ 1504570 w 3143845"/>
              <a:gd name="connsiteY40" fmla="*/ 138438 h 167864"/>
              <a:gd name="connsiteX41" fmla="*/ 1544643 w 3143845"/>
              <a:gd name="connsiteY41" fmla="*/ 40076 h 167864"/>
              <a:gd name="connsiteX42" fmla="*/ 1592003 w 3143845"/>
              <a:gd name="connsiteY42" fmla="*/ 149367 h 167864"/>
              <a:gd name="connsiteX43" fmla="*/ 1635719 w 3143845"/>
              <a:gd name="connsiteY43" fmla="*/ 32790 h 167864"/>
              <a:gd name="connsiteX44" fmla="*/ 1679435 w 3143845"/>
              <a:gd name="connsiteY44" fmla="*/ 138438 h 167864"/>
              <a:gd name="connsiteX45" fmla="*/ 1712223 w 3143845"/>
              <a:gd name="connsiteY45" fmla="*/ 18218 h 167864"/>
              <a:gd name="connsiteX46" fmla="*/ 1748653 w 3143845"/>
              <a:gd name="connsiteY46" fmla="*/ 123866 h 167864"/>
              <a:gd name="connsiteX47" fmla="*/ 1796012 w 3143845"/>
              <a:gd name="connsiteY47" fmla="*/ 18218 h 167864"/>
              <a:gd name="connsiteX48" fmla="*/ 1828800 w 3143845"/>
              <a:gd name="connsiteY48" fmla="*/ 123866 h 167864"/>
              <a:gd name="connsiteX49" fmla="*/ 1868873 w 3143845"/>
              <a:gd name="connsiteY49" fmla="*/ 7289 h 167864"/>
              <a:gd name="connsiteX50" fmla="*/ 1916232 w 3143845"/>
              <a:gd name="connsiteY50" fmla="*/ 123866 h 167864"/>
              <a:gd name="connsiteX51" fmla="*/ 1959949 w 3143845"/>
              <a:gd name="connsiteY51" fmla="*/ 3646 h 167864"/>
              <a:gd name="connsiteX52" fmla="*/ 2003665 w 3143845"/>
              <a:gd name="connsiteY52" fmla="*/ 123866 h 167864"/>
              <a:gd name="connsiteX53" fmla="*/ 2043738 w 3143845"/>
              <a:gd name="connsiteY53" fmla="*/ 3 h 167864"/>
              <a:gd name="connsiteX54" fmla="*/ 2087455 w 3143845"/>
              <a:gd name="connsiteY54" fmla="*/ 120223 h 167864"/>
              <a:gd name="connsiteX55" fmla="*/ 2131171 w 3143845"/>
              <a:gd name="connsiteY55" fmla="*/ 14575 h 167864"/>
              <a:gd name="connsiteX56" fmla="*/ 2167601 w 3143845"/>
              <a:gd name="connsiteY56" fmla="*/ 123866 h 167864"/>
              <a:gd name="connsiteX57" fmla="*/ 2214961 w 3143845"/>
              <a:gd name="connsiteY57" fmla="*/ 25504 h 167864"/>
              <a:gd name="connsiteX58" fmla="*/ 2280535 w 3143845"/>
              <a:gd name="connsiteY58" fmla="*/ 138438 h 167864"/>
              <a:gd name="connsiteX59" fmla="*/ 2329671 w 3143845"/>
              <a:gd name="connsiteY59" fmla="*/ 27633 h 167864"/>
              <a:gd name="connsiteX60" fmla="*/ 2380675 w 3143845"/>
              <a:gd name="connsiteY60" fmla="*/ 158694 h 167864"/>
              <a:gd name="connsiteX61" fmla="*/ 2428033 w 3143845"/>
              <a:gd name="connsiteY61" fmla="*/ 58818 h 167864"/>
              <a:gd name="connsiteX62" fmla="*/ 2466329 w 3143845"/>
              <a:gd name="connsiteY62" fmla="*/ 167846 h 167864"/>
              <a:gd name="connsiteX63" fmla="*/ 2515379 w 3143845"/>
              <a:gd name="connsiteY63" fmla="*/ 68145 h 167864"/>
              <a:gd name="connsiteX64" fmla="*/ 2571889 w 3143845"/>
              <a:gd name="connsiteY64" fmla="*/ 155051 h 167864"/>
              <a:gd name="connsiteX65" fmla="*/ 2615518 w 3143845"/>
              <a:gd name="connsiteY65" fmla="*/ 57127 h 167864"/>
              <a:gd name="connsiteX66" fmla="*/ 2670339 w 3143845"/>
              <a:gd name="connsiteY66" fmla="*/ 155051 h 167864"/>
              <a:gd name="connsiteX67" fmla="*/ 2726762 w 3143845"/>
              <a:gd name="connsiteY67" fmla="*/ 57128 h 167864"/>
              <a:gd name="connsiteX68" fmla="*/ 2768613 w 3143845"/>
              <a:gd name="connsiteY68" fmla="*/ 147765 h 167864"/>
              <a:gd name="connsiteX69" fmla="*/ 2812329 w 3143845"/>
              <a:gd name="connsiteY69" fmla="*/ 55087 h 167864"/>
              <a:gd name="connsiteX70" fmla="*/ 2850624 w 3143845"/>
              <a:gd name="connsiteY70" fmla="*/ 158694 h 167864"/>
              <a:gd name="connsiteX71" fmla="*/ 2903493 w 3143845"/>
              <a:gd name="connsiteY71" fmla="*/ 73653 h 167864"/>
              <a:gd name="connsiteX72" fmla="*/ 2939835 w 3143845"/>
              <a:gd name="connsiteY72" fmla="*/ 164203 h 167864"/>
              <a:gd name="connsiteX73" fmla="*/ 2988973 w 3143845"/>
              <a:gd name="connsiteY73" fmla="*/ 66278 h 167864"/>
              <a:gd name="connsiteX74" fmla="*/ 3036420 w 3143845"/>
              <a:gd name="connsiteY74" fmla="*/ 145987 h 167864"/>
              <a:gd name="connsiteX75" fmla="*/ 3092842 w 3143845"/>
              <a:gd name="connsiteY75" fmla="*/ 66279 h 167864"/>
              <a:gd name="connsiteX76" fmla="*/ 3143845 w 3143845"/>
              <a:gd name="connsiteY76" fmla="*/ 155052 h 167864"/>
              <a:gd name="connsiteX0" fmla="*/ 0 w 3092842"/>
              <a:gd name="connsiteY0" fmla="*/ 142081 h 167864"/>
              <a:gd name="connsiteX1" fmla="*/ 43716 w 3092842"/>
              <a:gd name="connsiteY1" fmla="*/ 109293 h 167864"/>
              <a:gd name="connsiteX2" fmla="*/ 65574 w 3092842"/>
              <a:gd name="connsiteY2" fmla="*/ 149367 h 167864"/>
              <a:gd name="connsiteX3" fmla="*/ 94718 w 3092842"/>
              <a:gd name="connsiteY3" fmla="*/ 112936 h 167864"/>
              <a:gd name="connsiteX4" fmla="*/ 138435 w 3092842"/>
              <a:gd name="connsiteY4" fmla="*/ 142081 h 167864"/>
              <a:gd name="connsiteX5" fmla="*/ 167579 w 3092842"/>
              <a:gd name="connsiteY5" fmla="*/ 116580 h 167864"/>
              <a:gd name="connsiteX6" fmla="*/ 204009 w 3092842"/>
              <a:gd name="connsiteY6" fmla="*/ 160296 h 167864"/>
              <a:gd name="connsiteX7" fmla="*/ 240439 w 3092842"/>
              <a:gd name="connsiteY7" fmla="*/ 116580 h 167864"/>
              <a:gd name="connsiteX8" fmla="*/ 291442 w 3092842"/>
              <a:gd name="connsiteY8" fmla="*/ 145724 h 167864"/>
              <a:gd name="connsiteX9" fmla="*/ 331515 w 3092842"/>
              <a:gd name="connsiteY9" fmla="*/ 105650 h 167864"/>
              <a:gd name="connsiteX10" fmla="*/ 371588 w 3092842"/>
              <a:gd name="connsiteY10" fmla="*/ 145724 h 167864"/>
              <a:gd name="connsiteX11" fmla="*/ 415305 w 3092842"/>
              <a:gd name="connsiteY11" fmla="*/ 102007 h 167864"/>
              <a:gd name="connsiteX12" fmla="*/ 444449 w 3092842"/>
              <a:gd name="connsiteY12" fmla="*/ 138438 h 167864"/>
              <a:gd name="connsiteX13" fmla="*/ 480879 w 3092842"/>
              <a:gd name="connsiteY13" fmla="*/ 105650 h 167864"/>
              <a:gd name="connsiteX14" fmla="*/ 510023 w 3092842"/>
              <a:gd name="connsiteY14" fmla="*/ 142081 h 167864"/>
              <a:gd name="connsiteX15" fmla="*/ 539168 w 3092842"/>
              <a:gd name="connsiteY15" fmla="*/ 105650 h 167864"/>
              <a:gd name="connsiteX16" fmla="*/ 561026 w 3092842"/>
              <a:gd name="connsiteY16" fmla="*/ 145724 h 167864"/>
              <a:gd name="connsiteX17" fmla="*/ 601099 w 3092842"/>
              <a:gd name="connsiteY17" fmla="*/ 105650 h 167864"/>
              <a:gd name="connsiteX18" fmla="*/ 644815 w 3092842"/>
              <a:gd name="connsiteY18" fmla="*/ 142081 h 167864"/>
              <a:gd name="connsiteX19" fmla="*/ 673960 w 3092842"/>
              <a:gd name="connsiteY19" fmla="*/ 102007 h 167864"/>
              <a:gd name="connsiteX20" fmla="*/ 703104 w 3092842"/>
              <a:gd name="connsiteY20" fmla="*/ 142081 h 167864"/>
              <a:gd name="connsiteX21" fmla="*/ 724962 w 3092842"/>
              <a:gd name="connsiteY21" fmla="*/ 94721 h 167864"/>
              <a:gd name="connsiteX22" fmla="*/ 779608 w 3092842"/>
              <a:gd name="connsiteY22" fmla="*/ 138438 h 167864"/>
              <a:gd name="connsiteX23" fmla="*/ 819681 w 3092842"/>
              <a:gd name="connsiteY23" fmla="*/ 102007 h 167864"/>
              <a:gd name="connsiteX24" fmla="*/ 867040 w 3092842"/>
              <a:gd name="connsiteY24" fmla="*/ 145724 h 167864"/>
              <a:gd name="connsiteX25" fmla="*/ 903470 w 3092842"/>
              <a:gd name="connsiteY25" fmla="*/ 94721 h 167864"/>
              <a:gd name="connsiteX26" fmla="*/ 958116 w 3092842"/>
              <a:gd name="connsiteY26" fmla="*/ 142081 h 167864"/>
              <a:gd name="connsiteX27" fmla="*/ 998189 w 3092842"/>
              <a:gd name="connsiteY27" fmla="*/ 72863 h 167864"/>
              <a:gd name="connsiteX28" fmla="*/ 1038263 w 3092842"/>
              <a:gd name="connsiteY28" fmla="*/ 153010 h 167864"/>
              <a:gd name="connsiteX29" fmla="*/ 1063764 w 3092842"/>
              <a:gd name="connsiteY29" fmla="*/ 80149 h 167864"/>
              <a:gd name="connsiteX30" fmla="*/ 1103837 w 3092842"/>
              <a:gd name="connsiteY30" fmla="*/ 145724 h 167864"/>
              <a:gd name="connsiteX31" fmla="*/ 1129338 w 3092842"/>
              <a:gd name="connsiteY31" fmla="*/ 69220 h 167864"/>
              <a:gd name="connsiteX32" fmla="*/ 1176698 w 3092842"/>
              <a:gd name="connsiteY32" fmla="*/ 134795 h 167864"/>
              <a:gd name="connsiteX33" fmla="*/ 1198556 w 3092842"/>
              <a:gd name="connsiteY33" fmla="*/ 65577 h 167864"/>
              <a:gd name="connsiteX34" fmla="*/ 1231343 w 3092842"/>
              <a:gd name="connsiteY34" fmla="*/ 149367 h 167864"/>
              <a:gd name="connsiteX35" fmla="*/ 1267773 w 3092842"/>
              <a:gd name="connsiteY35" fmla="*/ 61934 h 167864"/>
              <a:gd name="connsiteX36" fmla="*/ 1307847 w 3092842"/>
              <a:gd name="connsiteY36" fmla="*/ 127509 h 167864"/>
              <a:gd name="connsiteX37" fmla="*/ 1355206 w 3092842"/>
              <a:gd name="connsiteY37" fmla="*/ 65577 h 167864"/>
              <a:gd name="connsiteX38" fmla="*/ 1406208 w 3092842"/>
              <a:gd name="connsiteY38" fmla="*/ 142081 h 167864"/>
              <a:gd name="connsiteX39" fmla="*/ 1438996 w 3092842"/>
              <a:gd name="connsiteY39" fmla="*/ 51005 h 167864"/>
              <a:gd name="connsiteX40" fmla="*/ 1504570 w 3092842"/>
              <a:gd name="connsiteY40" fmla="*/ 138438 h 167864"/>
              <a:gd name="connsiteX41" fmla="*/ 1544643 w 3092842"/>
              <a:gd name="connsiteY41" fmla="*/ 40076 h 167864"/>
              <a:gd name="connsiteX42" fmla="*/ 1592003 w 3092842"/>
              <a:gd name="connsiteY42" fmla="*/ 149367 h 167864"/>
              <a:gd name="connsiteX43" fmla="*/ 1635719 w 3092842"/>
              <a:gd name="connsiteY43" fmla="*/ 32790 h 167864"/>
              <a:gd name="connsiteX44" fmla="*/ 1679435 w 3092842"/>
              <a:gd name="connsiteY44" fmla="*/ 138438 h 167864"/>
              <a:gd name="connsiteX45" fmla="*/ 1712223 w 3092842"/>
              <a:gd name="connsiteY45" fmla="*/ 18218 h 167864"/>
              <a:gd name="connsiteX46" fmla="*/ 1748653 w 3092842"/>
              <a:gd name="connsiteY46" fmla="*/ 123866 h 167864"/>
              <a:gd name="connsiteX47" fmla="*/ 1796012 w 3092842"/>
              <a:gd name="connsiteY47" fmla="*/ 18218 h 167864"/>
              <a:gd name="connsiteX48" fmla="*/ 1828800 w 3092842"/>
              <a:gd name="connsiteY48" fmla="*/ 123866 h 167864"/>
              <a:gd name="connsiteX49" fmla="*/ 1868873 w 3092842"/>
              <a:gd name="connsiteY49" fmla="*/ 7289 h 167864"/>
              <a:gd name="connsiteX50" fmla="*/ 1916232 w 3092842"/>
              <a:gd name="connsiteY50" fmla="*/ 123866 h 167864"/>
              <a:gd name="connsiteX51" fmla="*/ 1959949 w 3092842"/>
              <a:gd name="connsiteY51" fmla="*/ 3646 h 167864"/>
              <a:gd name="connsiteX52" fmla="*/ 2003665 w 3092842"/>
              <a:gd name="connsiteY52" fmla="*/ 123866 h 167864"/>
              <a:gd name="connsiteX53" fmla="*/ 2043738 w 3092842"/>
              <a:gd name="connsiteY53" fmla="*/ 3 h 167864"/>
              <a:gd name="connsiteX54" fmla="*/ 2087455 w 3092842"/>
              <a:gd name="connsiteY54" fmla="*/ 120223 h 167864"/>
              <a:gd name="connsiteX55" fmla="*/ 2131171 w 3092842"/>
              <a:gd name="connsiteY55" fmla="*/ 14575 h 167864"/>
              <a:gd name="connsiteX56" fmla="*/ 2167601 w 3092842"/>
              <a:gd name="connsiteY56" fmla="*/ 123866 h 167864"/>
              <a:gd name="connsiteX57" fmla="*/ 2214961 w 3092842"/>
              <a:gd name="connsiteY57" fmla="*/ 25504 h 167864"/>
              <a:gd name="connsiteX58" fmla="*/ 2280535 w 3092842"/>
              <a:gd name="connsiteY58" fmla="*/ 138438 h 167864"/>
              <a:gd name="connsiteX59" fmla="*/ 2329671 w 3092842"/>
              <a:gd name="connsiteY59" fmla="*/ 27633 h 167864"/>
              <a:gd name="connsiteX60" fmla="*/ 2380675 w 3092842"/>
              <a:gd name="connsiteY60" fmla="*/ 158694 h 167864"/>
              <a:gd name="connsiteX61" fmla="*/ 2428033 w 3092842"/>
              <a:gd name="connsiteY61" fmla="*/ 58818 h 167864"/>
              <a:gd name="connsiteX62" fmla="*/ 2466329 w 3092842"/>
              <a:gd name="connsiteY62" fmla="*/ 167846 h 167864"/>
              <a:gd name="connsiteX63" fmla="*/ 2515379 w 3092842"/>
              <a:gd name="connsiteY63" fmla="*/ 68145 h 167864"/>
              <a:gd name="connsiteX64" fmla="*/ 2571889 w 3092842"/>
              <a:gd name="connsiteY64" fmla="*/ 155051 h 167864"/>
              <a:gd name="connsiteX65" fmla="*/ 2615518 w 3092842"/>
              <a:gd name="connsiteY65" fmla="*/ 57127 h 167864"/>
              <a:gd name="connsiteX66" fmla="*/ 2670339 w 3092842"/>
              <a:gd name="connsiteY66" fmla="*/ 155051 h 167864"/>
              <a:gd name="connsiteX67" fmla="*/ 2726762 w 3092842"/>
              <a:gd name="connsiteY67" fmla="*/ 57128 h 167864"/>
              <a:gd name="connsiteX68" fmla="*/ 2768613 w 3092842"/>
              <a:gd name="connsiteY68" fmla="*/ 147765 h 167864"/>
              <a:gd name="connsiteX69" fmla="*/ 2812329 w 3092842"/>
              <a:gd name="connsiteY69" fmla="*/ 55087 h 167864"/>
              <a:gd name="connsiteX70" fmla="*/ 2850624 w 3092842"/>
              <a:gd name="connsiteY70" fmla="*/ 158694 h 167864"/>
              <a:gd name="connsiteX71" fmla="*/ 2903493 w 3092842"/>
              <a:gd name="connsiteY71" fmla="*/ 73653 h 167864"/>
              <a:gd name="connsiteX72" fmla="*/ 2939835 w 3092842"/>
              <a:gd name="connsiteY72" fmla="*/ 164203 h 167864"/>
              <a:gd name="connsiteX73" fmla="*/ 2988973 w 3092842"/>
              <a:gd name="connsiteY73" fmla="*/ 66278 h 167864"/>
              <a:gd name="connsiteX74" fmla="*/ 3036420 w 3092842"/>
              <a:gd name="connsiteY74" fmla="*/ 145987 h 167864"/>
              <a:gd name="connsiteX75" fmla="*/ 3092842 w 3092842"/>
              <a:gd name="connsiteY75" fmla="*/ 66279 h 167864"/>
              <a:gd name="connsiteX0" fmla="*/ 0 w 3036420"/>
              <a:gd name="connsiteY0" fmla="*/ 142081 h 167864"/>
              <a:gd name="connsiteX1" fmla="*/ 43716 w 3036420"/>
              <a:gd name="connsiteY1" fmla="*/ 109293 h 167864"/>
              <a:gd name="connsiteX2" fmla="*/ 65574 w 3036420"/>
              <a:gd name="connsiteY2" fmla="*/ 149367 h 167864"/>
              <a:gd name="connsiteX3" fmla="*/ 94718 w 3036420"/>
              <a:gd name="connsiteY3" fmla="*/ 112936 h 167864"/>
              <a:gd name="connsiteX4" fmla="*/ 138435 w 3036420"/>
              <a:gd name="connsiteY4" fmla="*/ 142081 h 167864"/>
              <a:gd name="connsiteX5" fmla="*/ 167579 w 3036420"/>
              <a:gd name="connsiteY5" fmla="*/ 116580 h 167864"/>
              <a:gd name="connsiteX6" fmla="*/ 204009 w 3036420"/>
              <a:gd name="connsiteY6" fmla="*/ 160296 h 167864"/>
              <a:gd name="connsiteX7" fmla="*/ 240439 w 3036420"/>
              <a:gd name="connsiteY7" fmla="*/ 116580 h 167864"/>
              <a:gd name="connsiteX8" fmla="*/ 291442 w 3036420"/>
              <a:gd name="connsiteY8" fmla="*/ 145724 h 167864"/>
              <a:gd name="connsiteX9" fmla="*/ 331515 w 3036420"/>
              <a:gd name="connsiteY9" fmla="*/ 105650 h 167864"/>
              <a:gd name="connsiteX10" fmla="*/ 371588 w 3036420"/>
              <a:gd name="connsiteY10" fmla="*/ 145724 h 167864"/>
              <a:gd name="connsiteX11" fmla="*/ 415305 w 3036420"/>
              <a:gd name="connsiteY11" fmla="*/ 102007 h 167864"/>
              <a:gd name="connsiteX12" fmla="*/ 444449 w 3036420"/>
              <a:gd name="connsiteY12" fmla="*/ 138438 h 167864"/>
              <a:gd name="connsiteX13" fmla="*/ 480879 w 3036420"/>
              <a:gd name="connsiteY13" fmla="*/ 105650 h 167864"/>
              <a:gd name="connsiteX14" fmla="*/ 510023 w 3036420"/>
              <a:gd name="connsiteY14" fmla="*/ 142081 h 167864"/>
              <a:gd name="connsiteX15" fmla="*/ 539168 w 3036420"/>
              <a:gd name="connsiteY15" fmla="*/ 105650 h 167864"/>
              <a:gd name="connsiteX16" fmla="*/ 561026 w 3036420"/>
              <a:gd name="connsiteY16" fmla="*/ 145724 h 167864"/>
              <a:gd name="connsiteX17" fmla="*/ 601099 w 3036420"/>
              <a:gd name="connsiteY17" fmla="*/ 105650 h 167864"/>
              <a:gd name="connsiteX18" fmla="*/ 644815 w 3036420"/>
              <a:gd name="connsiteY18" fmla="*/ 142081 h 167864"/>
              <a:gd name="connsiteX19" fmla="*/ 673960 w 3036420"/>
              <a:gd name="connsiteY19" fmla="*/ 102007 h 167864"/>
              <a:gd name="connsiteX20" fmla="*/ 703104 w 3036420"/>
              <a:gd name="connsiteY20" fmla="*/ 142081 h 167864"/>
              <a:gd name="connsiteX21" fmla="*/ 724962 w 3036420"/>
              <a:gd name="connsiteY21" fmla="*/ 94721 h 167864"/>
              <a:gd name="connsiteX22" fmla="*/ 779608 w 3036420"/>
              <a:gd name="connsiteY22" fmla="*/ 138438 h 167864"/>
              <a:gd name="connsiteX23" fmla="*/ 819681 w 3036420"/>
              <a:gd name="connsiteY23" fmla="*/ 102007 h 167864"/>
              <a:gd name="connsiteX24" fmla="*/ 867040 w 3036420"/>
              <a:gd name="connsiteY24" fmla="*/ 145724 h 167864"/>
              <a:gd name="connsiteX25" fmla="*/ 903470 w 3036420"/>
              <a:gd name="connsiteY25" fmla="*/ 94721 h 167864"/>
              <a:gd name="connsiteX26" fmla="*/ 958116 w 3036420"/>
              <a:gd name="connsiteY26" fmla="*/ 142081 h 167864"/>
              <a:gd name="connsiteX27" fmla="*/ 998189 w 3036420"/>
              <a:gd name="connsiteY27" fmla="*/ 72863 h 167864"/>
              <a:gd name="connsiteX28" fmla="*/ 1038263 w 3036420"/>
              <a:gd name="connsiteY28" fmla="*/ 153010 h 167864"/>
              <a:gd name="connsiteX29" fmla="*/ 1063764 w 3036420"/>
              <a:gd name="connsiteY29" fmla="*/ 80149 h 167864"/>
              <a:gd name="connsiteX30" fmla="*/ 1103837 w 3036420"/>
              <a:gd name="connsiteY30" fmla="*/ 145724 h 167864"/>
              <a:gd name="connsiteX31" fmla="*/ 1129338 w 3036420"/>
              <a:gd name="connsiteY31" fmla="*/ 69220 h 167864"/>
              <a:gd name="connsiteX32" fmla="*/ 1176698 w 3036420"/>
              <a:gd name="connsiteY32" fmla="*/ 134795 h 167864"/>
              <a:gd name="connsiteX33" fmla="*/ 1198556 w 3036420"/>
              <a:gd name="connsiteY33" fmla="*/ 65577 h 167864"/>
              <a:gd name="connsiteX34" fmla="*/ 1231343 w 3036420"/>
              <a:gd name="connsiteY34" fmla="*/ 149367 h 167864"/>
              <a:gd name="connsiteX35" fmla="*/ 1267773 w 3036420"/>
              <a:gd name="connsiteY35" fmla="*/ 61934 h 167864"/>
              <a:gd name="connsiteX36" fmla="*/ 1307847 w 3036420"/>
              <a:gd name="connsiteY36" fmla="*/ 127509 h 167864"/>
              <a:gd name="connsiteX37" fmla="*/ 1355206 w 3036420"/>
              <a:gd name="connsiteY37" fmla="*/ 65577 h 167864"/>
              <a:gd name="connsiteX38" fmla="*/ 1406208 w 3036420"/>
              <a:gd name="connsiteY38" fmla="*/ 142081 h 167864"/>
              <a:gd name="connsiteX39" fmla="*/ 1438996 w 3036420"/>
              <a:gd name="connsiteY39" fmla="*/ 51005 h 167864"/>
              <a:gd name="connsiteX40" fmla="*/ 1504570 w 3036420"/>
              <a:gd name="connsiteY40" fmla="*/ 138438 h 167864"/>
              <a:gd name="connsiteX41" fmla="*/ 1544643 w 3036420"/>
              <a:gd name="connsiteY41" fmla="*/ 40076 h 167864"/>
              <a:gd name="connsiteX42" fmla="*/ 1592003 w 3036420"/>
              <a:gd name="connsiteY42" fmla="*/ 149367 h 167864"/>
              <a:gd name="connsiteX43" fmla="*/ 1635719 w 3036420"/>
              <a:gd name="connsiteY43" fmla="*/ 32790 h 167864"/>
              <a:gd name="connsiteX44" fmla="*/ 1679435 w 3036420"/>
              <a:gd name="connsiteY44" fmla="*/ 138438 h 167864"/>
              <a:gd name="connsiteX45" fmla="*/ 1712223 w 3036420"/>
              <a:gd name="connsiteY45" fmla="*/ 18218 h 167864"/>
              <a:gd name="connsiteX46" fmla="*/ 1748653 w 3036420"/>
              <a:gd name="connsiteY46" fmla="*/ 123866 h 167864"/>
              <a:gd name="connsiteX47" fmla="*/ 1796012 w 3036420"/>
              <a:gd name="connsiteY47" fmla="*/ 18218 h 167864"/>
              <a:gd name="connsiteX48" fmla="*/ 1828800 w 3036420"/>
              <a:gd name="connsiteY48" fmla="*/ 123866 h 167864"/>
              <a:gd name="connsiteX49" fmla="*/ 1868873 w 3036420"/>
              <a:gd name="connsiteY49" fmla="*/ 7289 h 167864"/>
              <a:gd name="connsiteX50" fmla="*/ 1916232 w 3036420"/>
              <a:gd name="connsiteY50" fmla="*/ 123866 h 167864"/>
              <a:gd name="connsiteX51" fmla="*/ 1959949 w 3036420"/>
              <a:gd name="connsiteY51" fmla="*/ 3646 h 167864"/>
              <a:gd name="connsiteX52" fmla="*/ 2003665 w 3036420"/>
              <a:gd name="connsiteY52" fmla="*/ 123866 h 167864"/>
              <a:gd name="connsiteX53" fmla="*/ 2043738 w 3036420"/>
              <a:gd name="connsiteY53" fmla="*/ 3 h 167864"/>
              <a:gd name="connsiteX54" fmla="*/ 2087455 w 3036420"/>
              <a:gd name="connsiteY54" fmla="*/ 120223 h 167864"/>
              <a:gd name="connsiteX55" fmla="*/ 2131171 w 3036420"/>
              <a:gd name="connsiteY55" fmla="*/ 14575 h 167864"/>
              <a:gd name="connsiteX56" fmla="*/ 2167601 w 3036420"/>
              <a:gd name="connsiteY56" fmla="*/ 123866 h 167864"/>
              <a:gd name="connsiteX57" fmla="*/ 2214961 w 3036420"/>
              <a:gd name="connsiteY57" fmla="*/ 25504 h 167864"/>
              <a:gd name="connsiteX58" fmla="*/ 2280535 w 3036420"/>
              <a:gd name="connsiteY58" fmla="*/ 138438 h 167864"/>
              <a:gd name="connsiteX59" fmla="*/ 2329671 w 3036420"/>
              <a:gd name="connsiteY59" fmla="*/ 27633 h 167864"/>
              <a:gd name="connsiteX60" fmla="*/ 2380675 w 3036420"/>
              <a:gd name="connsiteY60" fmla="*/ 158694 h 167864"/>
              <a:gd name="connsiteX61" fmla="*/ 2428033 w 3036420"/>
              <a:gd name="connsiteY61" fmla="*/ 58818 h 167864"/>
              <a:gd name="connsiteX62" fmla="*/ 2466329 w 3036420"/>
              <a:gd name="connsiteY62" fmla="*/ 167846 h 167864"/>
              <a:gd name="connsiteX63" fmla="*/ 2515379 w 3036420"/>
              <a:gd name="connsiteY63" fmla="*/ 68145 h 167864"/>
              <a:gd name="connsiteX64" fmla="*/ 2571889 w 3036420"/>
              <a:gd name="connsiteY64" fmla="*/ 155051 h 167864"/>
              <a:gd name="connsiteX65" fmla="*/ 2615518 w 3036420"/>
              <a:gd name="connsiteY65" fmla="*/ 57127 h 167864"/>
              <a:gd name="connsiteX66" fmla="*/ 2670339 w 3036420"/>
              <a:gd name="connsiteY66" fmla="*/ 155051 h 167864"/>
              <a:gd name="connsiteX67" fmla="*/ 2726762 w 3036420"/>
              <a:gd name="connsiteY67" fmla="*/ 57128 h 167864"/>
              <a:gd name="connsiteX68" fmla="*/ 2768613 w 3036420"/>
              <a:gd name="connsiteY68" fmla="*/ 147765 h 167864"/>
              <a:gd name="connsiteX69" fmla="*/ 2812329 w 3036420"/>
              <a:gd name="connsiteY69" fmla="*/ 55087 h 167864"/>
              <a:gd name="connsiteX70" fmla="*/ 2850624 w 3036420"/>
              <a:gd name="connsiteY70" fmla="*/ 158694 h 167864"/>
              <a:gd name="connsiteX71" fmla="*/ 2903493 w 3036420"/>
              <a:gd name="connsiteY71" fmla="*/ 73653 h 167864"/>
              <a:gd name="connsiteX72" fmla="*/ 2939835 w 3036420"/>
              <a:gd name="connsiteY72" fmla="*/ 164203 h 167864"/>
              <a:gd name="connsiteX73" fmla="*/ 2988973 w 3036420"/>
              <a:gd name="connsiteY73" fmla="*/ 66278 h 167864"/>
              <a:gd name="connsiteX74" fmla="*/ 3036420 w 3036420"/>
              <a:gd name="connsiteY74" fmla="*/ 145987 h 167864"/>
              <a:gd name="connsiteX0" fmla="*/ 0 w 2988973"/>
              <a:gd name="connsiteY0" fmla="*/ 142081 h 167864"/>
              <a:gd name="connsiteX1" fmla="*/ 43716 w 2988973"/>
              <a:gd name="connsiteY1" fmla="*/ 109293 h 167864"/>
              <a:gd name="connsiteX2" fmla="*/ 65574 w 2988973"/>
              <a:gd name="connsiteY2" fmla="*/ 149367 h 167864"/>
              <a:gd name="connsiteX3" fmla="*/ 94718 w 2988973"/>
              <a:gd name="connsiteY3" fmla="*/ 112936 h 167864"/>
              <a:gd name="connsiteX4" fmla="*/ 138435 w 2988973"/>
              <a:gd name="connsiteY4" fmla="*/ 142081 h 167864"/>
              <a:gd name="connsiteX5" fmla="*/ 167579 w 2988973"/>
              <a:gd name="connsiteY5" fmla="*/ 116580 h 167864"/>
              <a:gd name="connsiteX6" fmla="*/ 204009 w 2988973"/>
              <a:gd name="connsiteY6" fmla="*/ 160296 h 167864"/>
              <a:gd name="connsiteX7" fmla="*/ 240439 w 2988973"/>
              <a:gd name="connsiteY7" fmla="*/ 116580 h 167864"/>
              <a:gd name="connsiteX8" fmla="*/ 291442 w 2988973"/>
              <a:gd name="connsiteY8" fmla="*/ 145724 h 167864"/>
              <a:gd name="connsiteX9" fmla="*/ 331515 w 2988973"/>
              <a:gd name="connsiteY9" fmla="*/ 105650 h 167864"/>
              <a:gd name="connsiteX10" fmla="*/ 371588 w 2988973"/>
              <a:gd name="connsiteY10" fmla="*/ 145724 h 167864"/>
              <a:gd name="connsiteX11" fmla="*/ 415305 w 2988973"/>
              <a:gd name="connsiteY11" fmla="*/ 102007 h 167864"/>
              <a:gd name="connsiteX12" fmla="*/ 444449 w 2988973"/>
              <a:gd name="connsiteY12" fmla="*/ 138438 h 167864"/>
              <a:gd name="connsiteX13" fmla="*/ 480879 w 2988973"/>
              <a:gd name="connsiteY13" fmla="*/ 105650 h 167864"/>
              <a:gd name="connsiteX14" fmla="*/ 510023 w 2988973"/>
              <a:gd name="connsiteY14" fmla="*/ 142081 h 167864"/>
              <a:gd name="connsiteX15" fmla="*/ 539168 w 2988973"/>
              <a:gd name="connsiteY15" fmla="*/ 105650 h 167864"/>
              <a:gd name="connsiteX16" fmla="*/ 561026 w 2988973"/>
              <a:gd name="connsiteY16" fmla="*/ 145724 h 167864"/>
              <a:gd name="connsiteX17" fmla="*/ 601099 w 2988973"/>
              <a:gd name="connsiteY17" fmla="*/ 105650 h 167864"/>
              <a:gd name="connsiteX18" fmla="*/ 644815 w 2988973"/>
              <a:gd name="connsiteY18" fmla="*/ 142081 h 167864"/>
              <a:gd name="connsiteX19" fmla="*/ 673960 w 2988973"/>
              <a:gd name="connsiteY19" fmla="*/ 102007 h 167864"/>
              <a:gd name="connsiteX20" fmla="*/ 703104 w 2988973"/>
              <a:gd name="connsiteY20" fmla="*/ 142081 h 167864"/>
              <a:gd name="connsiteX21" fmla="*/ 724962 w 2988973"/>
              <a:gd name="connsiteY21" fmla="*/ 94721 h 167864"/>
              <a:gd name="connsiteX22" fmla="*/ 779608 w 2988973"/>
              <a:gd name="connsiteY22" fmla="*/ 138438 h 167864"/>
              <a:gd name="connsiteX23" fmla="*/ 819681 w 2988973"/>
              <a:gd name="connsiteY23" fmla="*/ 102007 h 167864"/>
              <a:gd name="connsiteX24" fmla="*/ 867040 w 2988973"/>
              <a:gd name="connsiteY24" fmla="*/ 145724 h 167864"/>
              <a:gd name="connsiteX25" fmla="*/ 903470 w 2988973"/>
              <a:gd name="connsiteY25" fmla="*/ 94721 h 167864"/>
              <a:gd name="connsiteX26" fmla="*/ 958116 w 2988973"/>
              <a:gd name="connsiteY26" fmla="*/ 142081 h 167864"/>
              <a:gd name="connsiteX27" fmla="*/ 998189 w 2988973"/>
              <a:gd name="connsiteY27" fmla="*/ 72863 h 167864"/>
              <a:gd name="connsiteX28" fmla="*/ 1038263 w 2988973"/>
              <a:gd name="connsiteY28" fmla="*/ 153010 h 167864"/>
              <a:gd name="connsiteX29" fmla="*/ 1063764 w 2988973"/>
              <a:gd name="connsiteY29" fmla="*/ 80149 h 167864"/>
              <a:gd name="connsiteX30" fmla="*/ 1103837 w 2988973"/>
              <a:gd name="connsiteY30" fmla="*/ 145724 h 167864"/>
              <a:gd name="connsiteX31" fmla="*/ 1129338 w 2988973"/>
              <a:gd name="connsiteY31" fmla="*/ 69220 h 167864"/>
              <a:gd name="connsiteX32" fmla="*/ 1176698 w 2988973"/>
              <a:gd name="connsiteY32" fmla="*/ 134795 h 167864"/>
              <a:gd name="connsiteX33" fmla="*/ 1198556 w 2988973"/>
              <a:gd name="connsiteY33" fmla="*/ 65577 h 167864"/>
              <a:gd name="connsiteX34" fmla="*/ 1231343 w 2988973"/>
              <a:gd name="connsiteY34" fmla="*/ 149367 h 167864"/>
              <a:gd name="connsiteX35" fmla="*/ 1267773 w 2988973"/>
              <a:gd name="connsiteY35" fmla="*/ 61934 h 167864"/>
              <a:gd name="connsiteX36" fmla="*/ 1307847 w 2988973"/>
              <a:gd name="connsiteY36" fmla="*/ 127509 h 167864"/>
              <a:gd name="connsiteX37" fmla="*/ 1355206 w 2988973"/>
              <a:gd name="connsiteY37" fmla="*/ 65577 h 167864"/>
              <a:gd name="connsiteX38" fmla="*/ 1406208 w 2988973"/>
              <a:gd name="connsiteY38" fmla="*/ 142081 h 167864"/>
              <a:gd name="connsiteX39" fmla="*/ 1438996 w 2988973"/>
              <a:gd name="connsiteY39" fmla="*/ 51005 h 167864"/>
              <a:gd name="connsiteX40" fmla="*/ 1504570 w 2988973"/>
              <a:gd name="connsiteY40" fmla="*/ 138438 h 167864"/>
              <a:gd name="connsiteX41" fmla="*/ 1544643 w 2988973"/>
              <a:gd name="connsiteY41" fmla="*/ 40076 h 167864"/>
              <a:gd name="connsiteX42" fmla="*/ 1592003 w 2988973"/>
              <a:gd name="connsiteY42" fmla="*/ 149367 h 167864"/>
              <a:gd name="connsiteX43" fmla="*/ 1635719 w 2988973"/>
              <a:gd name="connsiteY43" fmla="*/ 32790 h 167864"/>
              <a:gd name="connsiteX44" fmla="*/ 1679435 w 2988973"/>
              <a:gd name="connsiteY44" fmla="*/ 138438 h 167864"/>
              <a:gd name="connsiteX45" fmla="*/ 1712223 w 2988973"/>
              <a:gd name="connsiteY45" fmla="*/ 18218 h 167864"/>
              <a:gd name="connsiteX46" fmla="*/ 1748653 w 2988973"/>
              <a:gd name="connsiteY46" fmla="*/ 123866 h 167864"/>
              <a:gd name="connsiteX47" fmla="*/ 1796012 w 2988973"/>
              <a:gd name="connsiteY47" fmla="*/ 18218 h 167864"/>
              <a:gd name="connsiteX48" fmla="*/ 1828800 w 2988973"/>
              <a:gd name="connsiteY48" fmla="*/ 123866 h 167864"/>
              <a:gd name="connsiteX49" fmla="*/ 1868873 w 2988973"/>
              <a:gd name="connsiteY49" fmla="*/ 7289 h 167864"/>
              <a:gd name="connsiteX50" fmla="*/ 1916232 w 2988973"/>
              <a:gd name="connsiteY50" fmla="*/ 123866 h 167864"/>
              <a:gd name="connsiteX51" fmla="*/ 1959949 w 2988973"/>
              <a:gd name="connsiteY51" fmla="*/ 3646 h 167864"/>
              <a:gd name="connsiteX52" fmla="*/ 2003665 w 2988973"/>
              <a:gd name="connsiteY52" fmla="*/ 123866 h 167864"/>
              <a:gd name="connsiteX53" fmla="*/ 2043738 w 2988973"/>
              <a:gd name="connsiteY53" fmla="*/ 3 h 167864"/>
              <a:gd name="connsiteX54" fmla="*/ 2087455 w 2988973"/>
              <a:gd name="connsiteY54" fmla="*/ 120223 h 167864"/>
              <a:gd name="connsiteX55" fmla="*/ 2131171 w 2988973"/>
              <a:gd name="connsiteY55" fmla="*/ 14575 h 167864"/>
              <a:gd name="connsiteX56" fmla="*/ 2167601 w 2988973"/>
              <a:gd name="connsiteY56" fmla="*/ 123866 h 167864"/>
              <a:gd name="connsiteX57" fmla="*/ 2214961 w 2988973"/>
              <a:gd name="connsiteY57" fmla="*/ 25504 h 167864"/>
              <a:gd name="connsiteX58" fmla="*/ 2280535 w 2988973"/>
              <a:gd name="connsiteY58" fmla="*/ 138438 h 167864"/>
              <a:gd name="connsiteX59" fmla="*/ 2329671 w 2988973"/>
              <a:gd name="connsiteY59" fmla="*/ 27633 h 167864"/>
              <a:gd name="connsiteX60" fmla="*/ 2380675 w 2988973"/>
              <a:gd name="connsiteY60" fmla="*/ 158694 h 167864"/>
              <a:gd name="connsiteX61" fmla="*/ 2428033 w 2988973"/>
              <a:gd name="connsiteY61" fmla="*/ 58818 h 167864"/>
              <a:gd name="connsiteX62" fmla="*/ 2466329 w 2988973"/>
              <a:gd name="connsiteY62" fmla="*/ 167846 h 167864"/>
              <a:gd name="connsiteX63" fmla="*/ 2515379 w 2988973"/>
              <a:gd name="connsiteY63" fmla="*/ 68145 h 167864"/>
              <a:gd name="connsiteX64" fmla="*/ 2571889 w 2988973"/>
              <a:gd name="connsiteY64" fmla="*/ 155051 h 167864"/>
              <a:gd name="connsiteX65" fmla="*/ 2615518 w 2988973"/>
              <a:gd name="connsiteY65" fmla="*/ 57127 h 167864"/>
              <a:gd name="connsiteX66" fmla="*/ 2670339 w 2988973"/>
              <a:gd name="connsiteY66" fmla="*/ 155051 h 167864"/>
              <a:gd name="connsiteX67" fmla="*/ 2726762 w 2988973"/>
              <a:gd name="connsiteY67" fmla="*/ 57128 h 167864"/>
              <a:gd name="connsiteX68" fmla="*/ 2768613 w 2988973"/>
              <a:gd name="connsiteY68" fmla="*/ 147765 h 167864"/>
              <a:gd name="connsiteX69" fmla="*/ 2812329 w 2988973"/>
              <a:gd name="connsiteY69" fmla="*/ 55087 h 167864"/>
              <a:gd name="connsiteX70" fmla="*/ 2850624 w 2988973"/>
              <a:gd name="connsiteY70" fmla="*/ 158694 h 167864"/>
              <a:gd name="connsiteX71" fmla="*/ 2903493 w 2988973"/>
              <a:gd name="connsiteY71" fmla="*/ 73653 h 167864"/>
              <a:gd name="connsiteX72" fmla="*/ 2939835 w 2988973"/>
              <a:gd name="connsiteY72" fmla="*/ 164203 h 167864"/>
              <a:gd name="connsiteX73" fmla="*/ 2988973 w 2988973"/>
              <a:gd name="connsiteY73" fmla="*/ 66278 h 167864"/>
              <a:gd name="connsiteX0" fmla="*/ 0 w 2939835"/>
              <a:gd name="connsiteY0" fmla="*/ 142081 h 167864"/>
              <a:gd name="connsiteX1" fmla="*/ 43716 w 2939835"/>
              <a:gd name="connsiteY1" fmla="*/ 109293 h 167864"/>
              <a:gd name="connsiteX2" fmla="*/ 65574 w 2939835"/>
              <a:gd name="connsiteY2" fmla="*/ 149367 h 167864"/>
              <a:gd name="connsiteX3" fmla="*/ 94718 w 2939835"/>
              <a:gd name="connsiteY3" fmla="*/ 112936 h 167864"/>
              <a:gd name="connsiteX4" fmla="*/ 138435 w 2939835"/>
              <a:gd name="connsiteY4" fmla="*/ 142081 h 167864"/>
              <a:gd name="connsiteX5" fmla="*/ 167579 w 2939835"/>
              <a:gd name="connsiteY5" fmla="*/ 116580 h 167864"/>
              <a:gd name="connsiteX6" fmla="*/ 204009 w 2939835"/>
              <a:gd name="connsiteY6" fmla="*/ 160296 h 167864"/>
              <a:gd name="connsiteX7" fmla="*/ 240439 w 2939835"/>
              <a:gd name="connsiteY7" fmla="*/ 116580 h 167864"/>
              <a:gd name="connsiteX8" fmla="*/ 291442 w 2939835"/>
              <a:gd name="connsiteY8" fmla="*/ 145724 h 167864"/>
              <a:gd name="connsiteX9" fmla="*/ 331515 w 2939835"/>
              <a:gd name="connsiteY9" fmla="*/ 105650 h 167864"/>
              <a:gd name="connsiteX10" fmla="*/ 371588 w 2939835"/>
              <a:gd name="connsiteY10" fmla="*/ 145724 h 167864"/>
              <a:gd name="connsiteX11" fmla="*/ 415305 w 2939835"/>
              <a:gd name="connsiteY11" fmla="*/ 102007 h 167864"/>
              <a:gd name="connsiteX12" fmla="*/ 444449 w 2939835"/>
              <a:gd name="connsiteY12" fmla="*/ 138438 h 167864"/>
              <a:gd name="connsiteX13" fmla="*/ 480879 w 2939835"/>
              <a:gd name="connsiteY13" fmla="*/ 105650 h 167864"/>
              <a:gd name="connsiteX14" fmla="*/ 510023 w 2939835"/>
              <a:gd name="connsiteY14" fmla="*/ 142081 h 167864"/>
              <a:gd name="connsiteX15" fmla="*/ 539168 w 2939835"/>
              <a:gd name="connsiteY15" fmla="*/ 105650 h 167864"/>
              <a:gd name="connsiteX16" fmla="*/ 561026 w 2939835"/>
              <a:gd name="connsiteY16" fmla="*/ 145724 h 167864"/>
              <a:gd name="connsiteX17" fmla="*/ 601099 w 2939835"/>
              <a:gd name="connsiteY17" fmla="*/ 105650 h 167864"/>
              <a:gd name="connsiteX18" fmla="*/ 644815 w 2939835"/>
              <a:gd name="connsiteY18" fmla="*/ 142081 h 167864"/>
              <a:gd name="connsiteX19" fmla="*/ 673960 w 2939835"/>
              <a:gd name="connsiteY19" fmla="*/ 102007 h 167864"/>
              <a:gd name="connsiteX20" fmla="*/ 703104 w 2939835"/>
              <a:gd name="connsiteY20" fmla="*/ 142081 h 167864"/>
              <a:gd name="connsiteX21" fmla="*/ 724962 w 2939835"/>
              <a:gd name="connsiteY21" fmla="*/ 94721 h 167864"/>
              <a:gd name="connsiteX22" fmla="*/ 779608 w 2939835"/>
              <a:gd name="connsiteY22" fmla="*/ 138438 h 167864"/>
              <a:gd name="connsiteX23" fmla="*/ 819681 w 2939835"/>
              <a:gd name="connsiteY23" fmla="*/ 102007 h 167864"/>
              <a:gd name="connsiteX24" fmla="*/ 867040 w 2939835"/>
              <a:gd name="connsiteY24" fmla="*/ 145724 h 167864"/>
              <a:gd name="connsiteX25" fmla="*/ 903470 w 2939835"/>
              <a:gd name="connsiteY25" fmla="*/ 94721 h 167864"/>
              <a:gd name="connsiteX26" fmla="*/ 958116 w 2939835"/>
              <a:gd name="connsiteY26" fmla="*/ 142081 h 167864"/>
              <a:gd name="connsiteX27" fmla="*/ 998189 w 2939835"/>
              <a:gd name="connsiteY27" fmla="*/ 72863 h 167864"/>
              <a:gd name="connsiteX28" fmla="*/ 1038263 w 2939835"/>
              <a:gd name="connsiteY28" fmla="*/ 153010 h 167864"/>
              <a:gd name="connsiteX29" fmla="*/ 1063764 w 2939835"/>
              <a:gd name="connsiteY29" fmla="*/ 80149 h 167864"/>
              <a:gd name="connsiteX30" fmla="*/ 1103837 w 2939835"/>
              <a:gd name="connsiteY30" fmla="*/ 145724 h 167864"/>
              <a:gd name="connsiteX31" fmla="*/ 1129338 w 2939835"/>
              <a:gd name="connsiteY31" fmla="*/ 69220 h 167864"/>
              <a:gd name="connsiteX32" fmla="*/ 1176698 w 2939835"/>
              <a:gd name="connsiteY32" fmla="*/ 134795 h 167864"/>
              <a:gd name="connsiteX33" fmla="*/ 1198556 w 2939835"/>
              <a:gd name="connsiteY33" fmla="*/ 65577 h 167864"/>
              <a:gd name="connsiteX34" fmla="*/ 1231343 w 2939835"/>
              <a:gd name="connsiteY34" fmla="*/ 149367 h 167864"/>
              <a:gd name="connsiteX35" fmla="*/ 1267773 w 2939835"/>
              <a:gd name="connsiteY35" fmla="*/ 61934 h 167864"/>
              <a:gd name="connsiteX36" fmla="*/ 1307847 w 2939835"/>
              <a:gd name="connsiteY36" fmla="*/ 127509 h 167864"/>
              <a:gd name="connsiteX37" fmla="*/ 1355206 w 2939835"/>
              <a:gd name="connsiteY37" fmla="*/ 65577 h 167864"/>
              <a:gd name="connsiteX38" fmla="*/ 1406208 w 2939835"/>
              <a:gd name="connsiteY38" fmla="*/ 142081 h 167864"/>
              <a:gd name="connsiteX39" fmla="*/ 1438996 w 2939835"/>
              <a:gd name="connsiteY39" fmla="*/ 51005 h 167864"/>
              <a:gd name="connsiteX40" fmla="*/ 1504570 w 2939835"/>
              <a:gd name="connsiteY40" fmla="*/ 138438 h 167864"/>
              <a:gd name="connsiteX41" fmla="*/ 1544643 w 2939835"/>
              <a:gd name="connsiteY41" fmla="*/ 40076 h 167864"/>
              <a:gd name="connsiteX42" fmla="*/ 1592003 w 2939835"/>
              <a:gd name="connsiteY42" fmla="*/ 149367 h 167864"/>
              <a:gd name="connsiteX43" fmla="*/ 1635719 w 2939835"/>
              <a:gd name="connsiteY43" fmla="*/ 32790 h 167864"/>
              <a:gd name="connsiteX44" fmla="*/ 1679435 w 2939835"/>
              <a:gd name="connsiteY44" fmla="*/ 138438 h 167864"/>
              <a:gd name="connsiteX45" fmla="*/ 1712223 w 2939835"/>
              <a:gd name="connsiteY45" fmla="*/ 18218 h 167864"/>
              <a:gd name="connsiteX46" fmla="*/ 1748653 w 2939835"/>
              <a:gd name="connsiteY46" fmla="*/ 123866 h 167864"/>
              <a:gd name="connsiteX47" fmla="*/ 1796012 w 2939835"/>
              <a:gd name="connsiteY47" fmla="*/ 18218 h 167864"/>
              <a:gd name="connsiteX48" fmla="*/ 1828800 w 2939835"/>
              <a:gd name="connsiteY48" fmla="*/ 123866 h 167864"/>
              <a:gd name="connsiteX49" fmla="*/ 1868873 w 2939835"/>
              <a:gd name="connsiteY49" fmla="*/ 7289 h 167864"/>
              <a:gd name="connsiteX50" fmla="*/ 1916232 w 2939835"/>
              <a:gd name="connsiteY50" fmla="*/ 123866 h 167864"/>
              <a:gd name="connsiteX51" fmla="*/ 1959949 w 2939835"/>
              <a:gd name="connsiteY51" fmla="*/ 3646 h 167864"/>
              <a:gd name="connsiteX52" fmla="*/ 2003665 w 2939835"/>
              <a:gd name="connsiteY52" fmla="*/ 123866 h 167864"/>
              <a:gd name="connsiteX53" fmla="*/ 2043738 w 2939835"/>
              <a:gd name="connsiteY53" fmla="*/ 3 h 167864"/>
              <a:gd name="connsiteX54" fmla="*/ 2087455 w 2939835"/>
              <a:gd name="connsiteY54" fmla="*/ 120223 h 167864"/>
              <a:gd name="connsiteX55" fmla="*/ 2131171 w 2939835"/>
              <a:gd name="connsiteY55" fmla="*/ 14575 h 167864"/>
              <a:gd name="connsiteX56" fmla="*/ 2167601 w 2939835"/>
              <a:gd name="connsiteY56" fmla="*/ 123866 h 167864"/>
              <a:gd name="connsiteX57" fmla="*/ 2214961 w 2939835"/>
              <a:gd name="connsiteY57" fmla="*/ 25504 h 167864"/>
              <a:gd name="connsiteX58" fmla="*/ 2280535 w 2939835"/>
              <a:gd name="connsiteY58" fmla="*/ 138438 h 167864"/>
              <a:gd name="connsiteX59" fmla="*/ 2329671 w 2939835"/>
              <a:gd name="connsiteY59" fmla="*/ 27633 h 167864"/>
              <a:gd name="connsiteX60" fmla="*/ 2380675 w 2939835"/>
              <a:gd name="connsiteY60" fmla="*/ 158694 h 167864"/>
              <a:gd name="connsiteX61" fmla="*/ 2428033 w 2939835"/>
              <a:gd name="connsiteY61" fmla="*/ 58818 h 167864"/>
              <a:gd name="connsiteX62" fmla="*/ 2466329 w 2939835"/>
              <a:gd name="connsiteY62" fmla="*/ 167846 h 167864"/>
              <a:gd name="connsiteX63" fmla="*/ 2515379 w 2939835"/>
              <a:gd name="connsiteY63" fmla="*/ 68145 h 167864"/>
              <a:gd name="connsiteX64" fmla="*/ 2571889 w 2939835"/>
              <a:gd name="connsiteY64" fmla="*/ 155051 h 167864"/>
              <a:gd name="connsiteX65" fmla="*/ 2615518 w 2939835"/>
              <a:gd name="connsiteY65" fmla="*/ 57127 h 167864"/>
              <a:gd name="connsiteX66" fmla="*/ 2670339 w 2939835"/>
              <a:gd name="connsiteY66" fmla="*/ 155051 h 167864"/>
              <a:gd name="connsiteX67" fmla="*/ 2726762 w 2939835"/>
              <a:gd name="connsiteY67" fmla="*/ 57128 h 167864"/>
              <a:gd name="connsiteX68" fmla="*/ 2768613 w 2939835"/>
              <a:gd name="connsiteY68" fmla="*/ 147765 h 167864"/>
              <a:gd name="connsiteX69" fmla="*/ 2812329 w 2939835"/>
              <a:gd name="connsiteY69" fmla="*/ 55087 h 167864"/>
              <a:gd name="connsiteX70" fmla="*/ 2850624 w 2939835"/>
              <a:gd name="connsiteY70" fmla="*/ 158694 h 167864"/>
              <a:gd name="connsiteX71" fmla="*/ 2903493 w 2939835"/>
              <a:gd name="connsiteY71" fmla="*/ 73653 h 167864"/>
              <a:gd name="connsiteX72" fmla="*/ 2939835 w 2939835"/>
              <a:gd name="connsiteY72" fmla="*/ 164203 h 167864"/>
              <a:gd name="connsiteX0" fmla="*/ 0 w 2903493"/>
              <a:gd name="connsiteY0" fmla="*/ 142081 h 167864"/>
              <a:gd name="connsiteX1" fmla="*/ 43716 w 2903493"/>
              <a:gd name="connsiteY1" fmla="*/ 109293 h 167864"/>
              <a:gd name="connsiteX2" fmla="*/ 65574 w 2903493"/>
              <a:gd name="connsiteY2" fmla="*/ 149367 h 167864"/>
              <a:gd name="connsiteX3" fmla="*/ 94718 w 2903493"/>
              <a:gd name="connsiteY3" fmla="*/ 112936 h 167864"/>
              <a:gd name="connsiteX4" fmla="*/ 138435 w 2903493"/>
              <a:gd name="connsiteY4" fmla="*/ 142081 h 167864"/>
              <a:gd name="connsiteX5" fmla="*/ 167579 w 2903493"/>
              <a:gd name="connsiteY5" fmla="*/ 116580 h 167864"/>
              <a:gd name="connsiteX6" fmla="*/ 204009 w 2903493"/>
              <a:gd name="connsiteY6" fmla="*/ 160296 h 167864"/>
              <a:gd name="connsiteX7" fmla="*/ 240439 w 2903493"/>
              <a:gd name="connsiteY7" fmla="*/ 116580 h 167864"/>
              <a:gd name="connsiteX8" fmla="*/ 291442 w 2903493"/>
              <a:gd name="connsiteY8" fmla="*/ 145724 h 167864"/>
              <a:gd name="connsiteX9" fmla="*/ 331515 w 2903493"/>
              <a:gd name="connsiteY9" fmla="*/ 105650 h 167864"/>
              <a:gd name="connsiteX10" fmla="*/ 371588 w 2903493"/>
              <a:gd name="connsiteY10" fmla="*/ 145724 h 167864"/>
              <a:gd name="connsiteX11" fmla="*/ 415305 w 2903493"/>
              <a:gd name="connsiteY11" fmla="*/ 102007 h 167864"/>
              <a:gd name="connsiteX12" fmla="*/ 444449 w 2903493"/>
              <a:gd name="connsiteY12" fmla="*/ 138438 h 167864"/>
              <a:gd name="connsiteX13" fmla="*/ 480879 w 2903493"/>
              <a:gd name="connsiteY13" fmla="*/ 105650 h 167864"/>
              <a:gd name="connsiteX14" fmla="*/ 510023 w 2903493"/>
              <a:gd name="connsiteY14" fmla="*/ 142081 h 167864"/>
              <a:gd name="connsiteX15" fmla="*/ 539168 w 2903493"/>
              <a:gd name="connsiteY15" fmla="*/ 105650 h 167864"/>
              <a:gd name="connsiteX16" fmla="*/ 561026 w 2903493"/>
              <a:gd name="connsiteY16" fmla="*/ 145724 h 167864"/>
              <a:gd name="connsiteX17" fmla="*/ 601099 w 2903493"/>
              <a:gd name="connsiteY17" fmla="*/ 105650 h 167864"/>
              <a:gd name="connsiteX18" fmla="*/ 644815 w 2903493"/>
              <a:gd name="connsiteY18" fmla="*/ 142081 h 167864"/>
              <a:gd name="connsiteX19" fmla="*/ 673960 w 2903493"/>
              <a:gd name="connsiteY19" fmla="*/ 102007 h 167864"/>
              <a:gd name="connsiteX20" fmla="*/ 703104 w 2903493"/>
              <a:gd name="connsiteY20" fmla="*/ 142081 h 167864"/>
              <a:gd name="connsiteX21" fmla="*/ 724962 w 2903493"/>
              <a:gd name="connsiteY21" fmla="*/ 94721 h 167864"/>
              <a:gd name="connsiteX22" fmla="*/ 779608 w 2903493"/>
              <a:gd name="connsiteY22" fmla="*/ 138438 h 167864"/>
              <a:gd name="connsiteX23" fmla="*/ 819681 w 2903493"/>
              <a:gd name="connsiteY23" fmla="*/ 102007 h 167864"/>
              <a:gd name="connsiteX24" fmla="*/ 867040 w 2903493"/>
              <a:gd name="connsiteY24" fmla="*/ 145724 h 167864"/>
              <a:gd name="connsiteX25" fmla="*/ 903470 w 2903493"/>
              <a:gd name="connsiteY25" fmla="*/ 94721 h 167864"/>
              <a:gd name="connsiteX26" fmla="*/ 958116 w 2903493"/>
              <a:gd name="connsiteY26" fmla="*/ 142081 h 167864"/>
              <a:gd name="connsiteX27" fmla="*/ 998189 w 2903493"/>
              <a:gd name="connsiteY27" fmla="*/ 72863 h 167864"/>
              <a:gd name="connsiteX28" fmla="*/ 1038263 w 2903493"/>
              <a:gd name="connsiteY28" fmla="*/ 153010 h 167864"/>
              <a:gd name="connsiteX29" fmla="*/ 1063764 w 2903493"/>
              <a:gd name="connsiteY29" fmla="*/ 80149 h 167864"/>
              <a:gd name="connsiteX30" fmla="*/ 1103837 w 2903493"/>
              <a:gd name="connsiteY30" fmla="*/ 145724 h 167864"/>
              <a:gd name="connsiteX31" fmla="*/ 1129338 w 2903493"/>
              <a:gd name="connsiteY31" fmla="*/ 69220 h 167864"/>
              <a:gd name="connsiteX32" fmla="*/ 1176698 w 2903493"/>
              <a:gd name="connsiteY32" fmla="*/ 134795 h 167864"/>
              <a:gd name="connsiteX33" fmla="*/ 1198556 w 2903493"/>
              <a:gd name="connsiteY33" fmla="*/ 65577 h 167864"/>
              <a:gd name="connsiteX34" fmla="*/ 1231343 w 2903493"/>
              <a:gd name="connsiteY34" fmla="*/ 149367 h 167864"/>
              <a:gd name="connsiteX35" fmla="*/ 1267773 w 2903493"/>
              <a:gd name="connsiteY35" fmla="*/ 61934 h 167864"/>
              <a:gd name="connsiteX36" fmla="*/ 1307847 w 2903493"/>
              <a:gd name="connsiteY36" fmla="*/ 127509 h 167864"/>
              <a:gd name="connsiteX37" fmla="*/ 1355206 w 2903493"/>
              <a:gd name="connsiteY37" fmla="*/ 65577 h 167864"/>
              <a:gd name="connsiteX38" fmla="*/ 1406208 w 2903493"/>
              <a:gd name="connsiteY38" fmla="*/ 142081 h 167864"/>
              <a:gd name="connsiteX39" fmla="*/ 1438996 w 2903493"/>
              <a:gd name="connsiteY39" fmla="*/ 51005 h 167864"/>
              <a:gd name="connsiteX40" fmla="*/ 1504570 w 2903493"/>
              <a:gd name="connsiteY40" fmla="*/ 138438 h 167864"/>
              <a:gd name="connsiteX41" fmla="*/ 1544643 w 2903493"/>
              <a:gd name="connsiteY41" fmla="*/ 40076 h 167864"/>
              <a:gd name="connsiteX42" fmla="*/ 1592003 w 2903493"/>
              <a:gd name="connsiteY42" fmla="*/ 149367 h 167864"/>
              <a:gd name="connsiteX43" fmla="*/ 1635719 w 2903493"/>
              <a:gd name="connsiteY43" fmla="*/ 32790 h 167864"/>
              <a:gd name="connsiteX44" fmla="*/ 1679435 w 2903493"/>
              <a:gd name="connsiteY44" fmla="*/ 138438 h 167864"/>
              <a:gd name="connsiteX45" fmla="*/ 1712223 w 2903493"/>
              <a:gd name="connsiteY45" fmla="*/ 18218 h 167864"/>
              <a:gd name="connsiteX46" fmla="*/ 1748653 w 2903493"/>
              <a:gd name="connsiteY46" fmla="*/ 123866 h 167864"/>
              <a:gd name="connsiteX47" fmla="*/ 1796012 w 2903493"/>
              <a:gd name="connsiteY47" fmla="*/ 18218 h 167864"/>
              <a:gd name="connsiteX48" fmla="*/ 1828800 w 2903493"/>
              <a:gd name="connsiteY48" fmla="*/ 123866 h 167864"/>
              <a:gd name="connsiteX49" fmla="*/ 1868873 w 2903493"/>
              <a:gd name="connsiteY49" fmla="*/ 7289 h 167864"/>
              <a:gd name="connsiteX50" fmla="*/ 1916232 w 2903493"/>
              <a:gd name="connsiteY50" fmla="*/ 123866 h 167864"/>
              <a:gd name="connsiteX51" fmla="*/ 1959949 w 2903493"/>
              <a:gd name="connsiteY51" fmla="*/ 3646 h 167864"/>
              <a:gd name="connsiteX52" fmla="*/ 2003665 w 2903493"/>
              <a:gd name="connsiteY52" fmla="*/ 123866 h 167864"/>
              <a:gd name="connsiteX53" fmla="*/ 2043738 w 2903493"/>
              <a:gd name="connsiteY53" fmla="*/ 3 h 167864"/>
              <a:gd name="connsiteX54" fmla="*/ 2087455 w 2903493"/>
              <a:gd name="connsiteY54" fmla="*/ 120223 h 167864"/>
              <a:gd name="connsiteX55" fmla="*/ 2131171 w 2903493"/>
              <a:gd name="connsiteY55" fmla="*/ 14575 h 167864"/>
              <a:gd name="connsiteX56" fmla="*/ 2167601 w 2903493"/>
              <a:gd name="connsiteY56" fmla="*/ 123866 h 167864"/>
              <a:gd name="connsiteX57" fmla="*/ 2214961 w 2903493"/>
              <a:gd name="connsiteY57" fmla="*/ 25504 h 167864"/>
              <a:gd name="connsiteX58" fmla="*/ 2280535 w 2903493"/>
              <a:gd name="connsiteY58" fmla="*/ 138438 h 167864"/>
              <a:gd name="connsiteX59" fmla="*/ 2329671 w 2903493"/>
              <a:gd name="connsiteY59" fmla="*/ 27633 h 167864"/>
              <a:gd name="connsiteX60" fmla="*/ 2380675 w 2903493"/>
              <a:gd name="connsiteY60" fmla="*/ 158694 h 167864"/>
              <a:gd name="connsiteX61" fmla="*/ 2428033 w 2903493"/>
              <a:gd name="connsiteY61" fmla="*/ 58818 h 167864"/>
              <a:gd name="connsiteX62" fmla="*/ 2466329 w 2903493"/>
              <a:gd name="connsiteY62" fmla="*/ 167846 h 167864"/>
              <a:gd name="connsiteX63" fmla="*/ 2515379 w 2903493"/>
              <a:gd name="connsiteY63" fmla="*/ 68145 h 167864"/>
              <a:gd name="connsiteX64" fmla="*/ 2571889 w 2903493"/>
              <a:gd name="connsiteY64" fmla="*/ 155051 h 167864"/>
              <a:gd name="connsiteX65" fmla="*/ 2615518 w 2903493"/>
              <a:gd name="connsiteY65" fmla="*/ 57127 h 167864"/>
              <a:gd name="connsiteX66" fmla="*/ 2670339 w 2903493"/>
              <a:gd name="connsiteY66" fmla="*/ 155051 h 167864"/>
              <a:gd name="connsiteX67" fmla="*/ 2726762 w 2903493"/>
              <a:gd name="connsiteY67" fmla="*/ 57128 h 167864"/>
              <a:gd name="connsiteX68" fmla="*/ 2768613 w 2903493"/>
              <a:gd name="connsiteY68" fmla="*/ 147765 h 167864"/>
              <a:gd name="connsiteX69" fmla="*/ 2812329 w 2903493"/>
              <a:gd name="connsiteY69" fmla="*/ 55087 h 167864"/>
              <a:gd name="connsiteX70" fmla="*/ 2850624 w 2903493"/>
              <a:gd name="connsiteY70" fmla="*/ 158694 h 167864"/>
              <a:gd name="connsiteX71" fmla="*/ 2903493 w 2903493"/>
              <a:gd name="connsiteY71" fmla="*/ 73653 h 167864"/>
              <a:gd name="connsiteX0" fmla="*/ 0 w 2850624"/>
              <a:gd name="connsiteY0" fmla="*/ 142081 h 167864"/>
              <a:gd name="connsiteX1" fmla="*/ 43716 w 2850624"/>
              <a:gd name="connsiteY1" fmla="*/ 109293 h 167864"/>
              <a:gd name="connsiteX2" fmla="*/ 65574 w 2850624"/>
              <a:gd name="connsiteY2" fmla="*/ 149367 h 167864"/>
              <a:gd name="connsiteX3" fmla="*/ 94718 w 2850624"/>
              <a:gd name="connsiteY3" fmla="*/ 112936 h 167864"/>
              <a:gd name="connsiteX4" fmla="*/ 138435 w 2850624"/>
              <a:gd name="connsiteY4" fmla="*/ 142081 h 167864"/>
              <a:gd name="connsiteX5" fmla="*/ 167579 w 2850624"/>
              <a:gd name="connsiteY5" fmla="*/ 116580 h 167864"/>
              <a:gd name="connsiteX6" fmla="*/ 204009 w 2850624"/>
              <a:gd name="connsiteY6" fmla="*/ 160296 h 167864"/>
              <a:gd name="connsiteX7" fmla="*/ 240439 w 2850624"/>
              <a:gd name="connsiteY7" fmla="*/ 116580 h 167864"/>
              <a:gd name="connsiteX8" fmla="*/ 291442 w 2850624"/>
              <a:gd name="connsiteY8" fmla="*/ 145724 h 167864"/>
              <a:gd name="connsiteX9" fmla="*/ 331515 w 2850624"/>
              <a:gd name="connsiteY9" fmla="*/ 105650 h 167864"/>
              <a:gd name="connsiteX10" fmla="*/ 371588 w 2850624"/>
              <a:gd name="connsiteY10" fmla="*/ 145724 h 167864"/>
              <a:gd name="connsiteX11" fmla="*/ 415305 w 2850624"/>
              <a:gd name="connsiteY11" fmla="*/ 102007 h 167864"/>
              <a:gd name="connsiteX12" fmla="*/ 444449 w 2850624"/>
              <a:gd name="connsiteY12" fmla="*/ 138438 h 167864"/>
              <a:gd name="connsiteX13" fmla="*/ 480879 w 2850624"/>
              <a:gd name="connsiteY13" fmla="*/ 105650 h 167864"/>
              <a:gd name="connsiteX14" fmla="*/ 510023 w 2850624"/>
              <a:gd name="connsiteY14" fmla="*/ 142081 h 167864"/>
              <a:gd name="connsiteX15" fmla="*/ 539168 w 2850624"/>
              <a:gd name="connsiteY15" fmla="*/ 105650 h 167864"/>
              <a:gd name="connsiteX16" fmla="*/ 561026 w 2850624"/>
              <a:gd name="connsiteY16" fmla="*/ 145724 h 167864"/>
              <a:gd name="connsiteX17" fmla="*/ 601099 w 2850624"/>
              <a:gd name="connsiteY17" fmla="*/ 105650 h 167864"/>
              <a:gd name="connsiteX18" fmla="*/ 644815 w 2850624"/>
              <a:gd name="connsiteY18" fmla="*/ 142081 h 167864"/>
              <a:gd name="connsiteX19" fmla="*/ 673960 w 2850624"/>
              <a:gd name="connsiteY19" fmla="*/ 102007 h 167864"/>
              <a:gd name="connsiteX20" fmla="*/ 703104 w 2850624"/>
              <a:gd name="connsiteY20" fmla="*/ 142081 h 167864"/>
              <a:gd name="connsiteX21" fmla="*/ 724962 w 2850624"/>
              <a:gd name="connsiteY21" fmla="*/ 94721 h 167864"/>
              <a:gd name="connsiteX22" fmla="*/ 779608 w 2850624"/>
              <a:gd name="connsiteY22" fmla="*/ 138438 h 167864"/>
              <a:gd name="connsiteX23" fmla="*/ 819681 w 2850624"/>
              <a:gd name="connsiteY23" fmla="*/ 102007 h 167864"/>
              <a:gd name="connsiteX24" fmla="*/ 867040 w 2850624"/>
              <a:gd name="connsiteY24" fmla="*/ 145724 h 167864"/>
              <a:gd name="connsiteX25" fmla="*/ 903470 w 2850624"/>
              <a:gd name="connsiteY25" fmla="*/ 94721 h 167864"/>
              <a:gd name="connsiteX26" fmla="*/ 958116 w 2850624"/>
              <a:gd name="connsiteY26" fmla="*/ 142081 h 167864"/>
              <a:gd name="connsiteX27" fmla="*/ 998189 w 2850624"/>
              <a:gd name="connsiteY27" fmla="*/ 72863 h 167864"/>
              <a:gd name="connsiteX28" fmla="*/ 1038263 w 2850624"/>
              <a:gd name="connsiteY28" fmla="*/ 153010 h 167864"/>
              <a:gd name="connsiteX29" fmla="*/ 1063764 w 2850624"/>
              <a:gd name="connsiteY29" fmla="*/ 80149 h 167864"/>
              <a:gd name="connsiteX30" fmla="*/ 1103837 w 2850624"/>
              <a:gd name="connsiteY30" fmla="*/ 145724 h 167864"/>
              <a:gd name="connsiteX31" fmla="*/ 1129338 w 2850624"/>
              <a:gd name="connsiteY31" fmla="*/ 69220 h 167864"/>
              <a:gd name="connsiteX32" fmla="*/ 1176698 w 2850624"/>
              <a:gd name="connsiteY32" fmla="*/ 134795 h 167864"/>
              <a:gd name="connsiteX33" fmla="*/ 1198556 w 2850624"/>
              <a:gd name="connsiteY33" fmla="*/ 65577 h 167864"/>
              <a:gd name="connsiteX34" fmla="*/ 1231343 w 2850624"/>
              <a:gd name="connsiteY34" fmla="*/ 149367 h 167864"/>
              <a:gd name="connsiteX35" fmla="*/ 1267773 w 2850624"/>
              <a:gd name="connsiteY35" fmla="*/ 61934 h 167864"/>
              <a:gd name="connsiteX36" fmla="*/ 1307847 w 2850624"/>
              <a:gd name="connsiteY36" fmla="*/ 127509 h 167864"/>
              <a:gd name="connsiteX37" fmla="*/ 1355206 w 2850624"/>
              <a:gd name="connsiteY37" fmla="*/ 65577 h 167864"/>
              <a:gd name="connsiteX38" fmla="*/ 1406208 w 2850624"/>
              <a:gd name="connsiteY38" fmla="*/ 142081 h 167864"/>
              <a:gd name="connsiteX39" fmla="*/ 1438996 w 2850624"/>
              <a:gd name="connsiteY39" fmla="*/ 51005 h 167864"/>
              <a:gd name="connsiteX40" fmla="*/ 1504570 w 2850624"/>
              <a:gd name="connsiteY40" fmla="*/ 138438 h 167864"/>
              <a:gd name="connsiteX41" fmla="*/ 1544643 w 2850624"/>
              <a:gd name="connsiteY41" fmla="*/ 40076 h 167864"/>
              <a:gd name="connsiteX42" fmla="*/ 1592003 w 2850624"/>
              <a:gd name="connsiteY42" fmla="*/ 149367 h 167864"/>
              <a:gd name="connsiteX43" fmla="*/ 1635719 w 2850624"/>
              <a:gd name="connsiteY43" fmla="*/ 32790 h 167864"/>
              <a:gd name="connsiteX44" fmla="*/ 1679435 w 2850624"/>
              <a:gd name="connsiteY44" fmla="*/ 138438 h 167864"/>
              <a:gd name="connsiteX45" fmla="*/ 1712223 w 2850624"/>
              <a:gd name="connsiteY45" fmla="*/ 18218 h 167864"/>
              <a:gd name="connsiteX46" fmla="*/ 1748653 w 2850624"/>
              <a:gd name="connsiteY46" fmla="*/ 123866 h 167864"/>
              <a:gd name="connsiteX47" fmla="*/ 1796012 w 2850624"/>
              <a:gd name="connsiteY47" fmla="*/ 18218 h 167864"/>
              <a:gd name="connsiteX48" fmla="*/ 1828800 w 2850624"/>
              <a:gd name="connsiteY48" fmla="*/ 123866 h 167864"/>
              <a:gd name="connsiteX49" fmla="*/ 1868873 w 2850624"/>
              <a:gd name="connsiteY49" fmla="*/ 7289 h 167864"/>
              <a:gd name="connsiteX50" fmla="*/ 1916232 w 2850624"/>
              <a:gd name="connsiteY50" fmla="*/ 123866 h 167864"/>
              <a:gd name="connsiteX51" fmla="*/ 1959949 w 2850624"/>
              <a:gd name="connsiteY51" fmla="*/ 3646 h 167864"/>
              <a:gd name="connsiteX52" fmla="*/ 2003665 w 2850624"/>
              <a:gd name="connsiteY52" fmla="*/ 123866 h 167864"/>
              <a:gd name="connsiteX53" fmla="*/ 2043738 w 2850624"/>
              <a:gd name="connsiteY53" fmla="*/ 3 h 167864"/>
              <a:gd name="connsiteX54" fmla="*/ 2087455 w 2850624"/>
              <a:gd name="connsiteY54" fmla="*/ 120223 h 167864"/>
              <a:gd name="connsiteX55" fmla="*/ 2131171 w 2850624"/>
              <a:gd name="connsiteY55" fmla="*/ 14575 h 167864"/>
              <a:gd name="connsiteX56" fmla="*/ 2167601 w 2850624"/>
              <a:gd name="connsiteY56" fmla="*/ 123866 h 167864"/>
              <a:gd name="connsiteX57" fmla="*/ 2214961 w 2850624"/>
              <a:gd name="connsiteY57" fmla="*/ 25504 h 167864"/>
              <a:gd name="connsiteX58" fmla="*/ 2280535 w 2850624"/>
              <a:gd name="connsiteY58" fmla="*/ 138438 h 167864"/>
              <a:gd name="connsiteX59" fmla="*/ 2329671 w 2850624"/>
              <a:gd name="connsiteY59" fmla="*/ 27633 h 167864"/>
              <a:gd name="connsiteX60" fmla="*/ 2380675 w 2850624"/>
              <a:gd name="connsiteY60" fmla="*/ 158694 h 167864"/>
              <a:gd name="connsiteX61" fmla="*/ 2428033 w 2850624"/>
              <a:gd name="connsiteY61" fmla="*/ 58818 h 167864"/>
              <a:gd name="connsiteX62" fmla="*/ 2466329 w 2850624"/>
              <a:gd name="connsiteY62" fmla="*/ 167846 h 167864"/>
              <a:gd name="connsiteX63" fmla="*/ 2515379 w 2850624"/>
              <a:gd name="connsiteY63" fmla="*/ 68145 h 167864"/>
              <a:gd name="connsiteX64" fmla="*/ 2571889 w 2850624"/>
              <a:gd name="connsiteY64" fmla="*/ 155051 h 167864"/>
              <a:gd name="connsiteX65" fmla="*/ 2615518 w 2850624"/>
              <a:gd name="connsiteY65" fmla="*/ 57127 h 167864"/>
              <a:gd name="connsiteX66" fmla="*/ 2670339 w 2850624"/>
              <a:gd name="connsiteY66" fmla="*/ 155051 h 167864"/>
              <a:gd name="connsiteX67" fmla="*/ 2726762 w 2850624"/>
              <a:gd name="connsiteY67" fmla="*/ 57128 h 167864"/>
              <a:gd name="connsiteX68" fmla="*/ 2768613 w 2850624"/>
              <a:gd name="connsiteY68" fmla="*/ 147765 h 167864"/>
              <a:gd name="connsiteX69" fmla="*/ 2812329 w 2850624"/>
              <a:gd name="connsiteY69" fmla="*/ 55087 h 167864"/>
              <a:gd name="connsiteX70" fmla="*/ 2850624 w 2850624"/>
              <a:gd name="connsiteY70" fmla="*/ 158694 h 167864"/>
              <a:gd name="connsiteX0" fmla="*/ 0 w 2812329"/>
              <a:gd name="connsiteY0" fmla="*/ 142081 h 167864"/>
              <a:gd name="connsiteX1" fmla="*/ 43716 w 2812329"/>
              <a:gd name="connsiteY1" fmla="*/ 109293 h 167864"/>
              <a:gd name="connsiteX2" fmla="*/ 65574 w 2812329"/>
              <a:gd name="connsiteY2" fmla="*/ 149367 h 167864"/>
              <a:gd name="connsiteX3" fmla="*/ 94718 w 2812329"/>
              <a:gd name="connsiteY3" fmla="*/ 112936 h 167864"/>
              <a:gd name="connsiteX4" fmla="*/ 138435 w 2812329"/>
              <a:gd name="connsiteY4" fmla="*/ 142081 h 167864"/>
              <a:gd name="connsiteX5" fmla="*/ 167579 w 2812329"/>
              <a:gd name="connsiteY5" fmla="*/ 116580 h 167864"/>
              <a:gd name="connsiteX6" fmla="*/ 204009 w 2812329"/>
              <a:gd name="connsiteY6" fmla="*/ 160296 h 167864"/>
              <a:gd name="connsiteX7" fmla="*/ 240439 w 2812329"/>
              <a:gd name="connsiteY7" fmla="*/ 116580 h 167864"/>
              <a:gd name="connsiteX8" fmla="*/ 291442 w 2812329"/>
              <a:gd name="connsiteY8" fmla="*/ 145724 h 167864"/>
              <a:gd name="connsiteX9" fmla="*/ 331515 w 2812329"/>
              <a:gd name="connsiteY9" fmla="*/ 105650 h 167864"/>
              <a:gd name="connsiteX10" fmla="*/ 371588 w 2812329"/>
              <a:gd name="connsiteY10" fmla="*/ 145724 h 167864"/>
              <a:gd name="connsiteX11" fmla="*/ 415305 w 2812329"/>
              <a:gd name="connsiteY11" fmla="*/ 102007 h 167864"/>
              <a:gd name="connsiteX12" fmla="*/ 444449 w 2812329"/>
              <a:gd name="connsiteY12" fmla="*/ 138438 h 167864"/>
              <a:gd name="connsiteX13" fmla="*/ 480879 w 2812329"/>
              <a:gd name="connsiteY13" fmla="*/ 105650 h 167864"/>
              <a:gd name="connsiteX14" fmla="*/ 510023 w 2812329"/>
              <a:gd name="connsiteY14" fmla="*/ 142081 h 167864"/>
              <a:gd name="connsiteX15" fmla="*/ 539168 w 2812329"/>
              <a:gd name="connsiteY15" fmla="*/ 105650 h 167864"/>
              <a:gd name="connsiteX16" fmla="*/ 561026 w 2812329"/>
              <a:gd name="connsiteY16" fmla="*/ 145724 h 167864"/>
              <a:gd name="connsiteX17" fmla="*/ 601099 w 2812329"/>
              <a:gd name="connsiteY17" fmla="*/ 105650 h 167864"/>
              <a:gd name="connsiteX18" fmla="*/ 644815 w 2812329"/>
              <a:gd name="connsiteY18" fmla="*/ 142081 h 167864"/>
              <a:gd name="connsiteX19" fmla="*/ 673960 w 2812329"/>
              <a:gd name="connsiteY19" fmla="*/ 102007 h 167864"/>
              <a:gd name="connsiteX20" fmla="*/ 703104 w 2812329"/>
              <a:gd name="connsiteY20" fmla="*/ 142081 h 167864"/>
              <a:gd name="connsiteX21" fmla="*/ 724962 w 2812329"/>
              <a:gd name="connsiteY21" fmla="*/ 94721 h 167864"/>
              <a:gd name="connsiteX22" fmla="*/ 779608 w 2812329"/>
              <a:gd name="connsiteY22" fmla="*/ 138438 h 167864"/>
              <a:gd name="connsiteX23" fmla="*/ 819681 w 2812329"/>
              <a:gd name="connsiteY23" fmla="*/ 102007 h 167864"/>
              <a:gd name="connsiteX24" fmla="*/ 867040 w 2812329"/>
              <a:gd name="connsiteY24" fmla="*/ 145724 h 167864"/>
              <a:gd name="connsiteX25" fmla="*/ 903470 w 2812329"/>
              <a:gd name="connsiteY25" fmla="*/ 94721 h 167864"/>
              <a:gd name="connsiteX26" fmla="*/ 958116 w 2812329"/>
              <a:gd name="connsiteY26" fmla="*/ 142081 h 167864"/>
              <a:gd name="connsiteX27" fmla="*/ 998189 w 2812329"/>
              <a:gd name="connsiteY27" fmla="*/ 72863 h 167864"/>
              <a:gd name="connsiteX28" fmla="*/ 1038263 w 2812329"/>
              <a:gd name="connsiteY28" fmla="*/ 153010 h 167864"/>
              <a:gd name="connsiteX29" fmla="*/ 1063764 w 2812329"/>
              <a:gd name="connsiteY29" fmla="*/ 80149 h 167864"/>
              <a:gd name="connsiteX30" fmla="*/ 1103837 w 2812329"/>
              <a:gd name="connsiteY30" fmla="*/ 145724 h 167864"/>
              <a:gd name="connsiteX31" fmla="*/ 1129338 w 2812329"/>
              <a:gd name="connsiteY31" fmla="*/ 69220 h 167864"/>
              <a:gd name="connsiteX32" fmla="*/ 1176698 w 2812329"/>
              <a:gd name="connsiteY32" fmla="*/ 134795 h 167864"/>
              <a:gd name="connsiteX33" fmla="*/ 1198556 w 2812329"/>
              <a:gd name="connsiteY33" fmla="*/ 65577 h 167864"/>
              <a:gd name="connsiteX34" fmla="*/ 1231343 w 2812329"/>
              <a:gd name="connsiteY34" fmla="*/ 149367 h 167864"/>
              <a:gd name="connsiteX35" fmla="*/ 1267773 w 2812329"/>
              <a:gd name="connsiteY35" fmla="*/ 61934 h 167864"/>
              <a:gd name="connsiteX36" fmla="*/ 1307847 w 2812329"/>
              <a:gd name="connsiteY36" fmla="*/ 127509 h 167864"/>
              <a:gd name="connsiteX37" fmla="*/ 1355206 w 2812329"/>
              <a:gd name="connsiteY37" fmla="*/ 65577 h 167864"/>
              <a:gd name="connsiteX38" fmla="*/ 1406208 w 2812329"/>
              <a:gd name="connsiteY38" fmla="*/ 142081 h 167864"/>
              <a:gd name="connsiteX39" fmla="*/ 1438996 w 2812329"/>
              <a:gd name="connsiteY39" fmla="*/ 51005 h 167864"/>
              <a:gd name="connsiteX40" fmla="*/ 1504570 w 2812329"/>
              <a:gd name="connsiteY40" fmla="*/ 138438 h 167864"/>
              <a:gd name="connsiteX41" fmla="*/ 1544643 w 2812329"/>
              <a:gd name="connsiteY41" fmla="*/ 40076 h 167864"/>
              <a:gd name="connsiteX42" fmla="*/ 1592003 w 2812329"/>
              <a:gd name="connsiteY42" fmla="*/ 149367 h 167864"/>
              <a:gd name="connsiteX43" fmla="*/ 1635719 w 2812329"/>
              <a:gd name="connsiteY43" fmla="*/ 32790 h 167864"/>
              <a:gd name="connsiteX44" fmla="*/ 1679435 w 2812329"/>
              <a:gd name="connsiteY44" fmla="*/ 138438 h 167864"/>
              <a:gd name="connsiteX45" fmla="*/ 1712223 w 2812329"/>
              <a:gd name="connsiteY45" fmla="*/ 18218 h 167864"/>
              <a:gd name="connsiteX46" fmla="*/ 1748653 w 2812329"/>
              <a:gd name="connsiteY46" fmla="*/ 123866 h 167864"/>
              <a:gd name="connsiteX47" fmla="*/ 1796012 w 2812329"/>
              <a:gd name="connsiteY47" fmla="*/ 18218 h 167864"/>
              <a:gd name="connsiteX48" fmla="*/ 1828800 w 2812329"/>
              <a:gd name="connsiteY48" fmla="*/ 123866 h 167864"/>
              <a:gd name="connsiteX49" fmla="*/ 1868873 w 2812329"/>
              <a:gd name="connsiteY49" fmla="*/ 7289 h 167864"/>
              <a:gd name="connsiteX50" fmla="*/ 1916232 w 2812329"/>
              <a:gd name="connsiteY50" fmla="*/ 123866 h 167864"/>
              <a:gd name="connsiteX51" fmla="*/ 1959949 w 2812329"/>
              <a:gd name="connsiteY51" fmla="*/ 3646 h 167864"/>
              <a:gd name="connsiteX52" fmla="*/ 2003665 w 2812329"/>
              <a:gd name="connsiteY52" fmla="*/ 123866 h 167864"/>
              <a:gd name="connsiteX53" fmla="*/ 2043738 w 2812329"/>
              <a:gd name="connsiteY53" fmla="*/ 3 h 167864"/>
              <a:gd name="connsiteX54" fmla="*/ 2087455 w 2812329"/>
              <a:gd name="connsiteY54" fmla="*/ 120223 h 167864"/>
              <a:gd name="connsiteX55" fmla="*/ 2131171 w 2812329"/>
              <a:gd name="connsiteY55" fmla="*/ 14575 h 167864"/>
              <a:gd name="connsiteX56" fmla="*/ 2167601 w 2812329"/>
              <a:gd name="connsiteY56" fmla="*/ 123866 h 167864"/>
              <a:gd name="connsiteX57" fmla="*/ 2214961 w 2812329"/>
              <a:gd name="connsiteY57" fmla="*/ 25504 h 167864"/>
              <a:gd name="connsiteX58" fmla="*/ 2280535 w 2812329"/>
              <a:gd name="connsiteY58" fmla="*/ 138438 h 167864"/>
              <a:gd name="connsiteX59" fmla="*/ 2329671 w 2812329"/>
              <a:gd name="connsiteY59" fmla="*/ 27633 h 167864"/>
              <a:gd name="connsiteX60" fmla="*/ 2380675 w 2812329"/>
              <a:gd name="connsiteY60" fmla="*/ 158694 h 167864"/>
              <a:gd name="connsiteX61" fmla="*/ 2428033 w 2812329"/>
              <a:gd name="connsiteY61" fmla="*/ 58818 h 167864"/>
              <a:gd name="connsiteX62" fmla="*/ 2466329 w 2812329"/>
              <a:gd name="connsiteY62" fmla="*/ 167846 h 167864"/>
              <a:gd name="connsiteX63" fmla="*/ 2515379 w 2812329"/>
              <a:gd name="connsiteY63" fmla="*/ 68145 h 167864"/>
              <a:gd name="connsiteX64" fmla="*/ 2571889 w 2812329"/>
              <a:gd name="connsiteY64" fmla="*/ 155051 h 167864"/>
              <a:gd name="connsiteX65" fmla="*/ 2615518 w 2812329"/>
              <a:gd name="connsiteY65" fmla="*/ 57127 h 167864"/>
              <a:gd name="connsiteX66" fmla="*/ 2670339 w 2812329"/>
              <a:gd name="connsiteY66" fmla="*/ 155051 h 167864"/>
              <a:gd name="connsiteX67" fmla="*/ 2726762 w 2812329"/>
              <a:gd name="connsiteY67" fmla="*/ 57128 h 167864"/>
              <a:gd name="connsiteX68" fmla="*/ 2768613 w 2812329"/>
              <a:gd name="connsiteY68" fmla="*/ 147765 h 167864"/>
              <a:gd name="connsiteX69" fmla="*/ 2812329 w 2812329"/>
              <a:gd name="connsiteY69" fmla="*/ 55087 h 167864"/>
              <a:gd name="connsiteX0" fmla="*/ 0 w 2768613"/>
              <a:gd name="connsiteY0" fmla="*/ 142081 h 167864"/>
              <a:gd name="connsiteX1" fmla="*/ 43716 w 2768613"/>
              <a:gd name="connsiteY1" fmla="*/ 109293 h 167864"/>
              <a:gd name="connsiteX2" fmla="*/ 65574 w 2768613"/>
              <a:gd name="connsiteY2" fmla="*/ 149367 h 167864"/>
              <a:gd name="connsiteX3" fmla="*/ 94718 w 2768613"/>
              <a:gd name="connsiteY3" fmla="*/ 112936 h 167864"/>
              <a:gd name="connsiteX4" fmla="*/ 138435 w 2768613"/>
              <a:gd name="connsiteY4" fmla="*/ 142081 h 167864"/>
              <a:gd name="connsiteX5" fmla="*/ 167579 w 2768613"/>
              <a:gd name="connsiteY5" fmla="*/ 116580 h 167864"/>
              <a:gd name="connsiteX6" fmla="*/ 204009 w 2768613"/>
              <a:gd name="connsiteY6" fmla="*/ 160296 h 167864"/>
              <a:gd name="connsiteX7" fmla="*/ 240439 w 2768613"/>
              <a:gd name="connsiteY7" fmla="*/ 116580 h 167864"/>
              <a:gd name="connsiteX8" fmla="*/ 291442 w 2768613"/>
              <a:gd name="connsiteY8" fmla="*/ 145724 h 167864"/>
              <a:gd name="connsiteX9" fmla="*/ 331515 w 2768613"/>
              <a:gd name="connsiteY9" fmla="*/ 105650 h 167864"/>
              <a:gd name="connsiteX10" fmla="*/ 371588 w 2768613"/>
              <a:gd name="connsiteY10" fmla="*/ 145724 h 167864"/>
              <a:gd name="connsiteX11" fmla="*/ 415305 w 2768613"/>
              <a:gd name="connsiteY11" fmla="*/ 102007 h 167864"/>
              <a:gd name="connsiteX12" fmla="*/ 444449 w 2768613"/>
              <a:gd name="connsiteY12" fmla="*/ 138438 h 167864"/>
              <a:gd name="connsiteX13" fmla="*/ 480879 w 2768613"/>
              <a:gd name="connsiteY13" fmla="*/ 105650 h 167864"/>
              <a:gd name="connsiteX14" fmla="*/ 510023 w 2768613"/>
              <a:gd name="connsiteY14" fmla="*/ 142081 h 167864"/>
              <a:gd name="connsiteX15" fmla="*/ 539168 w 2768613"/>
              <a:gd name="connsiteY15" fmla="*/ 105650 h 167864"/>
              <a:gd name="connsiteX16" fmla="*/ 561026 w 2768613"/>
              <a:gd name="connsiteY16" fmla="*/ 145724 h 167864"/>
              <a:gd name="connsiteX17" fmla="*/ 601099 w 2768613"/>
              <a:gd name="connsiteY17" fmla="*/ 105650 h 167864"/>
              <a:gd name="connsiteX18" fmla="*/ 644815 w 2768613"/>
              <a:gd name="connsiteY18" fmla="*/ 142081 h 167864"/>
              <a:gd name="connsiteX19" fmla="*/ 673960 w 2768613"/>
              <a:gd name="connsiteY19" fmla="*/ 102007 h 167864"/>
              <a:gd name="connsiteX20" fmla="*/ 703104 w 2768613"/>
              <a:gd name="connsiteY20" fmla="*/ 142081 h 167864"/>
              <a:gd name="connsiteX21" fmla="*/ 724962 w 2768613"/>
              <a:gd name="connsiteY21" fmla="*/ 94721 h 167864"/>
              <a:gd name="connsiteX22" fmla="*/ 779608 w 2768613"/>
              <a:gd name="connsiteY22" fmla="*/ 138438 h 167864"/>
              <a:gd name="connsiteX23" fmla="*/ 819681 w 2768613"/>
              <a:gd name="connsiteY23" fmla="*/ 102007 h 167864"/>
              <a:gd name="connsiteX24" fmla="*/ 867040 w 2768613"/>
              <a:gd name="connsiteY24" fmla="*/ 145724 h 167864"/>
              <a:gd name="connsiteX25" fmla="*/ 903470 w 2768613"/>
              <a:gd name="connsiteY25" fmla="*/ 94721 h 167864"/>
              <a:gd name="connsiteX26" fmla="*/ 958116 w 2768613"/>
              <a:gd name="connsiteY26" fmla="*/ 142081 h 167864"/>
              <a:gd name="connsiteX27" fmla="*/ 998189 w 2768613"/>
              <a:gd name="connsiteY27" fmla="*/ 72863 h 167864"/>
              <a:gd name="connsiteX28" fmla="*/ 1038263 w 2768613"/>
              <a:gd name="connsiteY28" fmla="*/ 153010 h 167864"/>
              <a:gd name="connsiteX29" fmla="*/ 1063764 w 2768613"/>
              <a:gd name="connsiteY29" fmla="*/ 80149 h 167864"/>
              <a:gd name="connsiteX30" fmla="*/ 1103837 w 2768613"/>
              <a:gd name="connsiteY30" fmla="*/ 145724 h 167864"/>
              <a:gd name="connsiteX31" fmla="*/ 1129338 w 2768613"/>
              <a:gd name="connsiteY31" fmla="*/ 69220 h 167864"/>
              <a:gd name="connsiteX32" fmla="*/ 1176698 w 2768613"/>
              <a:gd name="connsiteY32" fmla="*/ 134795 h 167864"/>
              <a:gd name="connsiteX33" fmla="*/ 1198556 w 2768613"/>
              <a:gd name="connsiteY33" fmla="*/ 65577 h 167864"/>
              <a:gd name="connsiteX34" fmla="*/ 1231343 w 2768613"/>
              <a:gd name="connsiteY34" fmla="*/ 149367 h 167864"/>
              <a:gd name="connsiteX35" fmla="*/ 1267773 w 2768613"/>
              <a:gd name="connsiteY35" fmla="*/ 61934 h 167864"/>
              <a:gd name="connsiteX36" fmla="*/ 1307847 w 2768613"/>
              <a:gd name="connsiteY36" fmla="*/ 127509 h 167864"/>
              <a:gd name="connsiteX37" fmla="*/ 1355206 w 2768613"/>
              <a:gd name="connsiteY37" fmla="*/ 65577 h 167864"/>
              <a:gd name="connsiteX38" fmla="*/ 1406208 w 2768613"/>
              <a:gd name="connsiteY38" fmla="*/ 142081 h 167864"/>
              <a:gd name="connsiteX39" fmla="*/ 1438996 w 2768613"/>
              <a:gd name="connsiteY39" fmla="*/ 51005 h 167864"/>
              <a:gd name="connsiteX40" fmla="*/ 1504570 w 2768613"/>
              <a:gd name="connsiteY40" fmla="*/ 138438 h 167864"/>
              <a:gd name="connsiteX41" fmla="*/ 1544643 w 2768613"/>
              <a:gd name="connsiteY41" fmla="*/ 40076 h 167864"/>
              <a:gd name="connsiteX42" fmla="*/ 1592003 w 2768613"/>
              <a:gd name="connsiteY42" fmla="*/ 149367 h 167864"/>
              <a:gd name="connsiteX43" fmla="*/ 1635719 w 2768613"/>
              <a:gd name="connsiteY43" fmla="*/ 32790 h 167864"/>
              <a:gd name="connsiteX44" fmla="*/ 1679435 w 2768613"/>
              <a:gd name="connsiteY44" fmla="*/ 138438 h 167864"/>
              <a:gd name="connsiteX45" fmla="*/ 1712223 w 2768613"/>
              <a:gd name="connsiteY45" fmla="*/ 18218 h 167864"/>
              <a:gd name="connsiteX46" fmla="*/ 1748653 w 2768613"/>
              <a:gd name="connsiteY46" fmla="*/ 123866 h 167864"/>
              <a:gd name="connsiteX47" fmla="*/ 1796012 w 2768613"/>
              <a:gd name="connsiteY47" fmla="*/ 18218 h 167864"/>
              <a:gd name="connsiteX48" fmla="*/ 1828800 w 2768613"/>
              <a:gd name="connsiteY48" fmla="*/ 123866 h 167864"/>
              <a:gd name="connsiteX49" fmla="*/ 1868873 w 2768613"/>
              <a:gd name="connsiteY49" fmla="*/ 7289 h 167864"/>
              <a:gd name="connsiteX50" fmla="*/ 1916232 w 2768613"/>
              <a:gd name="connsiteY50" fmla="*/ 123866 h 167864"/>
              <a:gd name="connsiteX51" fmla="*/ 1959949 w 2768613"/>
              <a:gd name="connsiteY51" fmla="*/ 3646 h 167864"/>
              <a:gd name="connsiteX52" fmla="*/ 2003665 w 2768613"/>
              <a:gd name="connsiteY52" fmla="*/ 123866 h 167864"/>
              <a:gd name="connsiteX53" fmla="*/ 2043738 w 2768613"/>
              <a:gd name="connsiteY53" fmla="*/ 3 h 167864"/>
              <a:gd name="connsiteX54" fmla="*/ 2087455 w 2768613"/>
              <a:gd name="connsiteY54" fmla="*/ 120223 h 167864"/>
              <a:gd name="connsiteX55" fmla="*/ 2131171 w 2768613"/>
              <a:gd name="connsiteY55" fmla="*/ 14575 h 167864"/>
              <a:gd name="connsiteX56" fmla="*/ 2167601 w 2768613"/>
              <a:gd name="connsiteY56" fmla="*/ 123866 h 167864"/>
              <a:gd name="connsiteX57" fmla="*/ 2214961 w 2768613"/>
              <a:gd name="connsiteY57" fmla="*/ 25504 h 167864"/>
              <a:gd name="connsiteX58" fmla="*/ 2280535 w 2768613"/>
              <a:gd name="connsiteY58" fmla="*/ 138438 h 167864"/>
              <a:gd name="connsiteX59" fmla="*/ 2329671 w 2768613"/>
              <a:gd name="connsiteY59" fmla="*/ 27633 h 167864"/>
              <a:gd name="connsiteX60" fmla="*/ 2380675 w 2768613"/>
              <a:gd name="connsiteY60" fmla="*/ 158694 h 167864"/>
              <a:gd name="connsiteX61" fmla="*/ 2428033 w 2768613"/>
              <a:gd name="connsiteY61" fmla="*/ 58818 h 167864"/>
              <a:gd name="connsiteX62" fmla="*/ 2466329 w 2768613"/>
              <a:gd name="connsiteY62" fmla="*/ 167846 h 167864"/>
              <a:gd name="connsiteX63" fmla="*/ 2515379 w 2768613"/>
              <a:gd name="connsiteY63" fmla="*/ 68145 h 167864"/>
              <a:gd name="connsiteX64" fmla="*/ 2571889 w 2768613"/>
              <a:gd name="connsiteY64" fmla="*/ 155051 h 167864"/>
              <a:gd name="connsiteX65" fmla="*/ 2615518 w 2768613"/>
              <a:gd name="connsiteY65" fmla="*/ 57127 h 167864"/>
              <a:gd name="connsiteX66" fmla="*/ 2670339 w 2768613"/>
              <a:gd name="connsiteY66" fmla="*/ 155051 h 167864"/>
              <a:gd name="connsiteX67" fmla="*/ 2726762 w 2768613"/>
              <a:gd name="connsiteY67" fmla="*/ 57128 h 167864"/>
              <a:gd name="connsiteX68" fmla="*/ 2768613 w 2768613"/>
              <a:gd name="connsiteY68" fmla="*/ 147765 h 167864"/>
              <a:gd name="connsiteX0" fmla="*/ 0 w 2726762"/>
              <a:gd name="connsiteY0" fmla="*/ 142081 h 167864"/>
              <a:gd name="connsiteX1" fmla="*/ 43716 w 2726762"/>
              <a:gd name="connsiteY1" fmla="*/ 109293 h 167864"/>
              <a:gd name="connsiteX2" fmla="*/ 65574 w 2726762"/>
              <a:gd name="connsiteY2" fmla="*/ 149367 h 167864"/>
              <a:gd name="connsiteX3" fmla="*/ 94718 w 2726762"/>
              <a:gd name="connsiteY3" fmla="*/ 112936 h 167864"/>
              <a:gd name="connsiteX4" fmla="*/ 138435 w 2726762"/>
              <a:gd name="connsiteY4" fmla="*/ 142081 h 167864"/>
              <a:gd name="connsiteX5" fmla="*/ 167579 w 2726762"/>
              <a:gd name="connsiteY5" fmla="*/ 116580 h 167864"/>
              <a:gd name="connsiteX6" fmla="*/ 204009 w 2726762"/>
              <a:gd name="connsiteY6" fmla="*/ 160296 h 167864"/>
              <a:gd name="connsiteX7" fmla="*/ 240439 w 2726762"/>
              <a:gd name="connsiteY7" fmla="*/ 116580 h 167864"/>
              <a:gd name="connsiteX8" fmla="*/ 291442 w 2726762"/>
              <a:gd name="connsiteY8" fmla="*/ 145724 h 167864"/>
              <a:gd name="connsiteX9" fmla="*/ 331515 w 2726762"/>
              <a:gd name="connsiteY9" fmla="*/ 105650 h 167864"/>
              <a:gd name="connsiteX10" fmla="*/ 371588 w 2726762"/>
              <a:gd name="connsiteY10" fmla="*/ 145724 h 167864"/>
              <a:gd name="connsiteX11" fmla="*/ 415305 w 2726762"/>
              <a:gd name="connsiteY11" fmla="*/ 102007 h 167864"/>
              <a:gd name="connsiteX12" fmla="*/ 444449 w 2726762"/>
              <a:gd name="connsiteY12" fmla="*/ 138438 h 167864"/>
              <a:gd name="connsiteX13" fmla="*/ 480879 w 2726762"/>
              <a:gd name="connsiteY13" fmla="*/ 105650 h 167864"/>
              <a:gd name="connsiteX14" fmla="*/ 510023 w 2726762"/>
              <a:gd name="connsiteY14" fmla="*/ 142081 h 167864"/>
              <a:gd name="connsiteX15" fmla="*/ 539168 w 2726762"/>
              <a:gd name="connsiteY15" fmla="*/ 105650 h 167864"/>
              <a:gd name="connsiteX16" fmla="*/ 561026 w 2726762"/>
              <a:gd name="connsiteY16" fmla="*/ 145724 h 167864"/>
              <a:gd name="connsiteX17" fmla="*/ 601099 w 2726762"/>
              <a:gd name="connsiteY17" fmla="*/ 105650 h 167864"/>
              <a:gd name="connsiteX18" fmla="*/ 644815 w 2726762"/>
              <a:gd name="connsiteY18" fmla="*/ 142081 h 167864"/>
              <a:gd name="connsiteX19" fmla="*/ 673960 w 2726762"/>
              <a:gd name="connsiteY19" fmla="*/ 102007 h 167864"/>
              <a:gd name="connsiteX20" fmla="*/ 703104 w 2726762"/>
              <a:gd name="connsiteY20" fmla="*/ 142081 h 167864"/>
              <a:gd name="connsiteX21" fmla="*/ 724962 w 2726762"/>
              <a:gd name="connsiteY21" fmla="*/ 94721 h 167864"/>
              <a:gd name="connsiteX22" fmla="*/ 779608 w 2726762"/>
              <a:gd name="connsiteY22" fmla="*/ 138438 h 167864"/>
              <a:gd name="connsiteX23" fmla="*/ 819681 w 2726762"/>
              <a:gd name="connsiteY23" fmla="*/ 102007 h 167864"/>
              <a:gd name="connsiteX24" fmla="*/ 867040 w 2726762"/>
              <a:gd name="connsiteY24" fmla="*/ 145724 h 167864"/>
              <a:gd name="connsiteX25" fmla="*/ 903470 w 2726762"/>
              <a:gd name="connsiteY25" fmla="*/ 94721 h 167864"/>
              <a:gd name="connsiteX26" fmla="*/ 958116 w 2726762"/>
              <a:gd name="connsiteY26" fmla="*/ 142081 h 167864"/>
              <a:gd name="connsiteX27" fmla="*/ 998189 w 2726762"/>
              <a:gd name="connsiteY27" fmla="*/ 72863 h 167864"/>
              <a:gd name="connsiteX28" fmla="*/ 1038263 w 2726762"/>
              <a:gd name="connsiteY28" fmla="*/ 153010 h 167864"/>
              <a:gd name="connsiteX29" fmla="*/ 1063764 w 2726762"/>
              <a:gd name="connsiteY29" fmla="*/ 80149 h 167864"/>
              <a:gd name="connsiteX30" fmla="*/ 1103837 w 2726762"/>
              <a:gd name="connsiteY30" fmla="*/ 145724 h 167864"/>
              <a:gd name="connsiteX31" fmla="*/ 1129338 w 2726762"/>
              <a:gd name="connsiteY31" fmla="*/ 69220 h 167864"/>
              <a:gd name="connsiteX32" fmla="*/ 1176698 w 2726762"/>
              <a:gd name="connsiteY32" fmla="*/ 134795 h 167864"/>
              <a:gd name="connsiteX33" fmla="*/ 1198556 w 2726762"/>
              <a:gd name="connsiteY33" fmla="*/ 65577 h 167864"/>
              <a:gd name="connsiteX34" fmla="*/ 1231343 w 2726762"/>
              <a:gd name="connsiteY34" fmla="*/ 149367 h 167864"/>
              <a:gd name="connsiteX35" fmla="*/ 1267773 w 2726762"/>
              <a:gd name="connsiteY35" fmla="*/ 61934 h 167864"/>
              <a:gd name="connsiteX36" fmla="*/ 1307847 w 2726762"/>
              <a:gd name="connsiteY36" fmla="*/ 127509 h 167864"/>
              <a:gd name="connsiteX37" fmla="*/ 1355206 w 2726762"/>
              <a:gd name="connsiteY37" fmla="*/ 65577 h 167864"/>
              <a:gd name="connsiteX38" fmla="*/ 1406208 w 2726762"/>
              <a:gd name="connsiteY38" fmla="*/ 142081 h 167864"/>
              <a:gd name="connsiteX39" fmla="*/ 1438996 w 2726762"/>
              <a:gd name="connsiteY39" fmla="*/ 51005 h 167864"/>
              <a:gd name="connsiteX40" fmla="*/ 1504570 w 2726762"/>
              <a:gd name="connsiteY40" fmla="*/ 138438 h 167864"/>
              <a:gd name="connsiteX41" fmla="*/ 1544643 w 2726762"/>
              <a:gd name="connsiteY41" fmla="*/ 40076 h 167864"/>
              <a:gd name="connsiteX42" fmla="*/ 1592003 w 2726762"/>
              <a:gd name="connsiteY42" fmla="*/ 149367 h 167864"/>
              <a:gd name="connsiteX43" fmla="*/ 1635719 w 2726762"/>
              <a:gd name="connsiteY43" fmla="*/ 32790 h 167864"/>
              <a:gd name="connsiteX44" fmla="*/ 1679435 w 2726762"/>
              <a:gd name="connsiteY44" fmla="*/ 138438 h 167864"/>
              <a:gd name="connsiteX45" fmla="*/ 1712223 w 2726762"/>
              <a:gd name="connsiteY45" fmla="*/ 18218 h 167864"/>
              <a:gd name="connsiteX46" fmla="*/ 1748653 w 2726762"/>
              <a:gd name="connsiteY46" fmla="*/ 123866 h 167864"/>
              <a:gd name="connsiteX47" fmla="*/ 1796012 w 2726762"/>
              <a:gd name="connsiteY47" fmla="*/ 18218 h 167864"/>
              <a:gd name="connsiteX48" fmla="*/ 1828800 w 2726762"/>
              <a:gd name="connsiteY48" fmla="*/ 123866 h 167864"/>
              <a:gd name="connsiteX49" fmla="*/ 1868873 w 2726762"/>
              <a:gd name="connsiteY49" fmla="*/ 7289 h 167864"/>
              <a:gd name="connsiteX50" fmla="*/ 1916232 w 2726762"/>
              <a:gd name="connsiteY50" fmla="*/ 123866 h 167864"/>
              <a:gd name="connsiteX51" fmla="*/ 1959949 w 2726762"/>
              <a:gd name="connsiteY51" fmla="*/ 3646 h 167864"/>
              <a:gd name="connsiteX52" fmla="*/ 2003665 w 2726762"/>
              <a:gd name="connsiteY52" fmla="*/ 123866 h 167864"/>
              <a:gd name="connsiteX53" fmla="*/ 2043738 w 2726762"/>
              <a:gd name="connsiteY53" fmla="*/ 3 h 167864"/>
              <a:gd name="connsiteX54" fmla="*/ 2087455 w 2726762"/>
              <a:gd name="connsiteY54" fmla="*/ 120223 h 167864"/>
              <a:gd name="connsiteX55" fmla="*/ 2131171 w 2726762"/>
              <a:gd name="connsiteY55" fmla="*/ 14575 h 167864"/>
              <a:gd name="connsiteX56" fmla="*/ 2167601 w 2726762"/>
              <a:gd name="connsiteY56" fmla="*/ 123866 h 167864"/>
              <a:gd name="connsiteX57" fmla="*/ 2214961 w 2726762"/>
              <a:gd name="connsiteY57" fmla="*/ 25504 h 167864"/>
              <a:gd name="connsiteX58" fmla="*/ 2280535 w 2726762"/>
              <a:gd name="connsiteY58" fmla="*/ 138438 h 167864"/>
              <a:gd name="connsiteX59" fmla="*/ 2329671 w 2726762"/>
              <a:gd name="connsiteY59" fmla="*/ 27633 h 167864"/>
              <a:gd name="connsiteX60" fmla="*/ 2380675 w 2726762"/>
              <a:gd name="connsiteY60" fmla="*/ 158694 h 167864"/>
              <a:gd name="connsiteX61" fmla="*/ 2428033 w 2726762"/>
              <a:gd name="connsiteY61" fmla="*/ 58818 h 167864"/>
              <a:gd name="connsiteX62" fmla="*/ 2466329 w 2726762"/>
              <a:gd name="connsiteY62" fmla="*/ 167846 h 167864"/>
              <a:gd name="connsiteX63" fmla="*/ 2515379 w 2726762"/>
              <a:gd name="connsiteY63" fmla="*/ 68145 h 167864"/>
              <a:gd name="connsiteX64" fmla="*/ 2571889 w 2726762"/>
              <a:gd name="connsiteY64" fmla="*/ 155051 h 167864"/>
              <a:gd name="connsiteX65" fmla="*/ 2615518 w 2726762"/>
              <a:gd name="connsiteY65" fmla="*/ 57127 h 167864"/>
              <a:gd name="connsiteX66" fmla="*/ 2670339 w 2726762"/>
              <a:gd name="connsiteY66" fmla="*/ 155051 h 167864"/>
              <a:gd name="connsiteX67" fmla="*/ 2726762 w 2726762"/>
              <a:gd name="connsiteY67" fmla="*/ 57128 h 167864"/>
              <a:gd name="connsiteX0" fmla="*/ 0 w 2670339"/>
              <a:gd name="connsiteY0" fmla="*/ 142081 h 167864"/>
              <a:gd name="connsiteX1" fmla="*/ 43716 w 2670339"/>
              <a:gd name="connsiteY1" fmla="*/ 109293 h 167864"/>
              <a:gd name="connsiteX2" fmla="*/ 65574 w 2670339"/>
              <a:gd name="connsiteY2" fmla="*/ 149367 h 167864"/>
              <a:gd name="connsiteX3" fmla="*/ 94718 w 2670339"/>
              <a:gd name="connsiteY3" fmla="*/ 112936 h 167864"/>
              <a:gd name="connsiteX4" fmla="*/ 138435 w 2670339"/>
              <a:gd name="connsiteY4" fmla="*/ 142081 h 167864"/>
              <a:gd name="connsiteX5" fmla="*/ 167579 w 2670339"/>
              <a:gd name="connsiteY5" fmla="*/ 116580 h 167864"/>
              <a:gd name="connsiteX6" fmla="*/ 204009 w 2670339"/>
              <a:gd name="connsiteY6" fmla="*/ 160296 h 167864"/>
              <a:gd name="connsiteX7" fmla="*/ 240439 w 2670339"/>
              <a:gd name="connsiteY7" fmla="*/ 116580 h 167864"/>
              <a:gd name="connsiteX8" fmla="*/ 291442 w 2670339"/>
              <a:gd name="connsiteY8" fmla="*/ 145724 h 167864"/>
              <a:gd name="connsiteX9" fmla="*/ 331515 w 2670339"/>
              <a:gd name="connsiteY9" fmla="*/ 105650 h 167864"/>
              <a:gd name="connsiteX10" fmla="*/ 371588 w 2670339"/>
              <a:gd name="connsiteY10" fmla="*/ 145724 h 167864"/>
              <a:gd name="connsiteX11" fmla="*/ 415305 w 2670339"/>
              <a:gd name="connsiteY11" fmla="*/ 102007 h 167864"/>
              <a:gd name="connsiteX12" fmla="*/ 444449 w 2670339"/>
              <a:gd name="connsiteY12" fmla="*/ 138438 h 167864"/>
              <a:gd name="connsiteX13" fmla="*/ 480879 w 2670339"/>
              <a:gd name="connsiteY13" fmla="*/ 105650 h 167864"/>
              <a:gd name="connsiteX14" fmla="*/ 510023 w 2670339"/>
              <a:gd name="connsiteY14" fmla="*/ 142081 h 167864"/>
              <a:gd name="connsiteX15" fmla="*/ 539168 w 2670339"/>
              <a:gd name="connsiteY15" fmla="*/ 105650 h 167864"/>
              <a:gd name="connsiteX16" fmla="*/ 561026 w 2670339"/>
              <a:gd name="connsiteY16" fmla="*/ 145724 h 167864"/>
              <a:gd name="connsiteX17" fmla="*/ 601099 w 2670339"/>
              <a:gd name="connsiteY17" fmla="*/ 105650 h 167864"/>
              <a:gd name="connsiteX18" fmla="*/ 644815 w 2670339"/>
              <a:gd name="connsiteY18" fmla="*/ 142081 h 167864"/>
              <a:gd name="connsiteX19" fmla="*/ 673960 w 2670339"/>
              <a:gd name="connsiteY19" fmla="*/ 102007 h 167864"/>
              <a:gd name="connsiteX20" fmla="*/ 703104 w 2670339"/>
              <a:gd name="connsiteY20" fmla="*/ 142081 h 167864"/>
              <a:gd name="connsiteX21" fmla="*/ 724962 w 2670339"/>
              <a:gd name="connsiteY21" fmla="*/ 94721 h 167864"/>
              <a:gd name="connsiteX22" fmla="*/ 779608 w 2670339"/>
              <a:gd name="connsiteY22" fmla="*/ 138438 h 167864"/>
              <a:gd name="connsiteX23" fmla="*/ 819681 w 2670339"/>
              <a:gd name="connsiteY23" fmla="*/ 102007 h 167864"/>
              <a:gd name="connsiteX24" fmla="*/ 867040 w 2670339"/>
              <a:gd name="connsiteY24" fmla="*/ 145724 h 167864"/>
              <a:gd name="connsiteX25" fmla="*/ 903470 w 2670339"/>
              <a:gd name="connsiteY25" fmla="*/ 94721 h 167864"/>
              <a:gd name="connsiteX26" fmla="*/ 958116 w 2670339"/>
              <a:gd name="connsiteY26" fmla="*/ 142081 h 167864"/>
              <a:gd name="connsiteX27" fmla="*/ 998189 w 2670339"/>
              <a:gd name="connsiteY27" fmla="*/ 72863 h 167864"/>
              <a:gd name="connsiteX28" fmla="*/ 1038263 w 2670339"/>
              <a:gd name="connsiteY28" fmla="*/ 153010 h 167864"/>
              <a:gd name="connsiteX29" fmla="*/ 1063764 w 2670339"/>
              <a:gd name="connsiteY29" fmla="*/ 80149 h 167864"/>
              <a:gd name="connsiteX30" fmla="*/ 1103837 w 2670339"/>
              <a:gd name="connsiteY30" fmla="*/ 145724 h 167864"/>
              <a:gd name="connsiteX31" fmla="*/ 1129338 w 2670339"/>
              <a:gd name="connsiteY31" fmla="*/ 69220 h 167864"/>
              <a:gd name="connsiteX32" fmla="*/ 1176698 w 2670339"/>
              <a:gd name="connsiteY32" fmla="*/ 134795 h 167864"/>
              <a:gd name="connsiteX33" fmla="*/ 1198556 w 2670339"/>
              <a:gd name="connsiteY33" fmla="*/ 65577 h 167864"/>
              <a:gd name="connsiteX34" fmla="*/ 1231343 w 2670339"/>
              <a:gd name="connsiteY34" fmla="*/ 149367 h 167864"/>
              <a:gd name="connsiteX35" fmla="*/ 1267773 w 2670339"/>
              <a:gd name="connsiteY35" fmla="*/ 61934 h 167864"/>
              <a:gd name="connsiteX36" fmla="*/ 1307847 w 2670339"/>
              <a:gd name="connsiteY36" fmla="*/ 127509 h 167864"/>
              <a:gd name="connsiteX37" fmla="*/ 1355206 w 2670339"/>
              <a:gd name="connsiteY37" fmla="*/ 65577 h 167864"/>
              <a:gd name="connsiteX38" fmla="*/ 1406208 w 2670339"/>
              <a:gd name="connsiteY38" fmla="*/ 142081 h 167864"/>
              <a:gd name="connsiteX39" fmla="*/ 1438996 w 2670339"/>
              <a:gd name="connsiteY39" fmla="*/ 51005 h 167864"/>
              <a:gd name="connsiteX40" fmla="*/ 1504570 w 2670339"/>
              <a:gd name="connsiteY40" fmla="*/ 138438 h 167864"/>
              <a:gd name="connsiteX41" fmla="*/ 1544643 w 2670339"/>
              <a:gd name="connsiteY41" fmla="*/ 40076 h 167864"/>
              <a:gd name="connsiteX42" fmla="*/ 1592003 w 2670339"/>
              <a:gd name="connsiteY42" fmla="*/ 149367 h 167864"/>
              <a:gd name="connsiteX43" fmla="*/ 1635719 w 2670339"/>
              <a:gd name="connsiteY43" fmla="*/ 32790 h 167864"/>
              <a:gd name="connsiteX44" fmla="*/ 1679435 w 2670339"/>
              <a:gd name="connsiteY44" fmla="*/ 138438 h 167864"/>
              <a:gd name="connsiteX45" fmla="*/ 1712223 w 2670339"/>
              <a:gd name="connsiteY45" fmla="*/ 18218 h 167864"/>
              <a:gd name="connsiteX46" fmla="*/ 1748653 w 2670339"/>
              <a:gd name="connsiteY46" fmla="*/ 123866 h 167864"/>
              <a:gd name="connsiteX47" fmla="*/ 1796012 w 2670339"/>
              <a:gd name="connsiteY47" fmla="*/ 18218 h 167864"/>
              <a:gd name="connsiteX48" fmla="*/ 1828800 w 2670339"/>
              <a:gd name="connsiteY48" fmla="*/ 123866 h 167864"/>
              <a:gd name="connsiteX49" fmla="*/ 1868873 w 2670339"/>
              <a:gd name="connsiteY49" fmla="*/ 7289 h 167864"/>
              <a:gd name="connsiteX50" fmla="*/ 1916232 w 2670339"/>
              <a:gd name="connsiteY50" fmla="*/ 123866 h 167864"/>
              <a:gd name="connsiteX51" fmla="*/ 1959949 w 2670339"/>
              <a:gd name="connsiteY51" fmla="*/ 3646 h 167864"/>
              <a:gd name="connsiteX52" fmla="*/ 2003665 w 2670339"/>
              <a:gd name="connsiteY52" fmla="*/ 123866 h 167864"/>
              <a:gd name="connsiteX53" fmla="*/ 2043738 w 2670339"/>
              <a:gd name="connsiteY53" fmla="*/ 3 h 167864"/>
              <a:gd name="connsiteX54" fmla="*/ 2087455 w 2670339"/>
              <a:gd name="connsiteY54" fmla="*/ 120223 h 167864"/>
              <a:gd name="connsiteX55" fmla="*/ 2131171 w 2670339"/>
              <a:gd name="connsiteY55" fmla="*/ 14575 h 167864"/>
              <a:gd name="connsiteX56" fmla="*/ 2167601 w 2670339"/>
              <a:gd name="connsiteY56" fmla="*/ 123866 h 167864"/>
              <a:gd name="connsiteX57" fmla="*/ 2214961 w 2670339"/>
              <a:gd name="connsiteY57" fmla="*/ 25504 h 167864"/>
              <a:gd name="connsiteX58" fmla="*/ 2280535 w 2670339"/>
              <a:gd name="connsiteY58" fmla="*/ 138438 h 167864"/>
              <a:gd name="connsiteX59" fmla="*/ 2329671 w 2670339"/>
              <a:gd name="connsiteY59" fmla="*/ 27633 h 167864"/>
              <a:gd name="connsiteX60" fmla="*/ 2380675 w 2670339"/>
              <a:gd name="connsiteY60" fmla="*/ 158694 h 167864"/>
              <a:gd name="connsiteX61" fmla="*/ 2428033 w 2670339"/>
              <a:gd name="connsiteY61" fmla="*/ 58818 h 167864"/>
              <a:gd name="connsiteX62" fmla="*/ 2466329 w 2670339"/>
              <a:gd name="connsiteY62" fmla="*/ 167846 h 167864"/>
              <a:gd name="connsiteX63" fmla="*/ 2515379 w 2670339"/>
              <a:gd name="connsiteY63" fmla="*/ 68145 h 167864"/>
              <a:gd name="connsiteX64" fmla="*/ 2571889 w 2670339"/>
              <a:gd name="connsiteY64" fmla="*/ 155051 h 167864"/>
              <a:gd name="connsiteX65" fmla="*/ 2615518 w 2670339"/>
              <a:gd name="connsiteY65" fmla="*/ 57127 h 167864"/>
              <a:gd name="connsiteX66" fmla="*/ 2670339 w 2670339"/>
              <a:gd name="connsiteY66" fmla="*/ 155051 h 167864"/>
              <a:gd name="connsiteX0" fmla="*/ 0 w 2615518"/>
              <a:gd name="connsiteY0" fmla="*/ 142081 h 167864"/>
              <a:gd name="connsiteX1" fmla="*/ 43716 w 2615518"/>
              <a:gd name="connsiteY1" fmla="*/ 109293 h 167864"/>
              <a:gd name="connsiteX2" fmla="*/ 65574 w 2615518"/>
              <a:gd name="connsiteY2" fmla="*/ 149367 h 167864"/>
              <a:gd name="connsiteX3" fmla="*/ 94718 w 2615518"/>
              <a:gd name="connsiteY3" fmla="*/ 112936 h 167864"/>
              <a:gd name="connsiteX4" fmla="*/ 138435 w 2615518"/>
              <a:gd name="connsiteY4" fmla="*/ 142081 h 167864"/>
              <a:gd name="connsiteX5" fmla="*/ 167579 w 2615518"/>
              <a:gd name="connsiteY5" fmla="*/ 116580 h 167864"/>
              <a:gd name="connsiteX6" fmla="*/ 204009 w 2615518"/>
              <a:gd name="connsiteY6" fmla="*/ 160296 h 167864"/>
              <a:gd name="connsiteX7" fmla="*/ 240439 w 2615518"/>
              <a:gd name="connsiteY7" fmla="*/ 116580 h 167864"/>
              <a:gd name="connsiteX8" fmla="*/ 291442 w 2615518"/>
              <a:gd name="connsiteY8" fmla="*/ 145724 h 167864"/>
              <a:gd name="connsiteX9" fmla="*/ 331515 w 2615518"/>
              <a:gd name="connsiteY9" fmla="*/ 105650 h 167864"/>
              <a:gd name="connsiteX10" fmla="*/ 371588 w 2615518"/>
              <a:gd name="connsiteY10" fmla="*/ 145724 h 167864"/>
              <a:gd name="connsiteX11" fmla="*/ 415305 w 2615518"/>
              <a:gd name="connsiteY11" fmla="*/ 102007 h 167864"/>
              <a:gd name="connsiteX12" fmla="*/ 444449 w 2615518"/>
              <a:gd name="connsiteY12" fmla="*/ 138438 h 167864"/>
              <a:gd name="connsiteX13" fmla="*/ 480879 w 2615518"/>
              <a:gd name="connsiteY13" fmla="*/ 105650 h 167864"/>
              <a:gd name="connsiteX14" fmla="*/ 510023 w 2615518"/>
              <a:gd name="connsiteY14" fmla="*/ 142081 h 167864"/>
              <a:gd name="connsiteX15" fmla="*/ 539168 w 2615518"/>
              <a:gd name="connsiteY15" fmla="*/ 105650 h 167864"/>
              <a:gd name="connsiteX16" fmla="*/ 561026 w 2615518"/>
              <a:gd name="connsiteY16" fmla="*/ 145724 h 167864"/>
              <a:gd name="connsiteX17" fmla="*/ 601099 w 2615518"/>
              <a:gd name="connsiteY17" fmla="*/ 105650 h 167864"/>
              <a:gd name="connsiteX18" fmla="*/ 644815 w 2615518"/>
              <a:gd name="connsiteY18" fmla="*/ 142081 h 167864"/>
              <a:gd name="connsiteX19" fmla="*/ 673960 w 2615518"/>
              <a:gd name="connsiteY19" fmla="*/ 102007 h 167864"/>
              <a:gd name="connsiteX20" fmla="*/ 703104 w 2615518"/>
              <a:gd name="connsiteY20" fmla="*/ 142081 h 167864"/>
              <a:gd name="connsiteX21" fmla="*/ 724962 w 2615518"/>
              <a:gd name="connsiteY21" fmla="*/ 94721 h 167864"/>
              <a:gd name="connsiteX22" fmla="*/ 779608 w 2615518"/>
              <a:gd name="connsiteY22" fmla="*/ 138438 h 167864"/>
              <a:gd name="connsiteX23" fmla="*/ 819681 w 2615518"/>
              <a:gd name="connsiteY23" fmla="*/ 102007 h 167864"/>
              <a:gd name="connsiteX24" fmla="*/ 867040 w 2615518"/>
              <a:gd name="connsiteY24" fmla="*/ 145724 h 167864"/>
              <a:gd name="connsiteX25" fmla="*/ 903470 w 2615518"/>
              <a:gd name="connsiteY25" fmla="*/ 94721 h 167864"/>
              <a:gd name="connsiteX26" fmla="*/ 958116 w 2615518"/>
              <a:gd name="connsiteY26" fmla="*/ 142081 h 167864"/>
              <a:gd name="connsiteX27" fmla="*/ 998189 w 2615518"/>
              <a:gd name="connsiteY27" fmla="*/ 72863 h 167864"/>
              <a:gd name="connsiteX28" fmla="*/ 1038263 w 2615518"/>
              <a:gd name="connsiteY28" fmla="*/ 153010 h 167864"/>
              <a:gd name="connsiteX29" fmla="*/ 1063764 w 2615518"/>
              <a:gd name="connsiteY29" fmla="*/ 80149 h 167864"/>
              <a:gd name="connsiteX30" fmla="*/ 1103837 w 2615518"/>
              <a:gd name="connsiteY30" fmla="*/ 145724 h 167864"/>
              <a:gd name="connsiteX31" fmla="*/ 1129338 w 2615518"/>
              <a:gd name="connsiteY31" fmla="*/ 69220 h 167864"/>
              <a:gd name="connsiteX32" fmla="*/ 1176698 w 2615518"/>
              <a:gd name="connsiteY32" fmla="*/ 134795 h 167864"/>
              <a:gd name="connsiteX33" fmla="*/ 1198556 w 2615518"/>
              <a:gd name="connsiteY33" fmla="*/ 65577 h 167864"/>
              <a:gd name="connsiteX34" fmla="*/ 1231343 w 2615518"/>
              <a:gd name="connsiteY34" fmla="*/ 149367 h 167864"/>
              <a:gd name="connsiteX35" fmla="*/ 1267773 w 2615518"/>
              <a:gd name="connsiteY35" fmla="*/ 61934 h 167864"/>
              <a:gd name="connsiteX36" fmla="*/ 1307847 w 2615518"/>
              <a:gd name="connsiteY36" fmla="*/ 127509 h 167864"/>
              <a:gd name="connsiteX37" fmla="*/ 1355206 w 2615518"/>
              <a:gd name="connsiteY37" fmla="*/ 65577 h 167864"/>
              <a:gd name="connsiteX38" fmla="*/ 1406208 w 2615518"/>
              <a:gd name="connsiteY38" fmla="*/ 142081 h 167864"/>
              <a:gd name="connsiteX39" fmla="*/ 1438996 w 2615518"/>
              <a:gd name="connsiteY39" fmla="*/ 51005 h 167864"/>
              <a:gd name="connsiteX40" fmla="*/ 1504570 w 2615518"/>
              <a:gd name="connsiteY40" fmla="*/ 138438 h 167864"/>
              <a:gd name="connsiteX41" fmla="*/ 1544643 w 2615518"/>
              <a:gd name="connsiteY41" fmla="*/ 40076 h 167864"/>
              <a:gd name="connsiteX42" fmla="*/ 1592003 w 2615518"/>
              <a:gd name="connsiteY42" fmla="*/ 149367 h 167864"/>
              <a:gd name="connsiteX43" fmla="*/ 1635719 w 2615518"/>
              <a:gd name="connsiteY43" fmla="*/ 32790 h 167864"/>
              <a:gd name="connsiteX44" fmla="*/ 1679435 w 2615518"/>
              <a:gd name="connsiteY44" fmla="*/ 138438 h 167864"/>
              <a:gd name="connsiteX45" fmla="*/ 1712223 w 2615518"/>
              <a:gd name="connsiteY45" fmla="*/ 18218 h 167864"/>
              <a:gd name="connsiteX46" fmla="*/ 1748653 w 2615518"/>
              <a:gd name="connsiteY46" fmla="*/ 123866 h 167864"/>
              <a:gd name="connsiteX47" fmla="*/ 1796012 w 2615518"/>
              <a:gd name="connsiteY47" fmla="*/ 18218 h 167864"/>
              <a:gd name="connsiteX48" fmla="*/ 1828800 w 2615518"/>
              <a:gd name="connsiteY48" fmla="*/ 123866 h 167864"/>
              <a:gd name="connsiteX49" fmla="*/ 1868873 w 2615518"/>
              <a:gd name="connsiteY49" fmla="*/ 7289 h 167864"/>
              <a:gd name="connsiteX50" fmla="*/ 1916232 w 2615518"/>
              <a:gd name="connsiteY50" fmla="*/ 123866 h 167864"/>
              <a:gd name="connsiteX51" fmla="*/ 1959949 w 2615518"/>
              <a:gd name="connsiteY51" fmla="*/ 3646 h 167864"/>
              <a:gd name="connsiteX52" fmla="*/ 2003665 w 2615518"/>
              <a:gd name="connsiteY52" fmla="*/ 123866 h 167864"/>
              <a:gd name="connsiteX53" fmla="*/ 2043738 w 2615518"/>
              <a:gd name="connsiteY53" fmla="*/ 3 h 167864"/>
              <a:gd name="connsiteX54" fmla="*/ 2087455 w 2615518"/>
              <a:gd name="connsiteY54" fmla="*/ 120223 h 167864"/>
              <a:gd name="connsiteX55" fmla="*/ 2131171 w 2615518"/>
              <a:gd name="connsiteY55" fmla="*/ 14575 h 167864"/>
              <a:gd name="connsiteX56" fmla="*/ 2167601 w 2615518"/>
              <a:gd name="connsiteY56" fmla="*/ 123866 h 167864"/>
              <a:gd name="connsiteX57" fmla="*/ 2214961 w 2615518"/>
              <a:gd name="connsiteY57" fmla="*/ 25504 h 167864"/>
              <a:gd name="connsiteX58" fmla="*/ 2280535 w 2615518"/>
              <a:gd name="connsiteY58" fmla="*/ 138438 h 167864"/>
              <a:gd name="connsiteX59" fmla="*/ 2329671 w 2615518"/>
              <a:gd name="connsiteY59" fmla="*/ 27633 h 167864"/>
              <a:gd name="connsiteX60" fmla="*/ 2380675 w 2615518"/>
              <a:gd name="connsiteY60" fmla="*/ 158694 h 167864"/>
              <a:gd name="connsiteX61" fmla="*/ 2428033 w 2615518"/>
              <a:gd name="connsiteY61" fmla="*/ 58818 h 167864"/>
              <a:gd name="connsiteX62" fmla="*/ 2466329 w 2615518"/>
              <a:gd name="connsiteY62" fmla="*/ 167846 h 167864"/>
              <a:gd name="connsiteX63" fmla="*/ 2515379 w 2615518"/>
              <a:gd name="connsiteY63" fmla="*/ 68145 h 167864"/>
              <a:gd name="connsiteX64" fmla="*/ 2571889 w 2615518"/>
              <a:gd name="connsiteY64" fmla="*/ 155051 h 167864"/>
              <a:gd name="connsiteX65" fmla="*/ 2615518 w 2615518"/>
              <a:gd name="connsiteY65" fmla="*/ 57127 h 167864"/>
              <a:gd name="connsiteX0" fmla="*/ 0 w 2571889"/>
              <a:gd name="connsiteY0" fmla="*/ 142081 h 167864"/>
              <a:gd name="connsiteX1" fmla="*/ 43716 w 2571889"/>
              <a:gd name="connsiteY1" fmla="*/ 109293 h 167864"/>
              <a:gd name="connsiteX2" fmla="*/ 65574 w 2571889"/>
              <a:gd name="connsiteY2" fmla="*/ 149367 h 167864"/>
              <a:gd name="connsiteX3" fmla="*/ 94718 w 2571889"/>
              <a:gd name="connsiteY3" fmla="*/ 112936 h 167864"/>
              <a:gd name="connsiteX4" fmla="*/ 138435 w 2571889"/>
              <a:gd name="connsiteY4" fmla="*/ 142081 h 167864"/>
              <a:gd name="connsiteX5" fmla="*/ 167579 w 2571889"/>
              <a:gd name="connsiteY5" fmla="*/ 116580 h 167864"/>
              <a:gd name="connsiteX6" fmla="*/ 204009 w 2571889"/>
              <a:gd name="connsiteY6" fmla="*/ 160296 h 167864"/>
              <a:gd name="connsiteX7" fmla="*/ 240439 w 2571889"/>
              <a:gd name="connsiteY7" fmla="*/ 116580 h 167864"/>
              <a:gd name="connsiteX8" fmla="*/ 291442 w 2571889"/>
              <a:gd name="connsiteY8" fmla="*/ 145724 h 167864"/>
              <a:gd name="connsiteX9" fmla="*/ 331515 w 2571889"/>
              <a:gd name="connsiteY9" fmla="*/ 105650 h 167864"/>
              <a:gd name="connsiteX10" fmla="*/ 371588 w 2571889"/>
              <a:gd name="connsiteY10" fmla="*/ 145724 h 167864"/>
              <a:gd name="connsiteX11" fmla="*/ 415305 w 2571889"/>
              <a:gd name="connsiteY11" fmla="*/ 102007 h 167864"/>
              <a:gd name="connsiteX12" fmla="*/ 444449 w 2571889"/>
              <a:gd name="connsiteY12" fmla="*/ 138438 h 167864"/>
              <a:gd name="connsiteX13" fmla="*/ 480879 w 2571889"/>
              <a:gd name="connsiteY13" fmla="*/ 105650 h 167864"/>
              <a:gd name="connsiteX14" fmla="*/ 510023 w 2571889"/>
              <a:gd name="connsiteY14" fmla="*/ 142081 h 167864"/>
              <a:gd name="connsiteX15" fmla="*/ 539168 w 2571889"/>
              <a:gd name="connsiteY15" fmla="*/ 105650 h 167864"/>
              <a:gd name="connsiteX16" fmla="*/ 561026 w 2571889"/>
              <a:gd name="connsiteY16" fmla="*/ 145724 h 167864"/>
              <a:gd name="connsiteX17" fmla="*/ 601099 w 2571889"/>
              <a:gd name="connsiteY17" fmla="*/ 105650 h 167864"/>
              <a:gd name="connsiteX18" fmla="*/ 644815 w 2571889"/>
              <a:gd name="connsiteY18" fmla="*/ 142081 h 167864"/>
              <a:gd name="connsiteX19" fmla="*/ 673960 w 2571889"/>
              <a:gd name="connsiteY19" fmla="*/ 102007 h 167864"/>
              <a:gd name="connsiteX20" fmla="*/ 703104 w 2571889"/>
              <a:gd name="connsiteY20" fmla="*/ 142081 h 167864"/>
              <a:gd name="connsiteX21" fmla="*/ 724962 w 2571889"/>
              <a:gd name="connsiteY21" fmla="*/ 94721 h 167864"/>
              <a:gd name="connsiteX22" fmla="*/ 779608 w 2571889"/>
              <a:gd name="connsiteY22" fmla="*/ 138438 h 167864"/>
              <a:gd name="connsiteX23" fmla="*/ 819681 w 2571889"/>
              <a:gd name="connsiteY23" fmla="*/ 102007 h 167864"/>
              <a:gd name="connsiteX24" fmla="*/ 867040 w 2571889"/>
              <a:gd name="connsiteY24" fmla="*/ 145724 h 167864"/>
              <a:gd name="connsiteX25" fmla="*/ 903470 w 2571889"/>
              <a:gd name="connsiteY25" fmla="*/ 94721 h 167864"/>
              <a:gd name="connsiteX26" fmla="*/ 958116 w 2571889"/>
              <a:gd name="connsiteY26" fmla="*/ 142081 h 167864"/>
              <a:gd name="connsiteX27" fmla="*/ 998189 w 2571889"/>
              <a:gd name="connsiteY27" fmla="*/ 72863 h 167864"/>
              <a:gd name="connsiteX28" fmla="*/ 1038263 w 2571889"/>
              <a:gd name="connsiteY28" fmla="*/ 153010 h 167864"/>
              <a:gd name="connsiteX29" fmla="*/ 1063764 w 2571889"/>
              <a:gd name="connsiteY29" fmla="*/ 80149 h 167864"/>
              <a:gd name="connsiteX30" fmla="*/ 1103837 w 2571889"/>
              <a:gd name="connsiteY30" fmla="*/ 145724 h 167864"/>
              <a:gd name="connsiteX31" fmla="*/ 1129338 w 2571889"/>
              <a:gd name="connsiteY31" fmla="*/ 69220 h 167864"/>
              <a:gd name="connsiteX32" fmla="*/ 1176698 w 2571889"/>
              <a:gd name="connsiteY32" fmla="*/ 134795 h 167864"/>
              <a:gd name="connsiteX33" fmla="*/ 1198556 w 2571889"/>
              <a:gd name="connsiteY33" fmla="*/ 65577 h 167864"/>
              <a:gd name="connsiteX34" fmla="*/ 1231343 w 2571889"/>
              <a:gd name="connsiteY34" fmla="*/ 149367 h 167864"/>
              <a:gd name="connsiteX35" fmla="*/ 1267773 w 2571889"/>
              <a:gd name="connsiteY35" fmla="*/ 61934 h 167864"/>
              <a:gd name="connsiteX36" fmla="*/ 1307847 w 2571889"/>
              <a:gd name="connsiteY36" fmla="*/ 127509 h 167864"/>
              <a:gd name="connsiteX37" fmla="*/ 1355206 w 2571889"/>
              <a:gd name="connsiteY37" fmla="*/ 65577 h 167864"/>
              <a:gd name="connsiteX38" fmla="*/ 1406208 w 2571889"/>
              <a:gd name="connsiteY38" fmla="*/ 142081 h 167864"/>
              <a:gd name="connsiteX39" fmla="*/ 1438996 w 2571889"/>
              <a:gd name="connsiteY39" fmla="*/ 51005 h 167864"/>
              <a:gd name="connsiteX40" fmla="*/ 1504570 w 2571889"/>
              <a:gd name="connsiteY40" fmla="*/ 138438 h 167864"/>
              <a:gd name="connsiteX41" fmla="*/ 1544643 w 2571889"/>
              <a:gd name="connsiteY41" fmla="*/ 40076 h 167864"/>
              <a:gd name="connsiteX42" fmla="*/ 1592003 w 2571889"/>
              <a:gd name="connsiteY42" fmla="*/ 149367 h 167864"/>
              <a:gd name="connsiteX43" fmla="*/ 1635719 w 2571889"/>
              <a:gd name="connsiteY43" fmla="*/ 32790 h 167864"/>
              <a:gd name="connsiteX44" fmla="*/ 1679435 w 2571889"/>
              <a:gd name="connsiteY44" fmla="*/ 138438 h 167864"/>
              <a:gd name="connsiteX45" fmla="*/ 1712223 w 2571889"/>
              <a:gd name="connsiteY45" fmla="*/ 18218 h 167864"/>
              <a:gd name="connsiteX46" fmla="*/ 1748653 w 2571889"/>
              <a:gd name="connsiteY46" fmla="*/ 123866 h 167864"/>
              <a:gd name="connsiteX47" fmla="*/ 1796012 w 2571889"/>
              <a:gd name="connsiteY47" fmla="*/ 18218 h 167864"/>
              <a:gd name="connsiteX48" fmla="*/ 1828800 w 2571889"/>
              <a:gd name="connsiteY48" fmla="*/ 123866 h 167864"/>
              <a:gd name="connsiteX49" fmla="*/ 1868873 w 2571889"/>
              <a:gd name="connsiteY49" fmla="*/ 7289 h 167864"/>
              <a:gd name="connsiteX50" fmla="*/ 1916232 w 2571889"/>
              <a:gd name="connsiteY50" fmla="*/ 123866 h 167864"/>
              <a:gd name="connsiteX51" fmla="*/ 1959949 w 2571889"/>
              <a:gd name="connsiteY51" fmla="*/ 3646 h 167864"/>
              <a:gd name="connsiteX52" fmla="*/ 2003665 w 2571889"/>
              <a:gd name="connsiteY52" fmla="*/ 123866 h 167864"/>
              <a:gd name="connsiteX53" fmla="*/ 2043738 w 2571889"/>
              <a:gd name="connsiteY53" fmla="*/ 3 h 167864"/>
              <a:gd name="connsiteX54" fmla="*/ 2087455 w 2571889"/>
              <a:gd name="connsiteY54" fmla="*/ 120223 h 167864"/>
              <a:gd name="connsiteX55" fmla="*/ 2131171 w 2571889"/>
              <a:gd name="connsiteY55" fmla="*/ 14575 h 167864"/>
              <a:gd name="connsiteX56" fmla="*/ 2167601 w 2571889"/>
              <a:gd name="connsiteY56" fmla="*/ 123866 h 167864"/>
              <a:gd name="connsiteX57" fmla="*/ 2214961 w 2571889"/>
              <a:gd name="connsiteY57" fmla="*/ 25504 h 167864"/>
              <a:gd name="connsiteX58" fmla="*/ 2280535 w 2571889"/>
              <a:gd name="connsiteY58" fmla="*/ 138438 h 167864"/>
              <a:gd name="connsiteX59" fmla="*/ 2329671 w 2571889"/>
              <a:gd name="connsiteY59" fmla="*/ 27633 h 167864"/>
              <a:gd name="connsiteX60" fmla="*/ 2380675 w 2571889"/>
              <a:gd name="connsiteY60" fmla="*/ 158694 h 167864"/>
              <a:gd name="connsiteX61" fmla="*/ 2428033 w 2571889"/>
              <a:gd name="connsiteY61" fmla="*/ 58818 h 167864"/>
              <a:gd name="connsiteX62" fmla="*/ 2466329 w 2571889"/>
              <a:gd name="connsiteY62" fmla="*/ 167846 h 167864"/>
              <a:gd name="connsiteX63" fmla="*/ 2515379 w 2571889"/>
              <a:gd name="connsiteY63" fmla="*/ 68145 h 167864"/>
              <a:gd name="connsiteX64" fmla="*/ 2571889 w 2571889"/>
              <a:gd name="connsiteY64" fmla="*/ 155051 h 167864"/>
              <a:gd name="connsiteX0" fmla="*/ 0 w 2515379"/>
              <a:gd name="connsiteY0" fmla="*/ 142081 h 167864"/>
              <a:gd name="connsiteX1" fmla="*/ 43716 w 2515379"/>
              <a:gd name="connsiteY1" fmla="*/ 109293 h 167864"/>
              <a:gd name="connsiteX2" fmla="*/ 65574 w 2515379"/>
              <a:gd name="connsiteY2" fmla="*/ 149367 h 167864"/>
              <a:gd name="connsiteX3" fmla="*/ 94718 w 2515379"/>
              <a:gd name="connsiteY3" fmla="*/ 112936 h 167864"/>
              <a:gd name="connsiteX4" fmla="*/ 138435 w 2515379"/>
              <a:gd name="connsiteY4" fmla="*/ 142081 h 167864"/>
              <a:gd name="connsiteX5" fmla="*/ 167579 w 2515379"/>
              <a:gd name="connsiteY5" fmla="*/ 116580 h 167864"/>
              <a:gd name="connsiteX6" fmla="*/ 204009 w 2515379"/>
              <a:gd name="connsiteY6" fmla="*/ 160296 h 167864"/>
              <a:gd name="connsiteX7" fmla="*/ 240439 w 2515379"/>
              <a:gd name="connsiteY7" fmla="*/ 116580 h 167864"/>
              <a:gd name="connsiteX8" fmla="*/ 291442 w 2515379"/>
              <a:gd name="connsiteY8" fmla="*/ 145724 h 167864"/>
              <a:gd name="connsiteX9" fmla="*/ 331515 w 2515379"/>
              <a:gd name="connsiteY9" fmla="*/ 105650 h 167864"/>
              <a:gd name="connsiteX10" fmla="*/ 371588 w 2515379"/>
              <a:gd name="connsiteY10" fmla="*/ 145724 h 167864"/>
              <a:gd name="connsiteX11" fmla="*/ 415305 w 2515379"/>
              <a:gd name="connsiteY11" fmla="*/ 102007 h 167864"/>
              <a:gd name="connsiteX12" fmla="*/ 444449 w 2515379"/>
              <a:gd name="connsiteY12" fmla="*/ 138438 h 167864"/>
              <a:gd name="connsiteX13" fmla="*/ 480879 w 2515379"/>
              <a:gd name="connsiteY13" fmla="*/ 105650 h 167864"/>
              <a:gd name="connsiteX14" fmla="*/ 510023 w 2515379"/>
              <a:gd name="connsiteY14" fmla="*/ 142081 h 167864"/>
              <a:gd name="connsiteX15" fmla="*/ 539168 w 2515379"/>
              <a:gd name="connsiteY15" fmla="*/ 105650 h 167864"/>
              <a:gd name="connsiteX16" fmla="*/ 561026 w 2515379"/>
              <a:gd name="connsiteY16" fmla="*/ 145724 h 167864"/>
              <a:gd name="connsiteX17" fmla="*/ 601099 w 2515379"/>
              <a:gd name="connsiteY17" fmla="*/ 105650 h 167864"/>
              <a:gd name="connsiteX18" fmla="*/ 644815 w 2515379"/>
              <a:gd name="connsiteY18" fmla="*/ 142081 h 167864"/>
              <a:gd name="connsiteX19" fmla="*/ 673960 w 2515379"/>
              <a:gd name="connsiteY19" fmla="*/ 102007 h 167864"/>
              <a:gd name="connsiteX20" fmla="*/ 703104 w 2515379"/>
              <a:gd name="connsiteY20" fmla="*/ 142081 h 167864"/>
              <a:gd name="connsiteX21" fmla="*/ 724962 w 2515379"/>
              <a:gd name="connsiteY21" fmla="*/ 94721 h 167864"/>
              <a:gd name="connsiteX22" fmla="*/ 779608 w 2515379"/>
              <a:gd name="connsiteY22" fmla="*/ 138438 h 167864"/>
              <a:gd name="connsiteX23" fmla="*/ 819681 w 2515379"/>
              <a:gd name="connsiteY23" fmla="*/ 102007 h 167864"/>
              <a:gd name="connsiteX24" fmla="*/ 867040 w 2515379"/>
              <a:gd name="connsiteY24" fmla="*/ 145724 h 167864"/>
              <a:gd name="connsiteX25" fmla="*/ 903470 w 2515379"/>
              <a:gd name="connsiteY25" fmla="*/ 94721 h 167864"/>
              <a:gd name="connsiteX26" fmla="*/ 958116 w 2515379"/>
              <a:gd name="connsiteY26" fmla="*/ 142081 h 167864"/>
              <a:gd name="connsiteX27" fmla="*/ 998189 w 2515379"/>
              <a:gd name="connsiteY27" fmla="*/ 72863 h 167864"/>
              <a:gd name="connsiteX28" fmla="*/ 1038263 w 2515379"/>
              <a:gd name="connsiteY28" fmla="*/ 153010 h 167864"/>
              <a:gd name="connsiteX29" fmla="*/ 1063764 w 2515379"/>
              <a:gd name="connsiteY29" fmla="*/ 80149 h 167864"/>
              <a:gd name="connsiteX30" fmla="*/ 1103837 w 2515379"/>
              <a:gd name="connsiteY30" fmla="*/ 145724 h 167864"/>
              <a:gd name="connsiteX31" fmla="*/ 1129338 w 2515379"/>
              <a:gd name="connsiteY31" fmla="*/ 69220 h 167864"/>
              <a:gd name="connsiteX32" fmla="*/ 1176698 w 2515379"/>
              <a:gd name="connsiteY32" fmla="*/ 134795 h 167864"/>
              <a:gd name="connsiteX33" fmla="*/ 1198556 w 2515379"/>
              <a:gd name="connsiteY33" fmla="*/ 65577 h 167864"/>
              <a:gd name="connsiteX34" fmla="*/ 1231343 w 2515379"/>
              <a:gd name="connsiteY34" fmla="*/ 149367 h 167864"/>
              <a:gd name="connsiteX35" fmla="*/ 1267773 w 2515379"/>
              <a:gd name="connsiteY35" fmla="*/ 61934 h 167864"/>
              <a:gd name="connsiteX36" fmla="*/ 1307847 w 2515379"/>
              <a:gd name="connsiteY36" fmla="*/ 127509 h 167864"/>
              <a:gd name="connsiteX37" fmla="*/ 1355206 w 2515379"/>
              <a:gd name="connsiteY37" fmla="*/ 65577 h 167864"/>
              <a:gd name="connsiteX38" fmla="*/ 1406208 w 2515379"/>
              <a:gd name="connsiteY38" fmla="*/ 142081 h 167864"/>
              <a:gd name="connsiteX39" fmla="*/ 1438996 w 2515379"/>
              <a:gd name="connsiteY39" fmla="*/ 51005 h 167864"/>
              <a:gd name="connsiteX40" fmla="*/ 1504570 w 2515379"/>
              <a:gd name="connsiteY40" fmla="*/ 138438 h 167864"/>
              <a:gd name="connsiteX41" fmla="*/ 1544643 w 2515379"/>
              <a:gd name="connsiteY41" fmla="*/ 40076 h 167864"/>
              <a:gd name="connsiteX42" fmla="*/ 1592003 w 2515379"/>
              <a:gd name="connsiteY42" fmla="*/ 149367 h 167864"/>
              <a:gd name="connsiteX43" fmla="*/ 1635719 w 2515379"/>
              <a:gd name="connsiteY43" fmla="*/ 32790 h 167864"/>
              <a:gd name="connsiteX44" fmla="*/ 1679435 w 2515379"/>
              <a:gd name="connsiteY44" fmla="*/ 138438 h 167864"/>
              <a:gd name="connsiteX45" fmla="*/ 1712223 w 2515379"/>
              <a:gd name="connsiteY45" fmla="*/ 18218 h 167864"/>
              <a:gd name="connsiteX46" fmla="*/ 1748653 w 2515379"/>
              <a:gd name="connsiteY46" fmla="*/ 123866 h 167864"/>
              <a:gd name="connsiteX47" fmla="*/ 1796012 w 2515379"/>
              <a:gd name="connsiteY47" fmla="*/ 18218 h 167864"/>
              <a:gd name="connsiteX48" fmla="*/ 1828800 w 2515379"/>
              <a:gd name="connsiteY48" fmla="*/ 123866 h 167864"/>
              <a:gd name="connsiteX49" fmla="*/ 1868873 w 2515379"/>
              <a:gd name="connsiteY49" fmla="*/ 7289 h 167864"/>
              <a:gd name="connsiteX50" fmla="*/ 1916232 w 2515379"/>
              <a:gd name="connsiteY50" fmla="*/ 123866 h 167864"/>
              <a:gd name="connsiteX51" fmla="*/ 1959949 w 2515379"/>
              <a:gd name="connsiteY51" fmla="*/ 3646 h 167864"/>
              <a:gd name="connsiteX52" fmla="*/ 2003665 w 2515379"/>
              <a:gd name="connsiteY52" fmla="*/ 123866 h 167864"/>
              <a:gd name="connsiteX53" fmla="*/ 2043738 w 2515379"/>
              <a:gd name="connsiteY53" fmla="*/ 3 h 167864"/>
              <a:gd name="connsiteX54" fmla="*/ 2087455 w 2515379"/>
              <a:gd name="connsiteY54" fmla="*/ 120223 h 167864"/>
              <a:gd name="connsiteX55" fmla="*/ 2131171 w 2515379"/>
              <a:gd name="connsiteY55" fmla="*/ 14575 h 167864"/>
              <a:gd name="connsiteX56" fmla="*/ 2167601 w 2515379"/>
              <a:gd name="connsiteY56" fmla="*/ 123866 h 167864"/>
              <a:gd name="connsiteX57" fmla="*/ 2214961 w 2515379"/>
              <a:gd name="connsiteY57" fmla="*/ 25504 h 167864"/>
              <a:gd name="connsiteX58" fmla="*/ 2280535 w 2515379"/>
              <a:gd name="connsiteY58" fmla="*/ 138438 h 167864"/>
              <a:gd name="connsiteX59" fmla="*/ 2329671 w 2515379"/>
              <a:gd name="connsiteY59" fmla="*/ 27633 h 167864"/>
              <a:gd name="connsiteX60" fmla="*/ 2380675 w 2515379"/>
              <a:gd name="connsiteY60" fmla="*/ 158694 h 167864"/>
              <a:gd name="connsiteX61" fmla="*/ 2428033 w 2515379"/>
              <a:gd name="connsiteY61" fmla="*/ 58818 h 167864"/>
              <a:gd name="connsiteX62" fmla="*/ 2466329 w 2515379"/>
              <a:gd name="connsiteY62" fmla="*/ 167846 h 167864"/>
              <a:gd name="connsiteX63" fmla="*/ 2515379 w 2515379"/>
              <a:gd name="connsiteY63" fmla="*/ 68145 h 167864"/>
              <a:gd name="connsiteX0" fmla="*/ 0 w 2466329"/>
              <a:gd name="connsiteY0" fmla="*/ 142081 h 167846"/>
              <a:gd name="connsiteX1" fmla="*/ 43716 w 2466329"/>
              <a:gd name="connsiteY1" fmla="*/ 109293 h 167846"/>
              <a:gd name="connsiteX2" fmla="*/ 65574 w 2466329"/>
              <a:gd name="connsiteY2" fmla="*/ 149367 h 167846"/>
              <a:gd name="connsiteX3" fmla="*/ 94718 w 2466329"/>
              <a:gd name="connsiteY3" fmla="*/ 112936 h 167846"/>
              <a:gd name="connsiteX4" fmla="*/ 138435 w 2466329"/>
              <a:gd name="connsiteY4" fmla="*/ 142081 h 167846"/>
              <a:gd name="connsiteX5" fmla="*/ 167579 w 2466329"/>
              <a:gd name="connsiteY5" fmla="*/ 116580 h 167846"/>
              <a:gd name="connsiteX6" fmla="*/ 204009 w 2466329"/>
              <a:gd name="connsiteY6" fmla="*/ 160296 h 167846"/>
              <a:gd name="connsiteX7" fmla="*/ 240439 w 2466329"/>
              <a:gd name="connsiteY7" fmla="*/ 116580 h 167846"/>
              <a:gd name="connsiteX8" fmla="*/ 291442 w 2466329"/>
              <a:gd name="connsiteY8" fmla="*/ 145724 h 167846"/>
              <a:gd name="connsiteX9" fmla="*/ 331515 w 2466329"/>
              <a:gd name="connsiteY9" fmla="*/ 105650 h 167846"/>
              <a:gd name="connsiteX10" fmla="*/ 371588 w 2466329"/>
              <a:gd name="connsiteY10" fmla="*/ 145724 h 167846"/>
              <a:gd name="connsiteX11" fmla="*/ 415305 w 2466329"/>
              <a:gd name="connsiteY11" fmla="*/ 102007 h 167846"/>
              <a:gd name="connsiteX12" fmla="*/ 444449 w 2466329"/>
              <a:gd name="connsiteY12" fmla="*/ 138438 h 167846"/>
              <a:gd name="connsiteX13" fmla="*/ 480879 w 2466329"/>
              <a:gd name="connsiteY13" fmla="*/ 105650 h 167846"/>
              <a:gd name="connsiteX14" fmla="*/ 510023 w 2466329"/>
              <a:gd name="connsiteY14" fmla="*/ 142081 h 167846"/>
              <a:gd name="connsiteX15" fmla="*/ 539168 w 2466329"/>
              <a:gd name="connsiteY15" fmla="*/ 105650 h 167846"/>
              <a:gd name="connsiteX16" fmla="*/ 561026 w 2466329"/>
              <a:gd name="connsiteY16" fmla="*/ 145724 h 167846"/>
              <a:gd name="connsiteX17" fmla="*/ 601099 w 2466329"/>
              <a:gd name="connsiteY17" fmla="*/ 105650 h 167846"/>
              <a:gd name="connsiteX18" fmla="*/ 644815 w 2466329"/>
              <a:gd name="connsiteY18" fmla="*/ 142081 h 167846"/>
              <a:gd name="connsiteX19" fmla="*/ 673960 w 2466329"/>
              <a:gd name="connsiteY19" fmla="*/ 102007 h 167846"/>
              <a:gd name="connsiteX20" fmla="*/ 703104 w 2466329"/>
              <a:gd name="connsiteY20" fmla="*/ 142081 h 167846"/>
              <a:gd name="connsiteX21" fmla="*/ 724962 w 2466329"/>
              <a:gd name="connsiteY21" fmla="*/ 94721 h 167846"/>
              <a:gd name="connsiteX22" fmla="*/ 779608 w 2466329"/>
              <a:gd name="connsiteY22" fmla="*/ 138438 h 167846"/>
              <a:gd name="connsiteX23" fmla="*/ 819681 w 2466329"/>
              <a:gd name="connsiteY23" fmla="*/ 102007 h 167846"/>
              <a:gd name="connsiteX24" fmla="*/ 867040 w 2466329"/>
              <a:gd name="connsiteY24" fmla="*/ 145724 h 167846"/>
              <a:gd name="connsiteX25" fmla="*/ 903470 w 2466329"/>
              <a:gd name="connsiteY25" fmla="*/ 94721 h 167846"/>
              <a:gd name="connsiteX26" fmla="*/ 958116 w 2466329"/>
              <a:gd name="connsiteY26" fmla="*/ 142081 h 167846"/>
              <a:gd name="connsiteX27" fmla="*/ 998189 w 2466329"/>
              <a:gd name="connsiteY27" fmla="*/ 72863 h 167846"/>
              <a:gd name="connsiteX28" fmla="*/ 1038263 w 2466329"/>
              <a:gd name="connsiteY28" fmla="*/ 153010 h 167846"/>
              <a:gd name="connsiteX29" fmla="*/ 1063764 w 2466329"/>
              <a:gd name="connsiteY29" fmla="*/ 80149 h 167846"/>
              <a:gd name="connsiteX30" fmla="*/ 1103837 w 2466329"/>
              <a:gd name="connsiteY30" fmla="*/ 145724 h 167846"/>
              <a:gd name="connsiteX31" fmla="*/ 1129338 w 2466329"/>
              <a:gd name="connsiteY31" fmla="*/ 69220 h 167846"/>
              <a:gd name="connsiteX32" fmla="*/ 1176698 w 2466329"/>
              <a:gd name="connsiteY32" fmla="*/ 134795 h 167846"/>
              <a:gd name="connsiteX33" fmla="*/ 1198556 w 2466329"/>
              <a:gd name="connsiteY33" fmla="*/ 65577 h 167846"/>
              <a:gd name="connsiteX34" fmla="*/ 1231343 w 2466329"/>
              <a:gd name="connsiteY34" fmla="*/ 149367 h 167846"/>
              <a:gd name="connsiteX35" fmla="*/ 1267773 w 2466329"/>
              <a:gd name="connsiteY35" fmla="*/ 61934 h 167846"/>
              <a:gd name="connsiteX36" fmla="*/ 1307847 w 2466329"/>
              <a:gd name="connsiteY36" fmla="*/ 127509 h 167846"/>
              <a:gd name="connsiteX37" fmla="*/ 1355206 w 2466329"/>
              <a:gd name="connsiteY37" fmla="*/ 65577 h 167846"/>
              <a:gd name="connsiteX38" fmla="*/ 1406208 w 2466329"/>
              <a:gd name="connsiteY38" fmla="*/ 142081 h 167846"/>
              <a:gd name="connsiteX39" fmla="*/ 1438996 w 2466329"/>
              <a:gd name="connsiteY39" fmla="*/ 51005 h 167846"/>
              <a:gd name="connsiteX40" fmla="*/ 1504570 w 2466329"/>
              <a:gd name="connsiteY40" fmla="*/ 138438 h 167846"/>
              <a:gd name="connsiteX41" fmla="*/ 1544643 w 2466329"/>
              <a:gd name="connsiteY41" fmla="*/ 40076 h 167846"/>
              <a:gd name="connsiteX42" fmla="*/ 1592003 w 2466329"/>
              <a:gd name="connsiteY42" fmla="*/ 149367 h 167846"/>
              <a:gd name="connsiteX43" fmla="*/ 1635719 w 2466329"/>
              <a:gd name="connsiteY43" fmla="*/ 32790 h 167846"/>
              <a:gd name="connsiteX44" fmla="*/ 1679435 w 2466329"/>
              <a:gd name="connsiteY44" fmla="*/ 138438 h 167846"/>
              <a:gd name="connsiteX45" fmla="*/ 1712223 w 2466329"/>
              <a:gd name="connsiteY45" fmla="*/ 18218 h 167846"/>
              <a:gd name="connsiteX46" fmla="*/ 1748653 w 2466329"/>
              <a:gd name="connsiteY46" fmla="*/ 123866 h 167846"/>
              <a:gd name="connsiteX47" fmla="*/ 1796012 w 2466329"/>
              <a:gd name="connsiteY47" fmla="*/ 18218 h 167846"/>
              <a:gd name="connsiteX48" fmla="*/ 1828800 w 2466329"/>
              <a:gd name="connsiteY48" fmla="*/ 123866 h 167846"/>
              <a:gd name="connsiteX49" fmla="*/ 1868873 w 2466329"/>
              <a:gd name="connsiteY49" fmla="*/ 7289 h 167846"/>
              <a:gd name="connsiteX50" fmla="*/ 1916232 w 2466329"/>
              <a:gd name="connsiteY50" fmla="*/ 123866 h 167846"/>
              <a:gd name="connsiteX51" fmla="*/ 1959949 w 2466329"/>
              <a:gd name="connsiteY51" fmla="*/ 3646 h 167846"/>
              <a:gd name="connsiteX52" fmla="*/ 2003665 w 2466329"/>
              <a:gd name="connsiteY52" fmla="*/ 123866 h 167846"/>
              <a:gd name="connsiteX53" fmla="*/ 2043738 w 2466329"/>
              <a:gd name="connsiteY53" fmla="*/ 3 h 167846"/>
              <a:gd name="connsiteX54" fmla="*/ 2087455 w 2466329"/>
              <a:gd name="connsiteY54" fmla="*/ 120223 h 167846"/>
              <a:gd name="connsiteX55" fmla="*/ 2131171 w 2466329"/>
              <a:gd name="connsiteY55" fmla="*/ 14575 h 167846"/>
              <a:gd name="connsiteX56" fmla="*/ 2167601 w 2466329"/>
              <a:gd name="connsiteY56" fmla="*/ 123866 h 167846"/>
              <a:gd name="connsiteX57" fmla="*/ 2214961 w 2466329"/>
              <a:gd name="connsiteY57" fmla="*/ 25504 h 167846"/>
              <a:gd name="connsiteX58" fmla="*/ 2280535 w 2466329"/>
              <a:gd name="connsiteY58" fmla="*/ 138438 h 167846"/>
              <a:gd name="connsiteX59" fmla="*/ 2329671 w 2466329"/>
              <a:gd name="connsiteY59" fmla="*/ 27633 h 167846"/>
              <a:gd name="connsiteX60" fmla="*/ 2380675 w 2466329"/>
              <a:gd name="connsiteY60" fmla="*/ 158694 h 167846"/>
              <a:gd name="connsiteX61" fmla="*/ 2428033 w 2466329"/>
              <a:gd name="connsiteY61" fmla="*/ 58818 h 167846"/>
              <a:gd name="connsiteX62" fmla="*/ 2466329 w 2466329"/>
              <a:gd name="connsiteY62" fmla="*/ 167846 h 167846"/>
              <a:gd name="connsiteX0" fmla="*/ 0 w 2428033"/>
              <a:gd name="connsiteY0" fmla="*/ 142081 h 160296"/>
              <a:gd name="connsiteX1" fmla="*/ 43716 w 2428033"/>
              <a:gd name="connsiteY1" fmla="*/ 109293 h 160296"/>
              <a:gd name="connsiteX2" fmla="*/ 65574 w 2428033"/>
              <a:gd name="connsiteY2" fmla="*/ 149367 h 160296"/>
              <a:gd name="connsiteX3" fmla="*/ 94718 w 2428033"/>
              <a:gd name="connsiteY3" fmla="*/ 112936 h 160296"/>
              <a:gd name="connsiteX4" fmla="*/ 138435 w 2428033"/>
              <a:gd name="connsiteY4" fmla="*/ 142081 h 160296"/>
              <a:gd name="connsiteX5" fmla="*/ 167579 w 2428033"/>
              <a:gd name="connsiteY5" fmla="*/ 116580 h 160296"/>
              <a:gd name="connsiteX6" fmla="*/ 204009 w 2428033"/>
              <a:gd name="connsiteY6" fmla="*/ 160296 h 160296"/>
              <a:gd name="connsiteX7" fmla="*/ 240439 w 2428033"/>
              <a:gd name="connsiteY7" fmla="*/ 116580 h 160296"/>
              <a:gd name="connsiteX8" fmla="*/ 291442 w 2428033"/>
              <a:gd name="connsiteY8" fmla="*/ 145724 h 160296"/>
              <a:gd name="connsiteX9" fmla="*/ 331515 w 2428033"/>
              <a:gd name="connsiteY9" fmla="*/ 105650 h 160296"/>
              <a:gd name="connsiteX10" fmla="*/ 371588 w 2428033"/>
              <a:gd name="connsiteY10" fmla="*/ 145724 h 160296"/>
              <a:gd name="connsiteX11" fmla="*/ 415305 w 2428033"/>
              <a:gd name="connsiteY11" fmla="*/ 102007 h 160296"/>
              <a:gd name="connsiteX12" fmla="*/ 444449 w 2428033"/>
              <a:gd name="connsiteY12" fmla="*/ 138438 h 160296"/>
              <a:gd name="connsiteX13" fmla="*/ 480879 w 2428033"/>
              <a:gd name="connsiteY13" fmla="*/ 105650 h 160296"/>
              <a:gd name="connsiteX14" fmla="*/ 510023 w 2428033"/>
              <a:gd name="connsiteY14" fmla="*/ 142081 h 160296"/>
              <a:gd name="connsiteX15" fmla="*/ 539168 w 2428033"/>
              <a:gd name="connsiteY15" fmla="*/ 105650 h 160296"/>
              <a:gd name="connsiteX16" fmla="*/ 561026 w 2428033"/>
              <a:gd name="connsiteY16" fmla="*/ 145724 h 160296"/>
              <a:gd name="connsiteX17" fmla="*/ 601099 w 2428033"/>
              <a:gd name="connsiteY17" fmla="*/ 105650 h 160296"/>
              <a:gd name="connsiteX18" fmla="*/ 644815 w 2428033"/>
              <a:gd name="connsiteY18" fmla="*/ 142081 h 160296"/>
              <a:gd name="connsiteX19" fmla="*/ 673960 w 2428033"/>
              <a:gd name="connsiteY19" fmla="*/ 102007 h 160296"/>
              <a:gd name="connsiteX20" fmla="*/ 703104 w 2428033"/>
              <a:gd name="connsiteY20" fmla="*/ 142081 h 160296"/>
              <a:gd name="connsiteX21" fmla="*/ 724962 w 2428033"/>
              <a:gd name="connsiteY21" fmla="*/ 94721 h 160296"/>
              <a:gd name="connsiteX22" fmla="*/ 779608 w 2428033"/>
              <a:gd name="connsiteY22" fmla="*/ 138438 h 160296"/>
              <a:gd name="connsiteX23" fmla="*/ 819681 w 2428033"/>
              <a:gd name="connsiteY23" fmla="*/ 102007 h 160296"/>
              <a:gd name="connsiteX24" fmla="*/ 867040 w 2428033"/>
              <a:gd name="connsiteY24" fmla="*/ 145724 h 160296"/>
              <a:gd name="connsiteX25" fmla="*/ 903470 w 2428033"/>
              <a:gd name="connsiteY25" fmla="*/ 94721 h 160296"/>
              <a:gd name="connsiteX26" fmla="*/ 958116 w 2428033"/>
              <a:gd name="connsiteY26" fmla="*/ 142081 h 160296"/>
              <a:gd name="connsiteX27" fmla="*/ 998189 w 2428033"/>
              <a:gd name="connsiteY27" fmla="*/ 72863 h 160296"/>
              <a:gd name="connsiteX28" fmla="*/ 1038263 w 2428033"/>
              <a:gd name="connsiteY28" fmla="*/ 153010 h 160296"/>
              <a:gd name="connsiteX29" fmla="*/ 1063764 w 2428033"/>
              <a:gd name="connsiteY29" fmla="*/ 80149 h 160296"/>
              <a:gd name="connsiteX30" fmla="*/ 1103837 w 2428033"/>
              <a:gd name="connsiteY30" fmla="*/ 145724 h 160296"/>
              <a:gd name="connsiteX31" fmla="*/ 1129338 w 2428033"/>
              <a:gd name="connsiteY31" fmla="*/ 69220 h 160296"/>
              <a:gd name="connsiteX32" fmla="*/ 1176698 w 2428033"/>
              <a:gd name="connsiteY32" fmla="*/ 134795 h 160296"/>
              <a:gd name="connsiteX33" fmla="*/ 1198556 w 2428033"/>
              <a:gd name="connsiteY33" fmla="*/ 65577 h 160296"/>
              <a:gd name="connsiteX34" fmla="*/ 1231343 w 2428033"/>
              <a:gd name="connsiteY34" fmla="*/ 149367 h 160296"/>
              <a:gd name="connsiteX35" fmla="*/ 1267773 w 2428033"/>
              <a:gd name="connsiteY35" fmla="*/ 61934 h 160296"/>
              <a:gd name="connsiteX36" fmla="*/ 1307847 w 2428033"/>
              <a:gd name="connsiteY36" fmla="*/ 127509 h 160296"/>
              <a:gd name="connsiteX37" fmla="*/ 1355206 w 2428033"/>
              <a:gd name="connsiteY37" fmla="*/ 65577 h 160296"/>
              <a:gd name="connsiteX38" fmla="*/ 1406208 w 2428033"/>
              <a:gd name="connsiteY38" fmla="*/ 142081 h 160296"/>
              <a:gd name="connsiteX39" fmla="*/ 1438996 w 2428033"/>
              <a:gd name="connsiteY39" fmla="*/ 51005 h 160296"/>
              <a:gd name="connsiteX40" fmla="*/ 1504570 w 2428033"/>
              <a:gd name="connsiteY40" fmla="*/ 138438 h 160296"/>
              <a:gd name="connsiteX41" fmla="*/ 1544643 w 2428033"/>
              <a:gd name="connsiteY41" fmla="*/ 40076 h 160296"/>
              <a:gd name="connsiteX42" fmla="*/ 1592003 w 2428033"/>
              <a:gd name="connsiteY42" fmla="*/ 149367 h 160296"/>
              <a:gd name="connsiteX43" fmla="*/ 1635719 w 2428033"/>
              <a:gd name="connsiteY43" fmla="*/ 32790 h 160296"/>
              <a:gd name="connsiteX44" fmla="*/ 1679435 w 2428033"/>
              <a:gd name="connsiteY44" fmla="*/ 138438 h 160296"/>
              <a:gd name="connsiteX45" fmla="*/ 1712223 w 2428033"/>
              <a:gd name="connsiteY45" fmla="*/ 18218 h 160296"/>
              <a:gd name="connsiteX46" fmla="*/ 1748653 w 2428033"/>
              <a:gd name="connsiteY46" fmla="*/ 123866 h 160296"/>
              <a:gd name="connsiteX47" fmla="*/ 1796012 w 2428033"/>
              <a:gd name="connsiteY47" fmla="*/ 18218 h 160296"/>
              <a:gd name="connsiteX48" fmla="*/ 1828800 w 2428033"/>
              <a:gd name="connsiteY48" fmla="*/ 123866 h 160296"/>
              <a:gd name="connsiteX49" fmla="*/ 1868873 w 2428033"/>
              <a:gd name="connsiteY49" fmla="*/ 7289 h 160296"/>
              <a:gd name="connsiteX50" fmla="*/ 1916232 w 2428033"/>
              <a:gd name="connsiteY50" fmla="*/ 123866 h 160296"/>
              <a:gd name="connsiteX51" fmla="*/ 1959949 w 2428033"/>
              <a:gd name="connsiteY51" fmla="*/ 3646 h 160296"/>
              <a:gd name="connsiteX52" fmla="*/ 2003665 w 2428033"/>
              <a:gd name="connsiteY52" fmla="*/ 123866 h 160296"/>
              <a:gd name="connsiteX53" fmla="*/ 2043738 w 2428033"/>
              <a:gd name="connsiteY53" fmla="*/ 3 h 160296"/>
              <a:gd name="connsiteX54" fmla="*/ 2087455 w 2428033"/>
              <a:gd name="connsiteY54" fmla="*/ 120223 h 160296"/>
              <a:gd name="connsiteX55" fmla="*/ 2131171 w 2428033"/>
              <a:gd name="connsiteY55" fmla="*/ 14575 h 160296"/>
              <a:gd name="connsiteX56" fmla="*/ 2167601 w 2428033"/>
              <a:gd name="connsiteY56" fmla="*/ 123866 h 160296"/>
              <a:gd name="connsiteX57" fmla="*/ 2214961 w 2428033"/>
              <a:gd name="connsiteY57" fmla="*/ 25504 h 160296"/>
              <a:gd name="connsiteX58" fmla="*/ 2280535 w 2428033"/>
              <a:gd name="connsiteY58" fmla="*/ 138438 h 160296"/>
              <a:gd name="connsiteX59" fmla="*/ 2329671 w 2428033"/>
              <a:gd name="connsiteY59" fmla="*/ 27633 h 160296"/>
              <a:gd name="connsiteX60" fmla="*/ 2380675 w 2428033"/>
              <a:gd name="connsiteY60" fmla="*/ 158694 h 160296"/>
              <a:gd name="connsiteX61" fmla="*/ 2428033 w 2428033"/>
              <a:gd name="connsiteY61" fmla="*/ 58818 h 160296"/>
              <a:gd name="connsiteX0" fmla="*/ 0 w 2380675"/>
              <a:gd name="connsiteY0" fmla="*/ 142081 h 160296"/>
              <a:gd name="connsiteX1" fmla="*/ 43716 w 2380675"/>
              <a:gd name="connsiteY1" fmla="*/ 109293 h 160296"/>
              <a:gd name="connsiteX2" fmla="*/ 65574 w 2380675"/>
              <a:gd name="connsiteY2" fmla="*/ 149367 h 160296"/>
              <a:gd name="connsiteX3" fmla="*/ 94718 w 2380675"/>
              <a:gd name="connsiteY3" fmla="*/ 112936 h 160296"/>
              <a:gd name="connsiteX4" fmla="*/ 138435 w 2380675"/>
              <a:gd name="connsiteY4" fmla="*/ 142081 h 160296"/>
              <a:gd name="connsiteX5" fmla="*/ 167579 w 2380675"/>
              <a:gd name="connsiteY5" fmla="*/ 116580 h 160296"/>
              <a:gd name="connsiteX6" fmla="*/ 204009 w 2380675"/>
              <a:gd name="connsiteY6" fmla="*/ 160296 h 160296"/>
              <a:gd name="connsiteX7" fmla="*/ 240439 w 2380675"/>
              <a:gd name="connsiteY7" fmla="*/ 116580 h 160296"/>
              <a:gd name="connsiteX8" fmla="*/ 291442 w 2380675"/>
              <a:gd name="connsiteY8" fmla="*/ 145724 h 160296"/>
              <a:gd name="connsiteX9" fmla="*/ 331515 w 2380675"/>
              <a:gd name="connsiteY9" fmla="*/ 105650 h 160296"/>
              <a:gd name="connsiteX10" fmla="*/ 371588 w 2380675"/>
              <a:gd name="connsiteY10" fmla="*/ 145724 h 160296"/>
              <a:gd name="connsiteX11" fmla="*/ 415305 w 2380675"/>
              <a:gd name="connsiteY11" fmla="*/ 102007 h 160296"/>
              <a:gd name="connsiteX12" fmla="*/ 444449 w 2380675"/>
              <a:gd name="connsiteY12" fmla="*/ 138438 h 160296"/>
              <a:gd name="connsiteX13" fmla="*/ 480879 w 2380675"/>
              <a:gd name="connsiteY13" fmla="*/ 105650 h 160296"/>
              <a:gd name="connsiteX14" fmla="*/ 510023 w 2380675"/>
              <a:gd name="connsiteY14" fmla="*/ 142081 h 160296"/>
              <a:gd name="connsiteX15" fmla="*/ 539168 w 2380675"/>
              <a:gd name="connsiteY15" fmla="*/ 105650 h 160296"/>
              <a:gd name="connsiteX16" fmla="*/ 561026 w 2380675"/>
              <a:gd name="connsiteY16" fmla="*/ 145724 h 160296"/>
              <a:gd name="connsiteX17" fmla="*/ 601099 w 2380675"/>
              <a:gd name="connsiteY17" fmla="*/ 105650 h 160296"/>
              <a:gd name="connsiteX18" fmla="*/ 644815 w 2380675"/>
              <a:gd name="connsiteY18" fmla="*/ 142081 h 160296"/>
              <a:gd name="connsiteX19" fmla="*/ 673960 w 2380675"/>
              <a:gd name="connsiteY19" fmla="*/ 102007 h 160296"/>
              <a:gd name="connsiteX20" fmla="*/ 703104 w 2380675"/>
              <a:gd name="connsiteY20" fmla="*/ 142081 h 160296"/>
              <a:gd name="connsiteX21" fmla="*/ 724962 w 2380675"/>
              <a:gd name="connsiteY21" fmla="*/ 94721 h 160296"/>
              <a:gd name="connsiteX22" fmla="*/ 779608 w 2380675"/>
              <a:gd name="connsiteY22" fmla="*/ 138438 h 160296"/>
              <a:gd name="connsiteX23" fmla="*/ 819681 w 2380675"/>
              <a:gd name="connsiteY23" fmla="*/ 102007 h 160296"/>
              <a:gd name="connsiteX24" fmla="*/ 867040 w 2380675"/>
              <a:gd name="connsiteY24" fmla="*/ 145724 h 160296"/>
              <a:gd name="connsiteX25" fmla="*/ 903470 w 2380675"/>
              <a:gd name="connsiteY25" fmla="*/ 94721 h 160296"/>
              <a:gd name="connsiteX26" fmla="*/ 958116 w 2380675"/>
              <a:gd name="connsiteY26" fmla="*/ 142081 h 160296"/>
              <a:gd name="connsiteX27" fmla="*/ 998189 w 2380675"/>
              <a:gd name="connsiteY27" fmla="*/ 72863 h 160296"/>
              <a:gd name="connsiteX28" fmla="*/ 1038263 w 2380675"/>
              <a:gd name="connsiteY28" fmla="*/ 153010 h 160296"/>
              <a:gd name="connsiteX29" fmla="*/ 1063764 w 2380675"/>
              <a:gd name="connsiteY29" fmla="*/ 80149 h 160296"/>
              <a:gd name="connsiteX30" fmla="*/ 1103837 w 2380675"/>
              <a:gd name="connsiteY30" fmla="*/ 145724 h 160296"/>
              <a:gd name="connsiteX31" fmla="*/ 1129338 w 2380675"/>
              <a:gd name="connsiteY31" fmla="*/ 69220 h 160296"/>
              <a:gd name="connsiteX32" fmla="*/ 1176698 w 2380675"/>
              <a:gd name="connsiteY32" fmla="*/ 134795 h 160296"/>
              <a:gd name="connsiteX33" fmla="*/ 1198556 w 2380675"/>
              <a:gd name="connsiteY33" fmla="*/ 65577 h 160296"/>
              <a:gd name="connsiteX34" fmla="*/ 1231343 w 2380675"/>
              <a:gd name="connsiteY34" fmla="*/ 149367 h 160296"/>
              <a:gd name="connsiteX35" fmla="*/ 1267773 w 2380675"/>
              <a:gd name="connsiteY35" fmla="*/ 61934 h 160296"/>
              <a:gd name="connsiteX36" fmla="*/ 1307847 w 2380675"/>
              <a:gd name="connsiteY36" fmla="*/ 127509 h 160296"/>
              <a:gd name="connsiteX37" fmla="*/ 1355206 w 2380675"/>
              <a:gd name="connsiteY37" fmla="*/ 65577 h 160296"/>
              <a:gd name="connsiteX38" fmla="*/ 1406208 w 2380675"/>
              <a:gd name="connsiteY38" fmla="*/ 142081 h 160296"/>
              <a:gd name="connsiteX39" fmla="*/ 1438996 w 2380675"/>
              <a:gd name="connsiteY39" fmla="*/ 51005 h 160296"/>
              <a:gd name="connsiteX40" fmla="*/ 1504570 w 2380675"/>
              <a:gd name="connsiteY40" fmla="*/ 138438 h 160296"/>
              <a:gd name="connsiteX41" fmla="*/ 1544643 w 2380675"/>
              <a:gd name="connsiteY41" fmla="*/ 40076 h 160296"/>
              <a:gd name="connsiteX42" fmla="*/ 1592003 w 2380675"/>
              <a:gd name="connsiteY42" fmla="*/ 149367 h 160296"/>
              <a:gd name="connsiteX43" fmla="*/ 1635719 w 2380675"/>
              <a:gd name="connsiteY43" fmla="*/ 32790 h 160296"/>
              <a:gd name="connsiteX44" fmla="*/ 1679435 w 2380675"/>
              <a:gd name="connsiteY44" fmla="*/ 138438 h 160296"/>
              <a:gd name="connsiteX45" fmla="*/ 1712223 w 2380675"/>
              <a:gd name="connsiteY45" fmla="*/ 18218 h 160296"/>
              <a:gd name="connsiteX46" fmla="*/ 1748653 w 2380675"/>
              <a:gd name="connsiteY46" fmla="*/ 123866 h 160296"/>
              <a:gd name="connsiteX47" fmla="*/ 1796012 w 2380675"/>
              <a:gd name="connsiteY47" fmla="*/ 18218 h 160296"/>
              <a:gd name="connsiteX48" fmla="*/ 1828800 w 2380675"/>
              <a:gd name="connsiteY48" fmla="*/ 123866 h 160296"/>
              <a:gd name="connsiteX49" fmla="*/ 1868873 w 2380675"/>
              <a:gd name="connsiteY49" fmla="*/ 7289 h 160296"/>
              <a:gd name="connsiteX50" fmla="*/ 1916232 w 2380675"/>
              <a:gd name="connsiteY50" fmla="*/ 123866 h 160296"/>
              <a:gd name="connsiteX51" fmla="*/ 1959949 w 2380675"/>
              <a:gd name="connsiteY51" fmla="*/ 3646 h 160296"/>
              <a:gd name="connsiteX52" fmla="*/ 2003665 w 2380675"/>
              <a:gd name="connsiteY52" fmla="*/ 123866 h 160296"/>
              <a:gd name="connsiteX53" fmla="*/ 2043738 w 2380675"/>
              <a:gd name="connsiteY53" fmla="*/ 3 h 160296"/>
              <a:gd name="connsiteX54" fmla="*/ 2087455 w 2380675"/>
              <a:gd name="connsiteY54" fmla="*/ 120223 h 160296"/>
              <a:gd name="connsiteX55" fmla="*/ 2131171 w 2380675"/>
              <a:gd name="connsiteY55" fmla="*/ 14575 h 160296"/>
              <a:gd name="connsiteX56" fmla="*/ 2167601 w 2380675"/>
              <a:gd name="connsiteY56" fmla="*/ 123866 h 160296"/>
              <a:gd name="connsiteX57" fmla="*/ 2214961 w 2380675"/>
              <a:gd name="connsiteY57" fmla="*/ 25504 h 160296"/>
              <a:gd name="connsiteX58" fmla="*/ 2280535 w 2380675"/>
              <a:gd name="connsiteY58" fmla="*/ 138438 h 160296"/>
              <a:gd name="connsiteX59" fmla="*/ 2329671 w 2380675"/>
              <a:gd name="connsiteY59" fmla="*/ 27633 h 160296"/>
              <a:gd name="connsiteX60" fmla="*/ 2380675 w 2380675"/>
              <a:gd name="connsiteY60" fmla="*/ 158694 h 160296"/>
              <a:gd name="connsiteX0" fmla="*/ 0 w 2329671"/>
              <a:gd name="connsiteY0" fmla="*/ 142081 h 160296"/>
              <a:gd name="connsiteX1" fmla="*/ 43716 w 2329671"/>
              <a:gd name="connsiteY1" fmla="*/ 109293 h 160296"/>
              <a:gd name="connsiteX2" fmla="*/ 65574 w 2329671"/>
              <a:gd name="connsiteY2" fmla="*/ 149367 h 160296"/>
              <a:gd name="connsiteX3" fmla="*/ 94718 w 2329671"/>
              <a:gd name="connsiteY3" fmla="*/ 112936 h 160296"/>
              <a:gd name="connsiteX4" fmla="*/ 138435 w 2329671"/>
              <a:gd name="connsiteY4" fmla="*/ 142081 h 160296"/>
              <a:gd name="connsiteX5" fmla="*/ 167579 w 2329671"/>
              <a:gd name="connsiteY5" fmla="*/ 116580 h 160296"/>
              <a:gd name="connsiteX6" fmla="*/ 204009 w 2329671"/>
              <a:gd name="connsiteY6" fmla="*/ 160296 h 160296"/>
              <a:gd name="connsiteX7" fmla="*/ 240439 w 2329671"/>
              <a:gd name="connsiteY7" fmla="*/ 116580 h 160296"/>
              <a:gd name="connsiteX8" fmla="*/ 291442 w 2329671"/>
              <a:gd name="connsiteY8" fmla="*/ 145724 h 160296"/>
              <a:gd name="connsiteX9" fmla="*/ 331515 w 2329671"/>
              <a:gd name="connsiteY9" fmla="*/ 105650 h 160296"/>
              <a:gd name="connsiteX10" fmla="*/ 371588 w 2329671"/>
              <a:gd name="connsiteY10" fmla="*/ 145724 h 160296"/>
              <a:gd name="connsiteX11" fmla="*/ 415305 w 2329671"/>
              <a:gd name="connsiteY11" fmla="*/ 102007 h 160296"/>
              <a:gd name="connsiteX12" fmla="*/ 444449 w 2329671"/>
              <a:gd name="connsiteY12" fmla="*/ 138438 h 160296"/>
              <a:gd name="connsiteX13" fmla="*/ 480879 w 2329671"/>
              <a:gd name="connsiteY13" fmla="*/ 105650 h 160296"/>
              <a:gd name="connsiteX14" fmla="*/ 510023 w 2329671"/>
              <a:gd name="connsiteY14" fmla="*/ 142081 h 160296"/>
              <a:gd name="connsiteX15" fmla="*/ 539168 w 2329671"/>
              <a:gd name="connsiteY15" fmla="*/ 105650 h 160296"/>
              <a:gd name="connsiteX16" fmla="*/ 561026 w 2329671"/>
              <a:gd name="connsiteY16" fmla="*/ 145724 h 160296"/>
              <a:gd name="connsiteX17" fmla="*/ 601099 w 2329671"/>
              <a:gd name="connsiteY17" fmla="*/ 105650 h 160296"/>
              <a:gd name="connsiteX18" fmla="*/ 644815 w 2329671"/>
              <a:gd name="connsiteY18" fmla="*/ 142081 h 160296"/>
              <a:gd name="connsiteX19" fmla="*/ 673960 w 2329671"/>
              <a:gd name="connsiteY19" fmla="*/ 102007 h 160296"/>
              <a:gd name="connsiteX20" fmla="*/ 703104 w 2329671"/>
              <a:gd name="connsiteY20" fmla="*/ 142081 h 160296"/>
              <a:gd name="connsiteX21" fmla="*/ 724962 w 2329671"/>
              <a:gd name="connsiteY21" fmla="*/ 94721 h 160296"/>
              <a:gd name="connsiteX22" fmla="*/ 779608 w 2329671"/>
              <a:gd name="connsiteY22" fmla="*/ 138438 h 160296"/>
              <a:gd name="connsiteX23" fmla="*/ 819681 w 2329671"/>
              <a:gd name="connsiteY23" fmla="*/ 102007 h 160296"/>
              <a:gd name="connsiteX24" fmla="*/ 867040 w 2329671"/>
              <a:gd name="connsiteY24" fmla="*/ 145724 h 160296"/>
              <a:gd name="connsiteX25" fmla="*/ 903470 w 2329671"/>
              <a:gd name="connsiteY25" fmla="*/ 94721 h 160296"/>
              <a:gd name="connsiteX26" fmla="*/ 958116 w 2329671"/>
              <a:gd name="connsiteY26" fmla="*/ 142081 h 160296"/>
              <a:gd name="connsiteX27" fmla="*/ 998189 w 2329671"/>
              <a:gd name="connsiteY27" fmla="*/ 72863 h 160296"/>
              <a:gd name="connsiteX28" fmla="*/ 1038263 w 2329671"/>
              <a:gd name="connsiteY28" fmla="*/ 153010 h 160296"/>
              <a:gd name="connsiteX29" fmla="*/ 1063764 w 2329671"/>
              <a:gd name="connsiteY29" fmla="*/ 80149 h 160296"/>
              <a:gd name="connsiteX30" fmla="*/ 1103837 w 2329671"/>
              <a:gd name="connsiteY30" fmla="*/ 145724 h 160296"/>
              <a:gd name="connsiteX31" fmla="*/ 1129338 w 2329671"/>
              <a:gd name="connsiteY31" fmla="*/ 69220 h 160296"/>
              <a:gd name="connsiteX32" fmla="*/ 1176698 w 2329671"/>
              <a:gd name="connsiteY32" fmla="*/ 134795 h 160296"/>
              <a:gd name="connsiteX33" fmla="*/ 1198556 w 2329671"/>
              <a:gd name="connsiteY33" fmla="*/ 65577 h 160296"/>
              <a:gd name="connsiteX34" fmla="*/ 1231343 w 2329671"/>
              <a:gd name="connsiteY34" fmla="*/ 149367 h 160296"/>
              <a:gd name="connsiteX35" fmla="*/ 1267773 w 2329671"/>
              <a:gd name="connsiteY35" fmla="*/ 61934 h 160296"/>
              <a:gd name="connsiteX36" fmla="*/ 1307847 w 2329671"/>
              <a:gd name="connsiteY36" fmla="*/ 127509 h 160296"/>
              <a:gd name="connsiteX37" fmla="*/ 1355206 w 2329671"/>
              <a:gd name="connsiteY37" fmla="*/ 65577 h 160296"/>
              <a:gd name="connsiteX38" fmla="*/ 1406208 w 2329671"/>
              <a:gd name="connsiteY38" fmla="*/ 142081 h 160296"/>
              <a:gd name="connsiteX39" fmla="*/ 1438996 w 2329671"/>
              <a:gd name="connsiteY39" fmla="*/ 51005 h 160296"/>
              <a:gd name="connsiteX40" fmla="*/ 1504570 w 2329671"/>
              <a:gd name="connsiteY40" fmla="*/ 138438 h 160296"/>
              <a:gd name="connsiteX41" fmla="*/ 1544643 w 2329671"/>
              <a:gd name="connsiteY41" fmla="*/ 40076 h 160296"/>
              <a:gd name="connsiteX42" fmla="*/ 1592003 w 2329671"/>
              <a:gd name="connsiteY42" fmla="*/ 149367 h 160296"/>
              <a:gd name="connsiteX43" fmla="*/ 1635719 w 2329671"/>
              <a:gd name="connsiteY43" fmla="*/ 32790 h 160296"/>
              <a:gd name="connsiteX44" fmla="*/ 1679435 w 2329671"/>
              <a:gd name="connsiteY44" fmla="*/ 138438 h 160296"/>
              <a:gd name="connsiteX45" fmla="*/ 1712223 w 2329671"/>
              <a:gd name="connsiteY45" fmla="*/ 18218 h 160296"/>
              <a:gd name="connsiteX46" fmla="*/ 1748653 w 2329671"/>
              <a:gd name="connsiteY46" fmla="*/ 123866 h 160296"/>
              <a:gd name="connsiteX47" fmla="*/ 1796012 w 2329671"/>
              <a:gd name="connsiteY47" fmla="*/ 18218 h 160296"/>
              <a:gd name="connsiteX48" fmla="*/ 1828800 w 2329671"/>
              <a:gd name="connsiteY48" fmla="*/ 123866 h 160296"/>
              <a:gd name="connsiteX49" fmla="*/ 1868873 w 2329671"/>
              <a:gd name="connsiteY49" fmla="*/ 7289 h 160296"/>
              <a:gd name="connsiteX50" fmla="*/ 1916232 w 2329671"/>
              <a:gd name="connsiteY50" fmla="*/ 123866 h 160296"/>
              <a:gd name="connsiteX51" fmla="*/ 1959949 w 2329671"/>
              <a:gd name="connsiteY51" fmla="*/ 3646 h 160296"/>
              <a:gd name="connsiteX52" fmla="*/ 2003665 w 2329671"/>
              <a:gd name="connsiteY52" fmla="*/ 123866 h 160296"/>
              <a:gd name="connsiteX53" fmla="*/ 2043738 w 2329671"/>
              <a:gd name="connsiteY53" fmla="*/ 3 h 160296"/>
              <a:gd name="connsiteX54" fmla="*/ 2087455 w 2329671"/>
              <a:gd name="connsiteY54" fmla="*/ 120223 h 160296"/>
              <a:gd name="connsiteX55" fmla="*/ 2131171 w 2329671"/>
              <a:gd name="connsiteY55" fmla="*/ 14575 h 160296"/>
              <a:gd name="connsiteX56" fmla="*/ 2167601 w 2329671"/>
              <a:gd name="connsiteY56" fmla="*/ 123866 h 160296"/>
              <a:gd name="connsiteX57" fmla="*/ 2214961 w 2329671"/>
              <a:gd name="connsiteY57" fmla="*/ 25504 h 160296"/>
              <a:gd name="connsiteX58" fmla="*/ 2280535 w 2329671"/>
              <a:gd name="connsiteY58" fmla="*/ 138438 h 160296"/>
              <a:gd name="connsiteX59" fmla="*/ 2329671 w 2329671"/>
              <a:gd name="connsiteY59" fmla="*/ 27633 h 160296"/>
              <a:gd name="connsiteX0" fmla="*/ 0 w 2280535"/>
              <a:gd name="connsiteY0" fmla="*/ 142081 h 160296"/>
              <a:gd name="connsiteX1" fmla="*/ 43716 w 2280535"/>
              <a:gd name="connsiteY1" fmla="*/ 109293 h 160296"/>
              <a:gd name="connsiteX2" fmla="*/ 65574 w 2280535"/>
              <a:gd name="connsiteY2" fmla="*/ 149367 h 160296"/>
              <a:gd name="connsiteX3" fmla="*/ 94718 w 2280535"/>
              <a:gd name="connsiteY3" fmla="*/ 112936 h 160296"/>
              <a:gd name="connsiteX4" fmla="*/ 138435 w 2280535"/>
              <a:gd name="connsiteY4" fmla="*/ 142081 h 160296"/>
              <a:gd name="connsiteX5" fmla="*/ 167579 w 2280535"/>
              <a:gd name="connsiteY5" fmla="*/ 116580 h 160296"/>
              <a:gd name="connsiteX6" fmla="*/ 204009 w 2280535"/>
              <a:gd name="connsiteY6" fmla="*/ 160296 h 160296"/>
              <a:gd name="connsiteX7" fmla="*/ 240439 w 2280535"/>
              <a:gd name="connsiteY7" fmla="*/ 116580 h 160296"/>
              <a:gd name="connsiteX8" fmla="*/ 291442 w 2280535"/>
              <a:gd name="connsiteY8" fmla="*/ 145724 h 160296"/>
              <a:gd name="connsiteX9" fmla="*/ 331515 w 2280535"/>
              <a:gd name="connsiteY9" fmla="*/ 105650 h 160296"/>
              <a:gd name="connsiteX10" fmla="*/ 371588 w 2280535"/>
              <a:gd name="connsiteY10" fmla="*/ 145724 h 160296"/>
              <a:gd name="connsiteX11" fmla="*/ 415305 w 2280535"/>
              <a:gd name="connsiteY11" fmla="*/ 102007 h 160296"/>
              <a:gd name="connsiteX12" fmla="*/ 444449 w 2280535"/>
              <a:gd name="connsiteY12" fmla="*/ 138438 h 160296"/>
              <a:gd name="connsiteX13" fmla="*/ 480879 w 2280535"/>
              <a:gd name="connsiteY13" fmla="*/ 105650 h 160296"/>
              <a:gd name="connsiteX14" fmla="*/ 510023 w 2280535"/>
              <a:gd name="connsiteY14" fmla="*/ 142081 h 160296"/>
              <a:gd name="connsiteX15" fmla="*/ 539168 w 2280535"/>
              <a:gd name="connsiteY15" fmla="*/ 105650 h 160296"/>
              <a:gd name="connsiteX16" fmla="*/ 561026 w 2280535"/>
              <a:gd name="connsiteY16" fmla="*/ 145724 h 160296"/>
              <a:gd name="connsiteX17" fmla="*/ 601099 w 2280535"/>
              <a:gd name="connsiteY17" fmla="*/ 105650 h 160296"/>
              <a:gd name="connsiteX18" fmla="*/ 644815 w 2280535"/>
              <a:gd name="connsiteY18" fmla="*/ 142081 h 160296"/>
              <a:gd name="connsiteX19" fmla="*/ 673960 w 2280535"/>
              <a:gd name="connsiteY19" fmla="*/ 102007 h 160296"/>
              <a:gd name="connsiteX20" fmla="*/ 703104 w 2280535"/>
              <a:gd name="connsiteY20" fmla="*/ 142081 h 160296"/>
              <a:gd name="connsiteX21" fmla="*/ 724962 w 2280535"/>
              <a:gd name="connsiteY21" fmla="*/ 94721 h 160296"/>
              <a:gd name="connsiteX22" fmla="*/ 779608 w 2280535"/>
              <a:gd name="connsiteY22" fmla="*/ 138438 h 160296"/>
              <a:gd name="connsiteX23" fmla="*/ 819681 w 2280535"/>
              <a:gd name="connsiteY23" fmla="*/ 102007 h 160296"/>
              <a:gd name="connsiteX24" fmla="*/ 867040 w 2280535"/>
              <a:gd name="connsiteY24" fmla="*/ 145724 h 160296"/>
              <a:gd name="connsiteX25" fmla="*/ 903470 w 2280535"/>
              <a:gd name="connsiteY25" fmla="*/ 94721 h 160296"/>
              <a:gd name="connsiteX26" fmla="*/ 958116 w 2280535"/>
              <a:gd name="connsiteY26" fmla="*/ 142081 h 160296"/>
              <a:gd name="connsiteX27" fmla="*/ 998189 w 2280535"/>
              <a:gd name="connsiteY27" fmla="*/ 72863 h 160296"/>
              <a:gd name="connsiteX28" fmla="*/ 1038263 w 2280535"/>
              <a:gd name="connsiteY28" fmla="*/ 153010 h 160296"/>
              <a:gd name="connsiteX29" fmla="*/ 1063764 w 2280535"/>
              <a:gd name="connsiteY29" fmla="*/ 80149 h 160296"/>
              <a:gd name="connsiteX30" fmla="*/ 1103837 w 2280535"/>
              <a:gd name="connsiteY30" fmla="*/ 145724 h 160296"/>
              <a:gd name="connsiteX31" fmla="*/ 1129338 w 2280535"/>
              <a:gd name="connsiteY31" fmla="*/ 69220 h 160296"/>
              <a:gd name="connsiteX32" fmla="*/ 1176698 w 2280535"/>
              <a:gd name="connsiteY32" fmla="*/ 134795 h 160296"/>
              <a:gd name="connsiteX33" fmla="*/ 1198556 w 2280535"/>
              <a:gd name="connsiteY33" fmla="*/ 65577 h 160296"/>
              <a:gd name="connsiteX34" fmla="*/ 1231343 w 2280535"/>
              <a:gd name="connsiteY34" fmla="*/ 149367 h 160296"/>
              <a:gd name="connsiteX35" fmla="*/ 1267773 w 2280535"/>
              <a:gd name="connsiteY35" fmla="*/ 61934 h 160296"/>
              <a:gd name="connsiteX36" fmla="*/ 1307847 w 2280535"/>
              <a:gd name="connsiteY36" fmla="*/ 127509 h 160296"/>
              <a:gd name="connsiteX37" fmla="*/ 1355206 w 2280535"/>
              <a:gd name="connsiteY37" fmla="*/ 65577 h 160296"/>
              <a:gd name="connsiteX38" fmla="*/ 1406208 w 2280535"/>
              <a:gd name="connsiteY38" fmla="*/ 142081 h 160296"/>
              <a:gd name="connsiteX39" fmla="*/ 1438996 w 2280535"/>
              <a:gd name="connsiteY39" fmla="*/ 51005 h 160296"/>
              <a:gd name="connsiteX40" fmla="*/ 1504570 w 2280535"/>
              <a:gd name="connsiteY40" fmla="*/ 138438 h 160296"/>
              <a:gd name="connsiteX41" fmla="*/ 1544643 w 2280535"/>
              <a:gd name="connsiteY41" fmla="*/ 40076 h 160296"/>
              <a:gd name="connsiteX42" fmla="*/ 1592003 w 2280535"/>
              <a:gd name="connsiteY42" fmla="*/ 149367 h 160296"/>
              <a:gd name="connsiteX43" fmla="*/ 1635719 w 2280535"/>
              <a:gd name="connsiteY43" fmla="*/ 32790 h 160296"/>
              <a:gd name="connsiteX44" fmla="*/ 1679435 w 2280535"/>
              <a:gd name="connsiteY44" fmla="*/ 138438 h 160296"/>
              <a:gd name="connsiteX45" fmla="*/ 1712223 w 2280535"/>
              <a:gd name="connsiteY45" fmla="*/ 18218 h 160296"/>
              <a:gd name="connsiteX46" fmla="*/ 1748653 w 2280535"/>
              <a:gd name="connsiteY46" fmla="*/ 123866 h 160296"/>
              <a:gd name="connsiteX47" fmla="*/ 1796012 w 2280535"/>
              <a:gd name="connsiteY47" fmla="*/ 18218 h 160296"/>
              <a:gd name="connsiteX48" fmla="*/ 1828800 w 2280535"/>
              <a:gd name="connsiteY48" fmla="*/ 123866 h 160296"/>
              <a:gd name="connsiteX49" fmla="*/ 1868873 w 2280535"/>
              <a:gd name="connsiteY49" fmla="*/ 7289 h 160296"/>
              <a:gd name="connsiteX50" fmla="*/ 1916232 w 2280535"/>
              <a:gd name="connsiteY50" fmla="*/ 123866 h 160296"/>
              <a:gd name="connsiteX51" fmla="*/ 1959949 w 2280535"/>
              <a:gd name="connsiteY51" fmla="*/ 3646 h 160296"/>
              <a:gd name="connsiteX52" fmla="*/ 2003665 w 2280535"/>
              <a:gd name="connsiteY52" fmla="*/ 123866 h 160296"/>
              <a:gd name="connsiteX53" fmla="*/ 2043738 w 2280535"/>
              <a:gd name="connsiteY53" fmla="*/ 3 h 160296"/>
              <a:gd name="connsiteX54" fmla="*/ 2087455 w 2280535"/>
              <a:gd name="connsiteY54" fmla="*/ 120223 h 160296"/>
              <a:gd name="connsiteX55" fmla="*/ 2131171 w 2280535"/>
              <a:gd name="connsiteY55" fmla="*/ 14575 h 160296"/>
              <a:gd name="connsiteX56" fmla="*/ 2167601 w 2280535"/>
              <a:gd name="connsiteY56" fmla="*/ 123866 h 160296"/>
              <a:gd name="connsiteX57" fmla="*/ 2214961 w 2280535"/>
              <a:gd name="connsiteY57" fmla="*/ 25504 h 160296"/>
              <a:gd name="connsiteX58" fmla="*/ 2280535 w 2280535"/>
              <a:gd name="connsiteY58" fmla="*/ 138438 h 160296"/>
              <a:gd name="connsiteX0" fmla="*/ 0 w 2214961"/>
              <a:gd name="connsiteY0" fmla="*/ 142081 h 160296"/>
              <a:gd name="connsiteX1" fmla="*/ 43716 w 2214961"/>
              <a:gd name="connsiteY1" fmla="*/ 109293 h 160296"/>
              <a:gd name="connsiteX2" fmla="*/ 65574 w 2214961"/>
              <a:gd name="connsiteY2" fmla="*/ 149367 h 160296"/>
              <a:gd name="connsiteX3" fmla="*/ 94718 w 2214961"/>
              <a:gd name="connsiteY3" fmla="*/ 112936 h 160296"/>
              <a:gd name="connsiteX4" fmla="*/ 138435 w 2214961"/>
              <a:gd name="connsiteY4" fmla="*/ 142081 h 160296"/>
              <a:gd name="connsiteX5" fmla="*/ 167579 w 2214961"/>
              <a:gd name="connsiteY5" fmla="*/ 116580 h 160296"/>
              <a:gd name="connsiteX6" fmla="*/ 204009 w 2214961"/>
              <a:gd name="connsiteY6" fmla="*/ 160296 h 160296"/>
              <a:gd name="connsiteX7" fmla="*/ 240439 w 2214961"/>
              <a:gd name="connsiteY7" fmla="*/ 116580 h 160296"/>
              <a:gd name="connsiteX8" fmla="*/ 291442 w 2214961"/>
              <a:gd name="connsiteY8" fmla="*/ 145724 h 160296"/>
              <a:gd name="connsiteX9" fmla="*/ 331515 w 2214961"/>
              <a:gd name="connsiteY9" fmla="*/ 105650 h 160296"/>
              <a:gd name="connsiteX10" fmla="*/ 371588 w 2214961"/>
              <a:gd name="connsiteY10" fmla="*/ 145724 h 160296"/>
              <a:gd name="connsiteX11" fmla="*/ 415305 w 2214961"/>
              <a:gd name="connsiteY11" fmla="*/ 102007 h 160296"/>
              <a:gd name="connsiteX12" fmla="*/ 444449 w 2214961"/>
              <a:gd name="connsiteY12" fmla="*/ 138438 h 160296"/>
              <a:gd name="connsiteX13" fmla="*/ 480879 w 2214961"/>
              <a:gd name="connsiteY13" fmla="*/ 105650 h 160296"/>
              <a:gd name="connsiteX14" fmla="*/ 510023 w 2214961"/>
              <a:gd name="connsiteY14" fmla="*/ 142081 h 160296"/>
              <a:gd name="connsiteX15" fmla="*/ 539168 w 2214961"/>
              <a:gd name="connsiteY15" fmla="*/ 105650 h 160296"/>
              <a:gd name="connsiteX16" fmla="*/ 561026 w 2214961"/>
              <a:gd name="connsiteY16" fmla="*/ 145724 h 160296"/>
              <a:gd name="connsiteX17" fmla="*/ 601099 w 2214961"/>
              <a:gd name="connsiteY17" fmla="*/ 105650 h 160296"/>
              <a:gd name="connsiteX18" fmla="*/ 644815 w 2214961"/>
              <a:gd name="connsiteY18" fmla="*/ 142081 h 160296"/>
              <a:gd name="connsiteX19" fmla="*/ 673960 w 2214961"/>
              <a:gd name="connsiteY19" fmla="*/ 102007 h 160296"/>
              <a:gd name="connsiteX20" fmla="*/ 703104 w 2214961"/>
              <a:gd name="connsiteY20" fmla="*/ 142081 h 160296"/>
              <a:gd name="connsiteX21" fmla="*/ 724962 w 2214961"/>
              <a:gd name="connsiteY21" fmla="*/ 94721 h 160296"/>
              <a:gd name="connsiteX22" fmla="*/ 779608 w 2214961"/>
              <a:gd name="connsiteY22" fmla="*/ 138438 h 160296"/>
              <a:gd name="connsiteX23" fmla="*/ 819681 w 2214961"/>
              <a:gd name="connsiteY23" fmla="*/ 102007 h 160296"/>
              <a:gd name="connsiteX24" fmla="*/ 867040 w 2214961"/>
              <a:gd name="connsiteY24" fmla="*/ 145724 h 160296"/>
              <a:gd name="connsiteX25" fmla="*/ 903470 w 2214961"/>
              <a:gd name="connsiteY25" fmla="*/ 94721 h 160296"/>
              <a:gd name="connsiteX26" fmla="*/ 958116 w 2214961"/>
              <a:gd name="connsiteY26" fmla="*/ 142081 h 160296"/>
              <a:gd name="connsiteX27" fmla="*/ 998189 w 2214961"/>
              <a:gd name="connsiteY27" fmla="*/ 72863 h 160296"/>
              <a:gd name="connsiteX28" fmla="*/ 1038263 w 2214961"/>
              <a:gd name="connsiteY28" fmla="*/ 153010 h 160296"/>
              <a:gd name="connsiteX29" fmla="*/ 1063764 w 2214961"/>
              <a:gd name="connsiteY29" fmla="*/ 80149 h 160296"/>
              <a:gd name="connsiteX30" fmla="*/ 1103837 w 2214961"/>
              <a:gd name="connsiteY30" fmla="*/ 145724 h 160296"/>
              <a:gd name="connsiteX31" fmla="*/ 1129338 w 2214961"/>
              <a:gd name="connsiteY31" fmla="*/ 69220 h 160296"/>
              <a:gd name="connsiteX32" fmla="*/ 1176698 w 2214961"/>
              <a:gd name="connsiteY32" fmla="*/ 134795 h 160296"/>
              <a:gd name="connsiteX33" fmla="*/ 1198556 w 2214961"/>
              <a:gd name="connsiteY33" fmla="*/ 65577 h 160296"/>
              <a:gd name="connsiteX34" fmla="*/ 1231343 w 2214961"/>
              <a:gd name="connsiteY34" fmla="*/ 149367 h 160296"/>
              <a:gd name="connsiteX35" fmla="*/ 1267773 w 2214961"/>
              <a:gd name="connsiteY35" fmla="*/ 61934 h 160296"/>
              <a:gd name="connsiteX36" fmla="*/ 1307847 w 2214961"/>
              <a:gd name="connsiteY36" fmla="*/ 127509 h 160296"/>
              <a:gd name="connsiteX37" fmla="*/ 1355206 w 2214961"/>
              <a:gd name="connsiteY37" fmla="*/ 65577 h 160296"/>
              <a:gd name="connsiteX38" fmla="*/ 1406208 w 2214961"/>
              <a:gd name="connsiteY38" fmla="*/ 142081 h 160296"/>
              <a:gd name="connsiteX39" fmla="*/ 1438996 w 2214961"/>
              <a:gd name="connsiteY39" fmla="*/ 51005 h 160296"/>
              <a:gd name="connsiteX40" fmla="*/ 1504570 w 2214961"/>
              <a:gd name="connsiteY40" fmla="*/ 138438 h 160296"/>
              <a:gd name="connsiteX41" fmla="*/ 1544643 w 2214961"/>
              <a:gd name="connsiteY41" fmla="*/ 40076 h 160296"/>
              <a:gd name="connsiteX42" fmla="*/ 1592003 w 2214961"/>
              <a:gd name="connsiteY42" fmla="*/ 149367 h 160296"/>
              <a:gd name="connsiteX43" fmla="*/ 1635719 w 2214961"/>
              <a:gd name="connsiteY43" fmla="*/ 32790 h 160296"/>
              <a:gd name="connsiteX44" fmla="*/ 1679435 w 2214961"/>
              <a:gd name="connsiteY44" fmla="*/ 138438 h 160296"/>
              <a:gd name="connsiteX45" fmla="*/ 1712223 w 2214961"/>
              <a:gd name="connsiteY45" fmla="*/ 18218 h 160296"/>
              <a:gd name="connsiteX46" fmla="*/ 1748653 w 2214961"/>
              <a:gd name="connsiteY46" fmla="*/ 123866 h 160296"/>
              <a:gd name="connsiteX47" fmla="*/ 1796012 w 2214961"/>
              <a:gd name="connsiteY47" fmla="*/ 18218 h 160296"/>
              <a:gd name="connsiteX48" fmla="*/ 1828800 w 2214961"/>
              <a:gd name="connsiteY48" fmla="*/ 123866 h 160296"/>
              <a:gd name="connsiteX49" fmla="*/ 1868873 w 2214961"/>
              <a:gd name="connsiteY49" fmla="*/ 7289 h 160296"/>
              <a:gd name="connsiteX50" fmla="*/ 1916232 w 2214961"/>
              <a:gd name="connsiteY50" fmla="*/ 123866 h 160296"/>
              <a:gd name="connsiteX51" fmla="*/ 1959949 w 2214961"/>
              <a:gd name="connsiteY51" fmla="*/ 3646 h 160296"/>
              <a:gd name="connsiteX52" fmla="*/ 2003665 w 2214961"/>
              <a:gd name="connsiteY52" fmla="*/ 123866 h 160296"/>
              <a:gd name="connsiteX53" fmla="*/ 2043738 w 2214961"/>
              <a:gd name="connsiteY53" fmla="*/ 3 h 160296"/>
              <a:gd name="connsiteX54" fmla="*/ 2087455 w 2214961"/>
              <a:gd name="connsiteY54" fmla="*/ 120223 h 160296"/>
              <a:gd name="connsiteX55" fmla="*/ 2131171 w 2214961"/>
              <a:gd name="connsiteY55" fmla="*/ 14575 h 160296"/>
              <a:gd name="connsiteX56" fmla="*/ 2167601 w 2214961"/>
              <a:gd name="connsiteY56" fmla="*/ 123866 h 160296"/>
              <a:gd name="connsiteX57" fmla="*/ 2214961 w 2214961"/>
              <a:gd name="connsiteY57" fmla="*/ 25504 h 160296"/>
              <a:gd name="connsiteX0" fmla="*/ 0 w 2167601"/>
              <a:gd name="connsiteY0" fmla="*/ 142081 h 160296"/>
              <a:gd name="connsiteX1" fmla="*/ 43716 w 2167601"/>
              <a:gd name="connsiteY1" fmla="*/ 109293 h 160296"/>
              <a:gd name="connsiteX2" fmla="*/ 65574 w 2167601"/>
              <a:gd name="connsiteY2" fmla="*/ 149367 h 160296"/>
              <a:gd name="connsiteX3" fmla="*/ 94718 w 2167601"/>
              <a:gd name="connsiteY3" fmla="*/ 112936 h 160296"/>
              <a:gd name="connsiteX4" fmla="*/ 138435 w 2167601"/>
              <a:gd name="connsiteY4" fmla="*/ 142081 h 160296"/>
              <a:gd name="connsiteX5" fmla="*/ 167579 w 2167601"/>
              <a:gd name="connsiteY5" fmla="*/ 116580 h 160296"/>
              <a:gd name="connsiteX6" fmla="*/ 204009 w 2167601"/>
              <a:gd name="connsiteY6" fmla="*/ 160296 h 160296"/>
              <a:gd name="connsiteX7" fmla="*/ 240439 w 2167601"/>
              <a:gd name="connsiteY7" fmla="*/ 116580 h 160296"/>
              <a:gd name="connsiteX8" fmla="*/ 291442 w 2167601"/>
              <a:gd name="connsiteY8" fmla="*/ 145724 h 160296"/>
              <a:gd name="connsiteX9" fmla="*/ 331515 w 2167601"/>
              <a:gd name="connsiteY9" fmla="*/ 105650 h 160296"/>
              <a:gd name="connsiteX10" fmla="*/ 371588 w 2167601"/>
              <a:gd name="connsiteY10" fmla="*/ 145724 h 160296"/>
              <a:gd name="connsiteX11" fmla="*/ 415305 w 2167601"/>
              <a:gd name="connsiteY11" fmla="*/ 102007 h 160296"/>
              <a:gd name="connsiteX12" fmla="*/ 444449 w 2167601"/>
              <a:gd name="connsiteY12" fmla="*/ 138438 h 160296"/>
              <a:gd name="connsiteX13" fmla="*/ 480879 w 2167601"/>
              <a:gd name="connsiteY13" fmla="*/ 105650 h 160296"/>
              <a:gd name="connsiteX14" fmla="*/ 510023 w 2167601"/>
              <a:gd name="connsiteY14" fmla="*/ 142081 h 160296"/>
              <a:gd name="connsiteX15" fmla="*/ 539168 w 2167601"/>
              <a:gd name="connsiteY15" fmla="*/ 105650 h 160296"/>
              <a:gd name="connsiteX16" fmla="*/ 561026 w 2167601"/>
              <a:gd name="connsiteY16" fmla="*/ 145724 h 160296"/>
              <a:gd name="connsiteX17" fmla="*/ 601099 w 2167601"/>
              <a:gd name="connsiteY17" fmla="*/ 105650 h 160296"/>
              <a:gd name="connsiteX18" fmla="*/ 644815 w 2167601"/>
              <a:gd name="connsiteY18" fmla="*/ 142081 h 160296"/>
              <a:gd name="connsiteX19" fmla="*/ 673960 w 2167601"/>
              <a:gd name="connsiteY19" fmla="*/ 102007 h 160296"/>
              <a:gd name="connsiteX20" fmla="*/ 703104 w 2167601"/>
              <a:gd name="connsiteY20" fmla="*/ 142081 h 160296"/>
              <a:gd name="connsiteX21" fmla="*/ 724962 w 2167601"/>
              <a:gd name="connsiteY21" fmla="*/ 94721 h 160296"/>
              <a:gd name="connsiteX22" fmla="*/ 779608 w 2167601"/>
              <a:gd name="connsiteY22" fmla="*/ 138438 h 160296"/>
              <a:gd name="connsiteX23" fmla="*/ 819681 w 2167601"/>
              <a:gd name="connsiteY23" fmla="*/ 102007 h 160296"/>
              <a:gd name="connsiteX24" fmla="*/ 867040 w 2167601"/>
              <a:gd name="connsiteY24" fmla="*/ 145724 h 160296"/>
              <a:gd name="connsiteX25" fmla="*/ 903470 w 2167601"/>
              <a:gd name="connsiteY25" fmla="*/ 94721 h 160296"/>
              <a:gd name="connsiteX26" fmla="*/ 958116 w 2167601"/>
              <a:gd name="connsiteY26" fmla="*/ 142081 h 160296"/>
              <a:gd name="connsiteX27" fmla="*/ 998189 w 2167601"/>
              <a:gd name="connsiteY27" fmla="*/ 72863 h 160296"/>
              <a:gd name="connsiteX28" fmla="*/ 1038263 w 2167601"/>
              <a:gd name="connsiteY28" fmla="*/ 153010 h 160296"/>
              <a:gd name="connsiteX29" fmla="*/ 1063764 w 2167601"/>
              <a:gd name="connsiteY29" fmla="*/ 80149 h 160296"/>
              <a:gd name="connsiteX30" fmla="*/ 1103837 w 2167601"/>
              <a:gd name="connsiteY30" fmla="*/ 145724 h 160296"/>
              <a:gd name="connsiteX31" fmla="*/ 1129338 w 2167601"/>
              <a:gd name="connsiteY31" fmla="*/ 69220 h 160296"/>
              <a:gd name="connsiteX32" fmla="*/ 1176698 w 2167601"/>
              <a:gd name="connsiteY32" fmla="*/ 134795 h 160296"/>
              <a:gd name="connsiteX33" fmla="*/ 1198556 w 2167601"/>
              <a:gd name="connsiteY33" fmla="*/ 65577 h 160296"/>
              <a:gd name="connsiteX34" fmla="*/ 1231343 w 2167601"/>
              <a:gd name="connsiteY34" fmla="*/ 149367 h 160296"/>
              <a:gd name="connsiteX35" fmla="*/ 1267773 w 2167601"/>
              <a:gd name="connsiteY35" fmla="*/ 61934 h 160296"/>
              <a:gd name="connsiteX36" fmla="*/ 1307847 w 2167601"/>
              <a:gd name="connsiteY36" fmla="*/ 127509 h 160296"/>
              <a:gd name="connsiteX37" fmla="*/ 1355206 w 2167601"/>
              <a:gd name="connsiteY37" fmla="*/ 65577 h 160296"/>
              <a:gd name="connsiteX38" fmla="*/ 1406208 w 2167601"/>
              <a:gd name="connsiteY38" fmla="*/ 142081 h 160296"/>
              <a:gd name="connsiteX39" fmla="*/ 1438996 w 2167601"/>
              <a:gd name="connsiteY39" fmla="*/ 51005 h 160296"/>
              <a:gd name="connsiteX40" fmla="*/ 1504570 w 2167601"/>
              <a:gd name="connsiteY40" fmla="*/ 138438 h 160296"/>
              <a:gd name="connsiteX41" fmla="*/ 1544643 w 2167601"/>
              <a:gd name="connsiteY41" fmla="*/ 40076 h 160296"/>
              <a:gd name="connsiteX42" fmla="*/ 1592003 w 2167601"/>
              <a:gd name="connsiteY42" fmla="*/ 149367 h 160296"/>
              <a:gd name="connsiteX43" fmla="*/ 1635719 w 2167601"/>
              <a:gd name="connsiteY43" fmla="*/ 32790 h 160296"/>
              <a:gd name="connsiteX44" fmla="*/ 1679435 w 2167601"/>
              <a:gd name="connsiteY44" fmla="*/ 138438 h 160296"/>
              <a:gd name="connsiteX45" fmla="*/ 1712223 w 2167601"/>
              <a:gd name="connsiteY45" fmla="*/ 18218 h 160296"/>
              <a:gd name="connsiteX46" fmla="*/ 1748653 w 2167601"/>
              <a:gd name="connsiteY46" fmla="*/ 123866 h 160296"/>
              <a:gd name="connsiteX47" fmla="*/ 1796012 w 2167601"/>
              <a:gd name="connsiteY47" fmla="*/ 18218 h 160296"/>
              <a:gd name="connsiteX48" fmla="*/ 1828800 w 2167601"/>
              <a:gd name="connsiteY48" fmla="*/ 123866 h 160296"/>
              <a:gd name="connsiteX49" fmla="*/ 1868873 w 2167601"/>
              <a:gd name="connsiteY49" fmla="*/ 7289 h 160296"/>
              <a:gd name="connsiteX50" fmla="*/ 1916232 w 2167601"/>
              <a:gd name="connsiteY50" fmla="*/ 123866 h 160296"/>
              <a:gd name="connsiteX51" fmla="*/ 1959949 w 2167601"/>
              <a:gd name="connsiteY51" fmla="*/ 3646 h 160296"/>
              <a:gd name="connsiteX52" fmla="*/ 2003665 w 2167601"/>
              <a:gd name="connsiteY52" fmla="*/ 123866 h 160296"/>
              <a:gd name="connsiteX53" fmla="*/ 2043738 w 2167601"/>
              <a:gd name="connsiteY53" fmla="*/ 3 h 160296"/>
              <a:gd name="connsiteX54" fmla="*/ 2087455 w 2167601"/>
              <a:gd name="connsiteY54" fmla="*/ 120223 h 160296"/>
              <a:gd name="connsiteX55" fmla="*/ 2131171 w 2167601"/>
              <a:gd name="connsiteY55" fmla="*/ 14575 h 160296"/>
              <a:gd name="connsiteX56" fmla="*/ 2167601 w 2167601"/>
              <a:gd name="connsiteY56" fmla="*/ 123866 h 160296"/>
              <a:gd name="connsiteX0" fmla="*/ 0 w 2131171"/>
              <a:gd name="connsiteY0" fmla="*/ 142081 h 160296"/>
              <a:gd name="connsiteX1" fmla="*/ 43716 w 2131171"/>
              <a:gd name="connsiteY1" fmla="*/ 109293 h 160296"/>
              <a:gd name="connsiteX2" fmla="*/ 65574 w 2131171"/>
              <a:gd name="connsiteY2" fmla="*/ 149367 h 160296"/>
              <a:gd name="connsiteX3" fmla="*/ 94718 w 2131171"/>
              <a:gd name="connsiteY3" fmla="*/ 112936 h 160296"/>
              <a:gd name="connsiteX4" fmla="*/ 138435 w 2131171"/>
              <a:gd name="connsiteY4" fmla="*/ 142081 h 160296"/>
              <a:gd name="connsiteX5" fmla="*/ 167579 w 2131171"/>
              <a:gd name="connsiteY5" fmla="*/ 116580 h 160296"/>
              <a:gd name="connsiteX6" fmla="*/ 204009 w 2131171"/>
              <a:gd name="connsiteY6" fmla="*/ 160296 h 160296"/>
              <a:gd name="connsiteX7" fmla="*/ 240439 w 2131171"/>
              <a:gd name="connsiteY7" fmla="*/ 116580 h 160296"/>
              <a:gd name="connsiteX8" fmla="*/ 291442 w 2131171"/>
              <a:gd name="connsiteY8" fmla="*/ 145724 h 160296"/>
              <a:gd name="connsiteX9" fmla="*/ 331515 w 2131171"/>
              <a:gd name="connsiteY9" fmla="*/ 105650 h 160296"/>
              <a:gd name="connsiteX10" fmla="*/ 371588 w 2131171"/>
              <a:gd name="connsiteY10" fmla="*/ 145724 h 160296"/>
              <a:gd name="connsiteX11" fmla="*/ 415305 w 2131171"/>
              <a:gd name="connsiteY11" fmla="*/ 102007 h 160296"/>
              <a:gd name="connsiteX12" fmla="*/ 444449 w 2131171"/>
              <a:gd name="connsiteY12" fmla="*/ 138438 h 160296"/>
              <a:gd name="connsiteX13" fmla="*/ 480879 w 2131171"/>
              <a:gd name="connsiteY13" fmla="*/ 105650 h 160296"/>
              <a:gd name="connsiteX14" fmla="*/ 510023 w 2131171"/>
              <a:gd name="connsiteY14" fmla="*/ 142081 h 160296"/>
              <a:gd name="connsiteX15" fmla="*/ 539168 w 2131171"/>
              <a:gd name="connsiteY15" fmla="*/ 105650 h 160296"/>
              <a:gd name="connsiteX16" fmla="*/ 561026 w 2131171"/>
              <a:gd name="connsiteY16" fmla="*/ 145724 h 160296"/>
              <a:gd name="connsiteX17" fmla="*/ 601099 w 2131171"/>
              <a:gd name="connsiteY17" fmla="*/ 105650 h 160296"/>
              <a:gd name="connsiteX18" fmla="*/ 644815 w 2131171"/>
              <a:gd name="connsiteY18" fmla="*/ 142081 h 160296"/>
              <a:gd name="connsiteX19" fmla="*/ 673960 w 2131171"/>
              <a:gd name="connsiteY19" fmla="*/ 102007 h 160296"/>
              <a:gd name="connsiteX20" fmla="*/ 703104 w 2131171"/>
              <a:gd name="connsiteY20" fmla="*/ 142081 h 160296"/>
              <a:gd name="connsiteX21" fmla="*/ 724962 w 2131171"/>
              <a:gd name="connsiteY21" fmla="*/ 94721 h 160296"/>
              <a:gd name="connsiteX22" fmla="*/ 779608 w 2131171"/>
              <a:gd name="connsiteY22" fmla="*/ 138438 h 160296"/>
              <a:gd name="connsiteX23" fmla="*/ 819681 w 2131171"/>
              <a:gd name="connsiteY23" fmla="*/ 102007 h 160296"/>
              <a:gd name="connsiteX24" fmla="*/ 867040 w 2131171"/>
              <a:gd name="connsiteY24" fmla="*/ 145724 h 160296"/>
              <a:gd name="connsiteX25" fmla="*/ 903470 w 2131171"/>
              <a:gd name="connsiteY25" fmla="*/ 94721 h 160296"/>
              <a:gd name="connsiteX26" fmla="*/ 958116 w 2131171"/>
              <a:gd name="connsiteY26" fmla="*/ 142081 h 160296"/>
              <a:gd name="connsiteX27" fmla="*/ 998189 w 2131171"/>
              <a:gd name="connsiteY27" fmla="*/ 72863 h 160296"/>
              <a:gd name="connsiteX28" fmla="*/ 1038263 w 2131171"/>
              <a:gd name="connsiteY28" fmla="*/ 153010 h 160296"/>
              <a:gd name="connsiteX29" fmla="*/ 1063764 w 2131171"/>
              <a:gd name="connsiteY29" fmla="*/ 80149 h 160296"/>
              <a:gd name="connsiteX30" fmla="*/ 1103837 w 2131171"/>
              <a:gd name="connsiteY30" fmla="*/ 145724 h 160296"/>
              <a:gd name="connsiteX31" fmla="*/ 1129338 w 2131171"/>
              <a:gd name="connsiteY31" fmla="*/ 69220 h 160296"/>
              <a:gd name="connsiteX32" fmla="*/ 1176698 w 2131171"/>
              <a:gd name="connsiteY32" fmla="*/ 134795 h 160296"/>
              <a:gd name="connsiteX33" fmla="*/ 1198556 w 2131171"/>
              <a:gd name="connsiteY33" fmla="*/ 65577 h 160296"/>
              <a:gd name="connsiteX34" fmla="*/ 1231343 w 2131171"/>
              <a:gd name="connsiteY34" fmla="*/ 149367 h 160296"/>
              <a:gd name="connsiteX35" fmla="*/ 1267773 w 2131171"/>
              <a:gd name="connsiteY35" fmla="*/ 61934 h 160296"/>
              <a:gd name="connsiteX36" fmla="*/ 1307847 w 2131171"/>
              <a:gd name="connsiteY36" fmla="*/ 127509 h 160296"/>
              <a:gd name="connsiteX37" fmla="*/ 1355206 w 2131171"/>
              <a:gd name="connsiteY37" fmla="*/ 65577 h 160296"/>
              <a:gd name="connsiteX38" fmla="*/ 1406208 w 2131171"/>
              <a:gd name="connsiteY38" fmla="*/ 142081 h 160296"/>
              <a:gd name="connsiteX39" fmla="*/ 1438996 w 2131171"/>
              <a:gd name="connsiteY39" fmla="*/ 51005 h 160296"/>
              <a:gd name="connsiteX40" fmla="*/ 1504570 w 2131171"/>
              <a:gd name="connsiteY40" fmla="*/ 138438 h 160296"/>
              <a:gd name="connsiteX41" fmla="*/ 1544643 w 2131171"/>
              <a:gd name="connsiteY41" fmla="*/ 40076 h 160296"/>
              <a:gd name="connsiteX42" fmla="*/ 1592003 w 2131171"/>
              <a:gd name="connsiteY42" fmla="*/ 149367 h 160296"/>
              <a:gd name="connsiteX43" fmla="*/ 1635719 w 2131171"/>
              <a:gd name="connsiteY43" fmla="*/ 32790 h 160296"/>
              <a:gd name="connsiteX44" fmla="*/ 1679435 w 2131171"/>
              <a:gd name="connsiteY44" fmla="*/ 138438 h 160296"/>
              <a:gd name="connsiteX45" fmla="*/ 1712223 w 2131171"/>
              <a:gd name="connsiteY45" fmla="*/ 18218 h 160296"/>
              <a:gd name="connsiteX46" fmla="*/ 1748653 w 2131171"/>
              <a:gd name="connsiteY46" fmla="*/ 123866 h 160296"/>
              <a:gd name="connsiteX47" fmla="*/ 1796012 w 2131171"/>
              <a:gd name="connsiteY47" fmla="*/ 18218 h 160296"/>
              <a:gd name="connsiteX48" fmla="*/ 1828800 w 2131171"/>
              <a:gd name="connsiteY48" fmla="*/ 123866 h 160296"/>
              <a:gd name="connsiteX49" fmla="*/ 1868873 w 2131171"/>
              <a:gd name="connsiteY49" fmla="*/ 7289 h 160296"/>
              <a:gd name="connsiteX50" fmla="*/ 1916232 w 2131171"/>
              <a:gd name="connsiteY50" fmla="*/ 123866 h 160296"/>
              <a:gd name="connsiteX51" fmla="*/ 1959949 w 2131171"/>
              <a:gd name="connsiteY51" fmla="*/ 3646 h 160296"/>
              <a:gd name="connsiteX52" fmla="*/ 2003665 w 2131171"/>
              <a:gd name="connsiteY52" fmla="*/ 123866 h 160296"/>
              <a:gd name="connsiteX53" fmla="*/ 2043738 w 2131171"/>
              <a:gd name="connsiteY53" fmla="*/ 3 h 160296"/>
              <a:gd name="connsiteX54" fmla="*/ 2087455 w 2131171"/>
              <a:gd name="connsiteY54" fmla="*/ 120223 h 160296"/>
              <a:gd name="connsiteX55" fmla="*/ 2131171 w 2131171"/>
              <a:gd name="connsiteY55" fmla="*/ 14575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92368"/>
              <a:gd name="connsiteY0" fmla="*/ 142081 h 160296"/>
              <a:gd name="connsiteX1" fmla="*/ 43716 w 2092368"/>
              <a:gd name="connsiteY1" fmla="*/ 109293 h 160296"/>
              <a:gd name="connsiteX2" fmla="*/ 65574 w 2092368"/>
              <a:gd name="connsiteY2" fmla="*/ 149367 h 160296"/>
              <a:gd name="connsiteX3" fmla="*/ 94718 w 2092368"/>
              <a:gd name="connsiteY3" fmla="*/ 112936 h 160296"/>
              <a:gd name="connsiteX4" fmla="*/ 138435 w 2092368"/>
              <a:gd name="connsiteY4" fmla="*/ 142081 h 160296"/>
              <a:gd name="connsiteX5" fmla="*/ 167579 w 2092368"/>
              <a:gd name="connsiteY5" fmla="*/ 116580 h 160296"/>
              <a:gd name="connsiteX6" fmla="*/ 204009 w 2092368"/>
              <a:gd name="connsiteY6" fmla="*/ 160296 h 160296"/>
              <a:gd name="connsiteX7" fmla="*/ 240439 w 2092368"/>
              <a:gd name="connsiteY7" fmla="*/ 116580 h 160296"/>
              <a:gd name="connsiteX8" fmla="*/ 291442 w 2092368"/>
              <a:gd name="connsiteY8" fmla="*/ 145724 h 160296"/>
              <a:gd name="connsiteX9" fmla="*/ 331515 w 2092368"/>
              <a:gd name="connsiteY9" fmla="*/ 105650 h 160296"/>
              <a:gd name="connsiteX10" fmla="*/ 371588 w 2092368"/>
              <a:gd name="connsiteY10" fmla="*/ 145724 h 160296"/>
              <a:gd name="connsiteX11" fmla="*/ 415305 w 2092368"/>
              <a:gd name="connsiteY11" fmla="*/ 102007 h 160296"/>
              <a:gd name="connsiteX12" fmla="*/ 444449 w 2092368"/>
              <a:gd name="connsiteY12" fmla="*/ 138438 h 160296"/>
              <a:gd name="connsiteX13" fmla="*/ 480879 w 2092368"/>
              <a:gd name="connsiteY13" fmla="*/ 105650 h 160296"/>
              <a:gd name="connsiteX14" fmla="*/ 510023 w 2092368"/>
              <a:gd name="connsiteY14" fmla="*/ 142081 h 160296"/>
              <a:gd name="connsiteX15" fmla="*/ 539168 w 2092368"/>
              <a:gd name="connsiteY15" fmla="*/ 105650 h 160296"/>
              <a:gd name="connsiteX16" fmla="*/ 561026 w 2092368"/>
              <a:gd name="connsiteY16" fmla="*/ 145724 h 160296"/>
              <a:gd name="connsiteX17" fmla="*/ 601099 w 2092368"/>
              <a:gd name="connsiteY17" fmla="*/ 105650 h 160296"/>
              <a:gd name="connsiteX18" fmla="*/ 644815 w 2092368"/>
              <a:gd name="connsiteY18" fmla="*/ 142081 h 160296"/>
              <a:gd name="connsiteX19" fmla="*/ 673960 w 2092368"/>
              <a:gd name="connsiteY19" fmla="*/ 102007 h 160296"/>
              <a:gd name="connsiteX20" fmla="*/ 703104 w 2092368"/>
              <a:gd name="connsiteY20" fmla="*/ 142081 h 160296"/>
              <a:gd name="connsiteX21" fmla="*/ 724962 w 2092368"/>
              <a:gd name="connsiteY21" fmla="*/ 94721 h 160296"/>
              <a:gd name="connsiteX22" fmla="*/ 779608 w 2092368"/>
              <a:gd name="connsiteY22" fmla="*/ 138438 h 160296"/>
              <a:gd name="connsiteX23" fmla="*/ 819681 w 2092368"/>
              <a:gd name="connsiteY23" fmla="*/ 102007 h 160296"/>
              <a:gd name="connsiteX24" fmla="*/ 867040 w 2092368"/>
              <a:gd name="connsiteY24" fmla="*/ 145724 h 160296"/>
              <a:gd name="connsiteX25" fmla="*/ 903470 w 2092368"/>
              <a:gd name="connsiteY25" fmla="*/ 94721 h 160296"/>
              <a:gd name="connsiteX26" fmla="*/ 958116 w 2092368"/>
              <a:gd name="connsiteY26" fmla="*/ 142081 h 160296"/>
              <a:gd name="connsiteX27" fmla="*/ 998189 w 2092368"/>
              <a:gd name="connsiteY27" fmla="*/ 72863 h 160296"/>
              <a:gd name="connsiteX28" fmla="*/ 1038263 w 2092368"/>
              <a:gd name="connsiteY28" fmla="*/ 153010 h 160296"/>
              <a:gd name="connsiteX29" fmla="*/ 1063764 w 2092368"/>
              <a:gd name="connsiteY29" fmla="*/ 80149 h 160296"/>
              <a:gd name="connsiteX30" fmla="*/ 1103837 w 2092368"/>
              <a:gd name="connsiteY30" fmla="*/ 145724 h 160296"/>
              <a:gd name="connsiteX31" fmla="*/ 1129338 w 2092368"/>
              <a:gd name="connsiteY31" fmla="*/ 69220 h 160296"/>
              <a:gd name="connsiteX32" fmla="*/ 1176698 w 2092368"/>
              <a:gd name="connsiteY32" fmla="*/ 134795 h 160296"/>
              <a:gd name="connsiteX33" fmla="*/ 1198556 w 2092368"/>
              <a:gd name="connsiteY33" fmla="*/ 65577 h 160296"/>
              <a:gd name="connsiteX34" fmla="*/ 1231343 w 2092368"/>
              <a:gd name="connsiteY34" fmla="*/ 149367 h 160296"/>
              <a:gd name="connsiteX35" fmla="*/ 1267773 w 2092368"/>
              <a:gd name="connsiteY35" fmla="*/ 61934 h 160296"/>
              <a:gd name="connsiteX36" fmla="*/ 1307847 w 2092368"/>
              <a:gd name="connsiteY36" fmla="*/ 127509 h 160296"/>
              <a:gd name="connsiteX37" fmla="*/ 1355206 w 2092368"/>
              <a:gd name="connsiteY37" fmla="*/ 65577 h 160296"/>
              <a:gd name="connsiteX38" fmla="*/ 1406208 w 2092368"/>
              <a:gd name="connsiteY38" fmla="*/ 142081 h 160296"/>
              <a:gd name="connsiteX39" fmla="*/ 1438996 w 2092368"/>
              <a:gd name="connsiteY39" fmla="*/ 51005 h 160296"/>
              <a:gd name="connsiteX40" fmla="*/ 1504570 w 2092368"/>
              <a:gd name="connsiteY40" fmla="*/ 138438 h 160296"/>
              <a:gd name="connsiteX41" fmla="*/ 1544643 w 2092368"/>
              <a:gd name="connsiteY41" fmla="*/ 40076 h 160296"/>
              <a:gd name="connsiteX42" fmla="*/ 1592003 w 2092368"/>
              <a:gd name="connsiteY42" fmla="*/ 149367 h 160296"/>
              <a:gd name="connsiteX43" fmla="*/ 1635719 w 2092368"/>
              <a:gd name="connsiteY43" fmla="*/ 32790 h 160296"/>
              <a:gd name="connsiteX44" fmla="*/ 1679435 w 2092368"/>
              <a:gd name="connsiteY44" fmla="*/ 138438 h 160296"/>
              <a:gd name="connsiteX45" fmla="*/ 1712223 w 2092368"/>
              <a:gd name="connsiteY45" fmla="*/ 18218 h 160296"/>
              <a:gd name="connsiteX46" fmla="*/ 1748653 w 2092368"/>
              <a:gd name="connsiteY46" fmla="*/ 123866 h 160296"/>
              <a:gd name="connsiteX47" fmla="*/ 1796012 w 2092368"/>
              <a:gd name="connsiteY47" fmla="*/ 18218 h 160296"/>
              <a:gd name="connsiteX48" fmla="*/ 1828800 w 2092368"/>
              <a:gd name="connsiteY48" fmla="*/ 123866 h 160296"/>
              <a:gd name="connsiteX49" fmla="*/ 1868873 w 2092368"/>
              <a:gd name="connsiteY49" fmla="*/ 7289 h 160296"/>
              <a:gd name="connsiteX50" fmla="*/ 1916232 w 2092368"/>
              <a:gd name="connsiteY50" fmla="*/ 123866 h 160296"/>
              <a:gd name="connsiteX51" fmla="*/ 1959949 w 2092368"/>
              <a:gd name="connsiteY51" fmla="*/ 3646 h 160296"/>
              <a:gd name="connsiteX52" fmla="*/ 2003665 w 2092368"/>
              <a:gd name="connsiteY52" fmla="*/ 123866 h 160296"/>
              <a:gd name="connsiteX53" fmla="*/ 2043738 w 2092368"/>
              <a:gd name="connsiteY53" fmla="*/ 3 h 160296"/>
              <a:gd name="connsiteX54" fmla="*/ 2087455 w 2092368"/>
              <a:gd name="connsiteY54" fmla="*/ 120223 h 160296"/>
              <a:gd name="connsiteX55" fmla="*/ 2091958 w 2092368"/>
              <a:gd name="connsiteY55" fmla="*/ 108092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43738"/>
              <a:gd name="connsiteY0" fmla="*/ 142078 h 160293"/>
              <a:gd name="connsiteX1" fmla="*/ 43716 w 2043738"/>
              <a:gd name="connsiteY1" fmla="*/ 109290 h 160293"/>
              <a:gd name="connsiteX2" fmla="*/ 65574 w 2043738"/>
              <a:gd name="connsiteY2" fmla="*/ 149364 h 160293"/>
              <a:gd name="connsiteX3" fmla="*/ 94718 w 2043738"/>
              <a:gd name="connsiteY3" fmla="*/ 112933 h 160293"/>
              <a:gd name="connsiteX4" fmla="*/ 138435 w 2043738"/>
              <a:gd name="connsiteY4" fmla="*/ 142078 h 160293"/>
              <a:gd name="connsiteX5" fmla="*/ 167579 w 2043738"/>
              <a:gd name="connsiteY5" fmla="*/ 116577 h 160293"/>
              <a:gd name="connsiteX6" fmla="*/ 204009 w 2043738"/>
              <a:gd name="connsiteY6" fmla="*/ 160293 h 160293"/>
              <a:gd name="connsiteX7" fmla="*/ 240439 w 2043738"/>
              <a:gd name="connsiteY7" fmla="*/ 116577 h 160293"/>
              <a:gd name="connsiteX8" fmla="*/ 291442 w 2043738"/>
              <a:gd name="connsiteY8" fmla="*/ 145721 h 160293"/>
              <a:gd name="connsiteX9" fmla="*/ 331515 w 2043738"/>
              <a:gd name="connsiteY9" fmla="*/ 105647 h 160293"/>
              <a:gd name="connsiteX10" fmla="*/ 371588 w 2043738"/>
              <a:gd name="connsiteY10" fmla="*/ 145721 h 160293"/>
              <a:gd name="connsiteX11" fmla="*/ 415305 w 2043738"/>
              <a:gd name="connsiteY11" fmla="*/ 102004 h 160293"/>
              <a:gd name="connsiteX12" fmla="*/ 444449 w 2043738"/>
              <a:gd name="connsiteY12" fmla="*/ 138435 h 160293"/>
              <a:gd name="connsiteX13" fmla="*/ 480879 w 2043738"/>
              <a:gd name="connsiteY13" fmla="*/ 105647 h 160293"/>
              <a:gd name="connsiteX14" fmla="*/ 510023 w 2043738"/>
              <a:gd name="connsiteY14" fmla="*/ 142078 h 160293"/>
              <a:gd name="connsiteX15" fmla="*/ 539168 w 2043738"/>
              <a:gd name="connsiteY15" fmla="*/ 105647 h 160293"/>
              <a:gd name="connsiteX16" fmla="*/ 561026 w 2043738"/>
              <a:gd name="connsiteY16" fmla="*/ 145721 h 160293"/>
              <a:gd name="connsiteX17" fmla="*/ 601099 w 2043738"/>
              <a:gd name="connsiteY17" fmla="*/ 105647 h 160293"/>
              <a:gd name="connsiteX18" fmla="*/ 644815 w 2043738"/>
              <a:gd name="connsiteY18" fmla="*/ 142078 h 160293"/>
              <a:gd name="connsiteX19" fmla="*/ 673960 w 2043738"/>
              <a:gd name="connsiteY19" fmla="*/ 102004 h 160293"/>
              <a:gd name="connsiteX20" fmla="*/ 703104 w 2043738"/>
              <a:gd name="connsiteY20" fmla="*/ 142078 h 160293"/>
              <a:gd name="connsiteX21" fmla="*/ 724962 w 2043738"/>
              <a:gd name="connsiteY21" fmla="*/ 94718 h 160293"/>
              <a:gd name="connsiteX22" fmla="*/ 779608 w 2043738"/>
              <a:gd name="connsiteY22" fmla="*/ 138435 h 160293"/>
              <a:gd name="connsiteX23" fmla="*/ 819681 w 2043738"/>
              <a:gd name="connsiteY23" fmla="*/ 102004 h 160293"/>
              <a:gd name="connsiteX24" fmla="*/ 867040 w 2043738"/>
              <a:gd name="connsiteY24" fmla="*/ 145721 h 160293"/>
              <a:gd name="connsiteX25" fmla="*/ 903470 w 2043738"/>
              <a:gd name="connsiteY25" fmla="*/ 94718 h 160293"/>
              <a:gd name="connsiteX26" fmla="*/ 958116 w 2043738"/>
              <a:gd name="connsiteY26" fmla="*/ 142078 h 160293"/>
              <a:gd name="connsiteX27" fmla="*/ 998189 w 2043738"/>
              <a:gd name="connsiteY27" fmla="*/ 72860 h 160293"/>
              <a:gd name="connsiteX28" fmla="*/ 1038263 w 2043738"/>
              <a:gd name="connsiteY28" fmla="*/ 153007 h 160293"/>
              <a:gd name="connsiteX29" fmla="*/ 1063764 w 2043738"/>
              <a:gd name="connsiteY29" fmla="*/ 80146 h 160293"/>
              <a:gd name="connsiteX30" fmla="*/ 1103837 w 2043738"/>
              <a:gd name="connsiteY30" fmla="*/ 145721 h 160293"/>
              <a:gd name="connsiteX31" fmla="*/ 1129338 w 2043738"/>
              <a:gd name="connsiteY31" fmla="*/ 69217 h 160293"/>
              <a:gd name="connsiteX32" fmla="*/ 1176698 w 2043738"/>
              <a:gd name="connsiteY32" fmla="*/ 134792 h 160293"/>
              <a:gd name="connsiteX33" fmla="*/ 1198556 w 2043738"/>
              <a:gd name="connsiteY33" fmla="*/ 65574 h 160293"/>
              <a:gd name="connsiteX34" fmla="*/ 1231343 w 2043738"/>
              <a:gd name="connsiteY34" fmla="*/ 149364 h 160293"/>
              <a:gd name="connsiteX35" fmla="*/ 1267773 w 2043738"/>
              <a:gd name="connsiteY35" fmla="*/ 61931 h 160293"/>
              <a:gd name="connsiteX36" fmla="*/ 1307847 w 2043738"/>
              <a:gd name="connsiteY36" fmla="*/ 127506 h 160293"/>
              <a:gd name="connsiteX37" fmla="*/ 1355206 w 2043738"/>
              <a:gd name="connsiteY37" fmla="*/ 65574 h 160293"/>
              <a:gd name="connsiteX38" fmla="*/ 1406208 w 2043738"/>
              <a:gd name="connsiteY38" fmla="*/ 142078 h 160293"/>
              <a:gd name="connsiteX39" fmla="*/ 1438996 w 2043738"/>
              <a:gd name="connsiteY39" fmla="*/ 51002 h 160293"/>
              <a:gd name="connsiteX40" fmla="*/ 1504570 w 2043738"/>
              <a:gd name="connsiteY40" fmla="*/ 138435 h 160293"/>
              <a:gd name="connsiteX41" fmla="*/ 1544643 w 2043738"/>
              <a:gd name="connsiteY41" fmla="*/ 40073 h 160293"/>
              <a:gd name="connsiteX42" fmla="*/ 1592003 w 2043738"/>
              <a:gd name="connsiteY42" fmla="*/ 149364 h 160293"/>
              <a:gd name="connsiteX43" fmla="*/ 1635719 w 2043738"/>
              <a:gd name="connsiteY43" fmla="*/ 32787 h 160293"/>
              <a:gd name="connsiteX44" fmla="*/ 1679435 w 2043738"/>
              <a:gd name="connsiteY44" fmla="*/ 138435 h 160293"/>
              <a:gd name="connsiteX45" fmla="*/ 1712223 w 2043738"/>
              <a:gd name="connsiteY45" fmla="*/ 18215 h 160293"/>
              <a:gd name="connsiteX46" fmla="*/ 1748653 w 2043738"/>
              <a:gd name="connsiteY46" fmla="*/ 123863 h 160293"/>
              <a:gd name="connsiteX47" fmla="*/ 1796012 w 2043738"/>
              <a:gd name="connsiteY47" fmla="*/ 18215 h 160293"/>
              <a:gd name="connsiteX48" fmla="*/ 1828800 w 2043738"/>
              <a:gd name="connsiteY48" fmla="*/ 123863 h 160293"/>
              <a:gd name="connsiteX49" fmla="*/ 1868873 w 2043738"/>
              <a:gd name="connsiteY49" fmla="*/ 7286 h 160293"/>
              <a:gd name="connsiteX50" fmla="*/ 1916232 w 2043738"/>
              <a:gd name="connsiteY50" fmla="*/ 123863 h 160293"/>
              <a:gd name="connsiteX51" fmla="*/ 1959949 w 2043738"/>
              <a:gd name="connsiteY51" fmla="*/ 3643 h 160293"/>
              <a:gd name="connsiteX52" fmla="*/ 2003665 w 2043738"/>
              <a:gd name="connsiteY52" fmla="*/ 123863 h 160293"/>
              <a:gd name="connsiteX53" fmla="*/ 2043738 w 2043738"/>
              <a:gd name="connsiteY53" fmla="*/ 0 h 160293"/>
              <a:gd name="connsiteX0" fmla="*/ 0 w 2003665"/>
              <a:gd name="connsiteY0" fmla="*/ 138435 h 156650"/>
              <a:gd name="connsiteX1" fmla="*/ 43716 w 2003665"/>
              <a:gd name="connsiteY1" fmla="*/ 105647 h 156650"/>
              <a:gd name="connsiteX2" fmla="*/ 65574 w 2003665"/>
              <a:gd name="connsiteY2" fmla="*/ 145721 h 156650"/>
              <a:gd name="connsiteX3" fmla="*/ 94718 w 2003665"/>
              <a:gd name="connsiteY3" fmla="*/ 109290 h 156650"/>
              <a:gd name="connsiteX4" fmla="*/ 138435 w 2003665"/>
              <a:gd name="connsiteY4" fmla="*/ 138435 h 156650"/>
              <a:gd name="connsiteX5" fmla="*/ 167579 w 2003665"/>
              <a:gd name="connsiteY5" fmla="*/ 112934 h 156650"/>
              <a:gd name="connsiteX6" fmla="*/ 204009 w 2003665"/>
              <a:gd name="connsiteY6" fmla="*/ 156650 h 156650"/>
              <a:gd name="connsiteX7" fmla="*/ 240439 w 2003665"/>
              <a:gd name="connsiteY7" fmla="*/ 112934 h 156650"/>
              <a:gd name="connsiteX8" fmla="*/ 291442 w 2003665"/>
              <a:gd name="connsiteY8" fmla="*/ 142078 h 156650"/>
              <a:gd name="connsiteX9" fmla="*/ 331515 w 2003665"/>
              <a:gd name="connsiteY9" fmla="*/ 102004 h 156650"/>
              <a:gd name="connsiteX10" fmla="*/ 371588 w 2003665"/>
              <a:gd name="connsiteY10" fmla="*/ 142078 h 156650"/>
              <a:gd name="connsiteX11" fmla="*/ 415305 w 2003665"/>
              <a:gd name="connsiteY11" fmla="*/ 98361 h 156650"/>
              <a:gd name="connsiteX12" fmla="*/ 444449 w 2003665"/>
              <a:gd name="connsiteY12" fmla="*/ 134792 h 156650"/>
              <a:gd name="connsiteX13" fmla="*/ 480879 w 2003665"/>
              <a:gd name="connsiteY13" fmla="*/ 102004 h 156650"/>
              <a:gd name="connsiteX14" fmla="*/ 510023 w 2003665"/>
              <a:gd name="connsiteY14" fmla="*/ 138435 h 156650"/>
              <a:gd name="connsiteX15" fmla="*/ 539168 w 2003665"/>
              <a:gd name="connsiteY15" fmla="*/ 102004 h 156650"/>
              <a:gd name="connsiteX16" fmla="*/ 561026 w 2003665"/>
              <a:gd name="connsiteY16" fmla="*/ 142078 h 156650"/>
              <a:gd name="connsiteX17" fmla="*/ 601099 w 2003665"/>
              <a:gd name="connsiteY17" fmla="*/ 102004 h 156650"/>
              <a:gd name="connsiteX18" fmla="*/ 644815 w 2003665"/>
              <a:gd name="connsiteY18" fmla="*/ 138435 h 156650"/>
              <a:gd name="connsiteX19" fmla="*/ 673960 w 2003665"/>
              <a:gd name="connsiteY19" fmla="*/ 98361 h 156650"/>
              <a:gd name="connsiteX20" fmla="*/ 703104 w 2003665"/>
              <a:gd name="connsiteY20" fmla="*/ 138435 h 156650"/>
              <a:gd name="connsiteX21" fmla="*/ 724962 w 2003665"/>
              <a:gd name="connsiteY21" fmla="*/ 91075 h 156650"/>
              <a:gd name="connsiteX22" fmla="*/ 779608 w 2003665"/>
              <a:gd name="connsiteY22" fmla="*/ 134792 h 156650"/>
              <a:gd name="connsiteX23" fmla="*/ 819681 w 2003665"/>
              <a:gd name="connsiteY23" fmla="*/ 98361 h 156650"/>
              <a:gd name="connsiteX24" fmla="*/ 867040 w 2003665"/>
              <a:gd name="connsiteY24" fmla="*/ 142078 h 156650"/>
              <a:gd name="connsiteX25" fmla="*/ 903470 w 2003665"/>
              <a:gd name="connsiteY25" fmla="*/ 91075 h 156650"/>
              <a:gd name="connsiteX26" fmla="*/ 958116 w 2003665"/>
              <a:gd name="connsiteY26" fmla="*/ 138435 h 156650"/>
              <a:gd name="connsiteX27" fmla="*/ 998189 w 2003665"/>
              <a:gd name="connsiteY27" fmla="*/ 69217 h 156650"/>
              <a:gd name="connsiteX28" fmla="*/ 1038263 w 2003665"/>
              <a:gd name="connsiteY28" fmla="*/ 149364 h 156650"/>
              <a:gd name="connsiteX29" fmla="*/ 1063764 w 2003665"/>
              <a:gd name="connsiteY29" fmla="*/ 76503 h 156650"/>
              <a:gd name="connsiteX30" fmla="*/ 1103837 w 2003665"/>
              <a:gd name="connsiteY30" fmla="*/ 142078 h 156650"/>
              <a:gd name="connsiteX31" fmla="*/ 1129338 w 2003665"/>
              <a:gd name="connsiteY31" fmla="*/ 65574 h 156650"/>
              <a:gd name="connsiteX32" fmla="*/ 1176698 w 2003665"/>
              <a:gd name="connsiteY32" fmla="*/ 131149 h 156650"/>
              <a:gd name="connsiteX33" fmla="*/ 1198556 w 2003665"/>
              <a:gd name="connsiteY33" fmla="*/ 61931 h 156650"/>
              <a:gd name="connsiteX34" fmla="*/ 1231343 w 2003665"/>
              <a:gd name="connsiteY34" fmla="*/ 145721 h 156650"/>
              <a:gd name="connsiteX35" fmla="*/ 1267773 w 2003665"/>
              <a:gd name="connsiteY35" fmla="*/ 58288 h 156650"/>
              <a:gd name="connsiteX36" fmla="*/ 1307847 w 2003665"/>
              <a:gd name="connsiteY36" fmla="*/ 123863 h 156650"/>
              <a:gd name="connsiteX37" fmla="*/ 1355206 w 2003665"/>
              <a:gd name="connsiteY37" fmla="*/ 61931 h 156650"/>
              <a:gd name="connsiteX38" fmla="*/ 1406208 w 2003665"/>
              <a:gd name="connsiteY38" fmla="*/ 138435 h 156650"/>
              <a:gd name="connsiteX39" fmla="*/ 1438996 w 2003665"/>
              <a:gd name="connsiteY39" fmla="*/ 47359 h 156650"/>
              <a:gd name="connsiteX40" fmla="*/ 1504570 w 2003665"/>
              <a:gd name="connsiteY40" fmla="*/ 134792 h 156650"/>
              <a:gd name="connsiteX41" fmla="*/ 1544643 w 2003665"/>
              <a:gd name="connsiteY41" fmla="*/ 36430 h 156650"/>
              <a:gd name="connsiteX42" fmla="*/ 1592003 w 2003665"/>
              <a:gd name="connsiteY42" fmla="*/ 145721 h 156650"/>
              <a:gd name="connsiteX43" fmla="*/ 1635719 w 2003665"/>
              <a:gd name="connsiteY43" fmla="*/ 29144 h 156650"/>
              <a:gd name="connsiteX44" fmla="*/ 1679435 w 2003665"/>
              <a:gd name="connsiteY44" fmla="*/ 134792 h 156650"/>
              <a:gd name="connsiteX45" fmla="*/ 1712223 w 2003665"/>
              <a:gd name="connsiteY45" fmla="*/ 14572 h 156650"/>
              <a:gd name="connsiteX46" fmla="*/ 1748653 w 2003665"/>
              <a:gd name="connsiteY46" fmla="*/ 120220 h 156650"/>
              <a:gd name="connsiteX47" fmla="*/ 1796012 w 2003665"/>
              <a:gd name="connsiteY47" fmla="*/ 14572 h 156650"/>
              <a:gd name="connsiteX48" fmla="*/ 1828800 w 2003665"/>
              <a:gd name="connsiteY48" fmla="*/ 120220 h 156650"/>
              <a:gd name="connsiteX49" fmla="*/ 1868873 w 2003665"/>
              <a:gd name="connsiteY49" fmla="*/ 3643 h 156650"/>
              <a:gd name="connsiteX50" fmla="*/ 1916232 w 2003665"/>
              <a:gd name="connsiteY50" fmla="*/ 120220 h 156650"/>
              <a:gd name="connsiteX51" fmla="*/ 1959949 w 2003665"/>
              <a:gd name="connsiteY51" fmla="*/ 0 h 156650"/>
              <a:gd name="connsiteX52" fmla="*/ 2003665 w 2003665"/>
              <a:gd name="connsiteY52" fmla="*/ 120220 h 156650"/>
              <a:gd name="connsiteX0" fmla="*/ 0 w 1959949"/>
              <a:gd name="connsiteY0" fmla="*/ 138435 h 156650"/>
              <a:gd name="connsiteX1" fmla="*/ 43716 w 1959949"/>
              <a:gd name="connsiteY1" fmla="*/ 105647 h 156650"/>
              <a:gd name="connsiteX2" fmla="*/ 65574 w 1959949"/>
              <a:gd name="connsiteY2" fmla="*/ 145721 h 156650"/>
              <a:gd name="connsiteX3" fmla="*/ 94718 w 1959949"/>
              <a:gd name="connsiteY3" fmla="*/ 109290 h 156650"/>
              <a:gd name="connsiteX4" fmla="*/ 138435 w 1959949"/>
              <a:gd name="connsiteY4" fmla="*/ 138435 h 156650"/>
              <a:gd name="connsiteX5" fmla="*/ 167579 w 1959949"/>
              <a:gd name="connsiteY5" fmla="*/ 112934 h 156650"/>
              <a:gd name="connsiteX6" fmla="*/ 204009 w 1959949"/>
              <a:gd name="connsiteY6" fmla="*/ 156650 h 156650"/>
              <a:gd name="connsiteX7" fmla="*/ 240439 w 1959949"/>
              <a:gd name="connsiteY7" fmla="*/ 112934 h 156650"/>
              <a:gd name="connsiteX8" fmla="*/ 291442 w 1959949"/>
              <a:gd name="connsiteY8" fmla="*/ 142078 h 156650"/>
              <a:gd name="connsiteX9" fmla="*/ 331515 w 1959949"/>
              <a:gd name="connsiteY9" fmla="*/ 102004 h 156650"/>
              <a:gd name="connsiteX10" fmla="*/ 371588 w 1959949"/>
              <a:gd name="connsiteY10" fmla="*/ 142078 h 156650"/>
              <a:gd name="connsiteX11" fmla="*/ 415305 w 1959949"/>
              <a:gd name="connsiteY11" fmla="*/ 98361 h 156650"/>
              <a:gd name="connsiteX12" fmla="*/ 444449 w 1959949"/>
              <a:gd name="connsiteY12" fmla="*/ 134792 h 156650"/>
              <a:gd name="connsiteX13" fmla="*/ 480879 w 1959949"/>
              <a:gd name="connsiteY13" fmla="*/ 102004 h 156650"/>
              <a:gd name="connsiteX14" fmla="*/ 510023 w 1959949"/>
              <a:gd name="connsiteY14" fmla="*/ 138435 h 156650"/>
              <a:gd name="connsiteX15" fmla="*/ 539168 w 1959949"/>
              <a:gd name="connsiteY15" fmla="*/ 102004 h 156650"/>
              <a:gd name="connsiteX16" fmla="*/ 561026 w 1959949"/>
              <a:gd name="connsiteY16" fmla="*/ 142078 h 156650"/>
              <a:gd name="connsiteX17" fmla="*/ 601099 w 1959949"/>
              <a:gd name="connsiteY17" fmla="*/ 102004 h 156650"/>
              <a:gd name="connsiteX18" fmla="*/ 644815 w 1959949"/>
              <a:gd name="connsiteY18" fmla="*/ 138435 h 156650"/>
              <a:gd name="connsiteX19" fmla="*/ 673960 w 1959949"/>
              <a:gd name="connsiteY19" fmla="*/ 98361 h 156650"/>
              <a:gd name="connsiteX20" fmla="*/ 703104 w 1959949"/>
              <a:gd name="connsiteY20" fmla="*/ 138435 h 156650"/>
              <a:gd name="connsiteX21" fmla="*/ 724962 w 1959949"/>
              <a:gd name="connsiteY21" fmla="*/ 91075 h 156650"/>
              <a:gd name="connsiteX22" fmla="*/ 779608 w 1959949"/>
              <a:gd name="connsiteY22" fmla="*/ 134792 h 156650"/>
              <a:gd name="connsiteX23" fmla="*/ 819681 w 1959949"/>
              <a:gd name="connsiteY23" fmla="*/ 98361 h 156650"/>
              <a:gd name="connsiteX24" fmla="*/ 867040 w 1959949"/>
              <a:gd name="connsiteY24" fmla="*/ 142078 h 156650"/>
              <a:gd name="connsiteX25" fmla="*/ 903470 w 1959949"/>
              <a:gd name="connsiteY25" fmla="*/ 91075 h 156650"/>
              <a:gd name="connsiteX26" fmla="*/ 958116 w 1959949"/>
              <a:gd name="connsiteY26" fmla="*/ 138435 h 156650"/>
              <a:gd name="connsiteX27" fmla="*/ 998189 w 1959949"/>
              <a:gd name="connsiteY27" fmla="*/ 69217 h 156650"/>
              <a:gd name="connsiteX28" fmla="*/ 1038263 w 1959949"/>
              <a:gd name="connsiteY28" fmla="*/ 149364 h 156650"/>
              <a:gd name="connsiteX29" fmla="*/ 1063764 w 1959949"/>
              <a:gd name="connsiteY29" fmla="*/ 76503 h 156650"/>
              <a:gd name="connsiteX30" fmla="*/ 1103837 w 1959949"/>
              <a:gd name="connsiteY30" fmla="*/ 142078 h 156650"/>
              <a:gd name="connsiteX31" fmla="*/ 1129338 w 1959949"/>
              <a:gd name="connsiteY31" fmla="*/ 65574 h 156650"/>
              <a:gd name="connsiteX32" fmla="*/ 1176698 w 1959949"/>
              <a:gd name="connsiteY32" fmla="*/ 131149 h 156650"/>
              <a:gd name="connsiteX33" fmla="*/ 1198556 w 1959949"/>
              <a:gd name="connsiteY33" fmla="*/ 61931 h 156650"/>
              <a:gd name="connsiteX34" fmla="*/ 1231343 w 1959949"/>
              <a:gd name="connsiteY34" fmla="*/ 145721 h 156650"/>
              <a:gd name="connsiteX35" fmla="*/ 1267773 w 1959949"/>
              <a:gd name="connsiteY35" fmla="*/ 58288 h 156650"/>
              <a:gd name="connsiteX36" fmla="*/ 1307847 w 1959949"/>
              <a:gd name="connsiteY36" fmla="*/ 123863 h 156650"/>
              <a:gd name="connsiteX37" fmla="*/ 1355206 w 1959949"/>
              <a:gd name="connsiteY37" fmla="*/ 61931 h 156650"/>
              <a:gd name="connsiteX38" fmla="*/ 1406208 w 1959949"/>
              <a:gd name="connsiteY38" fmla="*/ 138435 h 156650"/>
              <a:gd name="connsiteX39" fmla="*/ 1438996 w 1959949"/>
              <a:gd name="connsiteY39" fmla="*/ 47359 h 156650"/>
              <a:gd name="connsiteX40" fmla="*/ 1504570 w 1959949"/>
              <a:gd name="connsiteY40" fmla="*/ 134792 h 156650"/>
              <a:gd name="connsiteX41" fmla="*/ 1544643 w 1959949"/>
              <a:gd name="connsiteY41" fmla="*/ 36430 h 156650"/>
              <a:gd name="connsiteX42" fmla="*/ 1592003 w 1959949"/>
              <a:gd name="connsiteY42" fmla="*/ 145721 h 156650"/>
              <a:gd name="connsiteX43" fmla="*/ 1635719 w 1959949"/>
              <a:gd name="connsiteY43" fmla="*/ 29144 h 156650"/>
              <a:gd name="connsiteX44" fmla="*/ 1679435 w 1959949"/>
              <a:gd name="connsiteY44" fmla="*/ 134792 h 156650"/>
              <a:gd name="connsiteX45" fmla="*/ 1712223 w 1959949"/>
              <a:gd name="connsiteY45" fmla="*/ 14572 h 156650"/>
              <a:gd name="connsiteX46" fmla="*/ 1748653 w 1959949"/>
              <a:gd name="connsiteY46" fmla="*/ 120220 h 156650"/>
              <a:gd name="connsiteX47" fmla="*/ 1796012 w 1959949"/>
              <a:gd name="connsiteY47" fmla="*/ 14572 h 156650"/>
              <a:gd name="connsiteX48" fmla="*/ 1828800 w 1959949"/>
              <a:gd name="connsiteY48" fmla="*/ 120220 h 156650"/>
              <a:gd name="connsiteX49" fmla="*/ 1868873 w 1959949"/>
              <a:gd name="connsiteY49" fmla="*/ 3643 h 156650"/>
              <a:gd name="connsiteX50" fmla="*/ 1916232 w 1959949"/>
              <a:gd name="connsiteY50" fmla="*/ 120220 h 156650"/>
              <a:gd name="connsiteX51" fmla="*/ 1959949 w 1959949"/>
              <a:gd name="connsiteY51" fmla="*/ 0 h 156650"/>
              <a:gd name="connsiteX0" fmla="*/ 0 w 1916232"/>
              <a:gd name="connsiteY0" fmla="*/ 134792 h 153007"/>
              <a:gd name="connsiteX1" fmla="*/ 43716 w 1916232"/>
              <a:gd name="connsiteY1" fmla="*/ 102004 h 153007"/>
              <a:gd name="connsiteX2" fmla="*/ 65574 w 1916232"/>
              <a:gd name="connsiteY2" fmla="*/ 142078 h 153007"/>
              <a:gd name="connsiteX3" fmla="*/ 94718 w 1916232"/>
              <a:gd name="connsiteY3" fmla="*/ 105647 h 153007"/>
              <a:gd name="connsiteX4" fmla="*/ 138435 w 1916232"/>
              <a:gd name="connsiteY4" fmla="*/ 134792 h 153007"/>
              <a:gd name="connsiteX5" fmla="*/ 167579 w 1916232"/>
              <a:gd name="connsiteY5" fmla="*/ 109291 h 153007"/>
              <a:gd name="connsiteX6" fmla="*/ 204009 w 1916232"/>
              <a:gd name="connsiteY6" fmla="*/ 153007 h 153007"/>
              <a:gd name="connsiteX7" fmla="*/ 240439 w 1916232"/>
              <a:gd name="connsiteY7" fmla="*/ 109291 h 153007"/>
              <a:gd name="connsiteX8" fmla="*/ 291442 w 1916232"/>
              <a:gd name="connsiteY8" fmla="*/ 138435 h 153007"/>
              <a:gd name="connsiteX9" fmla="*/ 331515 w 1916232"/>
              <a:gd name="connsiteY9" fmla="*/ 98361 h 153007"/>
              <a:gd name="connsiteX10" fmla="*/ 371588 w 1916232"/>
              <a:gd name="connsiteY10" fmla="*/ 138435 h 153007"/>
              <a:gd name="connsiteX11" fmla="*/ 415305 w 1916232"/>
              <a:gd name="connsiteY11" fmla="*/ 94718 h 153007"/>
              <a:gd name="connsiteX12" fmla="*/ 444449 w 1916232"/>
              <a:gd name="connsiteY12" fmla="*/ 131149 h 153007"/>
              <a:gd name="connsiteX13" fmla="*/ 480879 w 1916232"/>
              <a:gd name="connsiteY13" fmla="*/ 98361 h 153007"/>
              <a:gd name="connsiteX14" fmla="*/ 510023 w 1916232"/>
              <a:gd name="connsiteY14" fmla="*/ 134792 h 153007"/>
              <a:gd name="connsiteX15" fmla="*/ 539168 w 1916232"/>
              <a:gd name="connsiteY15" fmla="*/ 98361 h 153007"/>
              <a:gd name="connsiteX16" fmla="*/ 561026 w 1916232"/>
              <a:gd name="connsiteY16" fmla="*/ 138435 h 153007"/>
              <a:gd name="connsiteX17" fmla="*/ 601099 w 1916232"/>
              <a:gd name="connsiteY17" fmla="*/ 98361 h 153007"/>
              <a:gd name="connsiteX18" fmla="*/ 644815 w 1916232"/>
              <a:gd name="connsiteY18" fmla="*/ 134792 h 153007"/>
              <a:gd name="connsiteX19" fmla="*/ 673960 w 1916232"/>
              <a:gd name="connsiteY19" fmla="*/ 94718 h 153007"/>
              <a:gd name="connsiteX20" fmla="*/ 703104 w 1916232"/>
              <a:gd name="connsiteY20" fmla="*/ 134792 h 153007"/>
              <a:gd name="connsiteX21" fmla="*/ 724962 w 1916232"/>
              <a:gd name="connsiteY21" fmla="*/ 87432 h 153007"/>
              <a:gd name="connsiteX22" fmla="*/ 779608 w 1916232"/>
              <a:gd name="connsiteY22" fmla="*/ 131149 h 153007"/>
              <a:gd name="connsiteX23" fmla="*/ 819681 w 1916232"/>
              <a:gd name="connsiteY23" fmla="*/ 94718 h 153007"/>
              <a:gd name="connsiteX24" fmla="*/ 867040 w 1916232"/>
              <a:gd name="connsiteY24" fmla="*/ 138435 h 153007"/>
              <a:gd name="connsiteX25" fmla="*/ 903470 w 1916232"/>
              <a:gd name="connsiteY25" fmla="*/ 87432 h 153007"/>
              <a:gd name="connsiteX26" fmla="*/ 958116 w 1916232"/>
              <a:gd name="connsiteY26" fmla="*/ 134792 h 153007"/>
              <a:gd name="connsiteX27" fmla="*/ 998189 w 1916232"/>
              <a:gd name="connsiteY27" fmla="*/ 65574 h 153007"/>
              <a:gd name="connsiteX28" fmla="*/ 1038263 w 1916232"/>
              <a:gd name="connsiteY28" fmla="*/ 145721 h 153007"/>
              <a:gd name="connsiteX29" fmla="*/ 1063764 w 1916232"/>
              <a:gd name="connsiteY29" fmla="*/ 72860 h 153007"/>
              <a:gd name="connsiteX30" fmla="*/ 1103837 w 1916232"/>
              <a:gd name="connsiteY30" fmla="*/ 138435 h 153007"/>
              <a:gd name="connsiteX31" fmla="*/ 1129338 w 1916232"/>
              <a:gd name="connsiteY31" fmla="*/ 61931 h 153007"/>
              <a:gd name="connsiteX32" fmla="*/ 1176698 w 1916232"/>
              <a:gd name="connsiteY32" fmla="*/ 127506 h 153007"/>
              <a:gd name="connsiteX33" fmla="*/ 1198556 w 1916232"/>
              <a:gd name="connsiteY33" fmla="*/ 58288 h 153007"/>
              <a:gd name="connsiteX34" fmla="*/ 1231343 w 1916232"/>
              <a:gd name="connsiteY34" fmla="*/ 142078 h 153007"/>
              <a:gd name="connsiteX35" fmla="*/ 1267773 w 1916232"/>
              <a:gd name="connsiteY35" fmla="*/ 54645 h 153007"/>
              <a:gd name="connsiteX36" fmla="*/ 1307847 w 1916232"/>
              <a:gd name="connsiteY36" fmla="*/ 120220 h 153007"/>
              <a:gd name="connsiteX37" fmla="*/ 1355206 w 1916232"/>
              <a:gd name="connsiteY37" fmla="*/ 58288 h 153007"/>
              <a:gd name="connsiteX38" fmla="*/ 1406208 w 1916232"/>
              <a:gd name="connsiteY38" fmla="*/ 134792 h 153007"/>
              <a:gd name="connsiteX39" fmla="*/ 1438996 w 1916232"/>
              <a:gd name="connsiteY39" fmla="*/ 43716 h 153007"/>
              <a:gd name="connsiteX40" fmla="*/ 1504570 w 1916232"/>
              <a:gd name="connsiteY40" fmla="*/ 131149 h 153007"/>
              <a:gd name="connsiteX41" fmla="*/ 1544643 w 1916232"/>
              <a:gd name="connsiteY41" fmla="*/ 32787 h 153007"/>
              <a:gd name="connsiteX42" fmla="*/ 1592003 w 1916232"/>
              <a:gd name="connsiteY42" fmla="*/ 142078 h 153007"/>
              <a:gd name="connsiteX43" fmla="*/ 1635719 w 1916232"/>
              <a:gd name="connsiteY43" fmla="*/ 25501 h 153007"/>
              <a:gd name="connsiteX44" fmla="*/ 1679435 w 1916232"/>
              <a:gd name="connsiteY44" fmla="*/ 131149 h 153007"/>
              <a:gd name="connsiteX45" fmla="*/ 1712223 w 1916232"/>
              <a:gd name="connsiteY45" fmla="*/ 10929 h 153007"/>
              <a:gd name="connsiteX46" fmla="*/ 1748653 w 1916232"/>
              <a:gd name="connsiteY46" fmla="*/ 116577 h 153007"/>
              <a:gd name="connsiteX47" fmla="*/ 1796012 w 1916232"/>
              <a:gd name="connsiteY47" fmla="*/ 10929 h 153007"/>
              <a:gd name="connsiteX48" fmla="*/ 1828800 w 1916232"/>
              <a:gd name="connsiteY48" fmla="*/ 116577 h 153007"/>
              <a:gd name="connsiteX49" fmla="*/ 1868873 w 1916232"/>
              <a:gd name="connsiteY49" fmla="*/ 0 h 153007"/>
              <a:gd name="connsiteX50" fmla="*/ 1916232 w 1916232"/>
              <a:gd name="connsiteY50" fmla="*/ 116577 h 153007"/>
              <a:gd name="connsiteX0" fmla="*/ 0 w 1868873"/>
              <a:gd name="connsiteY0" fmla="*/ 134792 h 153007"/>
              <a:gd name="connsiteX1" fmla="*/ 43716 w 1868873"/>
              <a:gd name="connsiteY1" fmla="*/ 102004 h 153007"/>
              <a:gd name="connsiteX2" fmla="*/ 65574 w 1868873"/>
              <a:gd name="connsiteY2" fmla="*/ 142078 h 153007"/>
              <a:gd name="connsiteX3" fmla="*/ 94718 w 1868873"/>
              <a:gd name="connsiteY3" fmla="*/ 105647 h 153007"/>
              <a:gd name="connsiteX4" fmla="*/ 138435 w 1868873"/>
              <a:gd name="connsiteY4" fmla="*/ 134792 h 153007"/>
              <a:gd name="connsiteX5" fmla="*/ 167579 w 1868873"/>
              <a:gd name="connsiteY5" fmla="*/ 109291 h 153007"/>
              <a:gd name="connsiteX6" fmla="*/ 204009 w 1868873"/>
              <a:gd name="connsiteY6" fmla="*/ 153007 h 153007"/>
              <a:gd name="connsiteX7" fmla="*/ 240439 w 1868873"/>
              <a:gd name="connsiteY7" fmla="*/ 109291 h 153007"/>
              <a:gd name="connsiteX8" fmla="*/ 291442 w 1868873"/>
              <a:gd name="connsiteY8" fmla="*/ 138435 h 153007"/>
              <a:gd name="connsiteX9" fmla="*/ 331515 w 1868873"/>
              <a:gd name="connsiteY9" fmla="*/ 98361 h 153007"/>
              <a:gd name="connsiteX10" fmla="*/ 371588 w 1868873"/>
              <a:gd name="connsiteY10" fmla="*/ 138435 h 153007"/>
              <a:gd name="connsiteX11" fmla="*/ 415305 w 1868873"/>
              <a:gd name="connsiteY11" fmla="*/ 94718 h 153007"/>
              <a:gd name="connsiteX12" fmla="*/ 444449 w 1868873"/>
              <a:gd name="connsiteY12" fmla="*/ 131149 h 153007"/>
              <a:gd name="connsiteX13" fmla="*/ 480879 w 1868873"/>
              <a:gd name="connsiteY13" fmla="*/ 98361 h 153007"/>
              <a:gd name="connsiteX14" fmla="*/ 510023 w 1868873"/>
              <a:gd name="connsiteY14" fmla="*/ 134792 h 153007"/>
              <a:gd name="connsiteX15" fmla="*/ 539168 w 1868873"/>
              <a:gd name="connsiteY15" fmla="*/ 98361 h 153007"/>
              <a:gd name="connsiteX16" fmla="*/ 561026 w 1868873"/>
              <a:gd name="connsiteY16" fmla="*/ 138435 h 153007"/>
              <a:gd name="connsiteX17" fmla="*/ 601099 w 1868873"/>
              <a:gd name="connsiteY17" fmla="*/ 98361 h 153007"/>
              <a:gd name="connsiteX18" fmla="*/ 644815 w 1868873"/>
              <a:gd name="connsiteY18" fmla="*/ 134792 h 153007"/>
              <a:gd name="connsiteX19" fmla="*/ 673960 w 1868873"/>
              <a:gd name="connsiteY19" fmla="*/ 94718 h 153007"/>
              <a:gd name="connsiteX20" fmla="*/ 703104 w 1868873"/>
              <a:gd name="connsiteY20" fmla="*/ 134792 h 153007"/>
              <a:gd name="connsiteX21" fmla="*/ 724962 w 1868873"/>
              <a:gd name="connsiteY21" fmla="*/ 87432 h 153007"/>
              <a:gd name="connsiteX22" fmla="*/ 779608 w 1868873"/>
              <a:gd name="connsiteY22" fmla="*/ 131149 h 153007"/>
              <a:gd name="connsiteX23" fmla="*/ 819681 w 1868873"/>
              <a:gd name="connsiteY23" fmla="*/ 94718 h 153007"/>
              <a:gd name="connsiteX24" fmla="*/ 867040 w 1868873"/>
              <a:gd name="connsiteY24" fmla="*/ 138435 h 153007"/>
              <a:gd name="connsiteX25" fmla="*/ 903470 w 1868873"/>
              <a:gd name="connsiteY25" fmla="*/ 87432 h 153007"/>
              <a:gd name="connsiteX26" fmla="*/ 958116 w 1868873"/>
              <a:gd name="connsiteY26" fmla="*/ 134792 h 153007"/>
              <a:gd name="connsiteX27" fmla="*/ 998189 w 1868873"/>
              <a:gd name="connsiteY27" fmla="*/ 65574 h 153007"/>
              <a:gd name="connsiteX28" fmla="*/ 1038263 w 1868873"/>
              <a:gd name="connsiteY28" fmla="*/ 145721 h 153007"/>
              <a:gd name="connsiteX29" fmla="*/ 1063764 w 1868873"/>
              <a:gd name="connsiteY29" fmla="*/ 72860 h 153007"/>
              <a:gd name="connsiteX30" fmla="*/ 1103837 w 1868873"/>
              <a:gd name="connsiteY30" fmla="*/ 138435 h 153007"/>
              <a:gd name="connsiteX31" fmla="*/ 1129338 w 1868873"/>
              <a:gd name="connsiteY31" fmla="*/ 61931 h 153007"/>
              <a:gd name="connsiteX32" fmla="*/ 1176698 w 1868873"/>
              <a:gd name="connsiteY32" fmla="*/ 127506 h 153007"/>
              <a:gd name="connsiteX33" fmla="*/ 1198556 w 1868873"/>
              <a:gd name="connsiteY33" fmla="*/ 58288 h 153007"/>
              <a:gd name="connsiteX34" fmla="*/ 1231343 w 1868873"/>
              <a:gd name="connsiteY34" fmla="*/ 142078 h 153007"/>
              <a:gd name="connsiteX35" fmla="*/ 1267773 w 1868873"/>
              <a:gd name="connsiteY35" fmla="*/ 54645 h 153007"/>
              <a:gd name="connsiteX36" fmla="*/ 1307847 w 1868873"/>
              <a:gd name="connsiteY36" fmla="*/ 120220 h 153007"/>
              <a:gd name="connsiteX37" fmla="*/ 1355206 w 1868873"/>
              <a:gd name="connsiteY37" fmla="*/ 58288 h 153007"/>
              <a:gd name="connsiteX38" fmla="*/ 1406208 w 1868873"/>
              <a:gd name="connsiteY38" fmla="*/ 134792 h 153007"/>
              <a:gd name="connsiteX39" fmla="*/ 1438996 w 1868873"/>
              <a:gd name="connsiteY39" fmla="*/ 43716 h 153007"/>
              <a:gd name="connsiteX40" fmla="*/ 1504570 w 1868873"/>
              <a:gd name="connsiteY40" fmla="*/ 131149 h 153007"/>
              <a:gd name="connsiteX41" fmla="*/ 1544643 w 1868873"/>
              <a:gd name="connsiteY41" fmla="*/ 32787 h 153007"/>
              <a:gd name="connsiteX42" fmla="*/ 1592003 w 1868873"/>
              <a:gd name="connsiteY42" fmla="*/ 142078 h 153007"/>
              <a:gd name="connsiteX43" fmla="*/ 1635719 w 1868873"/>
              <a:gd name="connsiteY43" fmla="*/ 25501 h 153007"/>
              <a:gd name="connsiteX44" fmla="*/ 1679435 w 1868873"/>
              <a:gd name="connsiteY44" fmla="*/ 131149 h 153007"/>
              <a:gd name="connsiteX45" fmla="*/ 1712223 w 1868873"/>
              <a:gd name="connsiteY45" fmla="*/ 10929 h 153007"/>
              <a:gd name="connsiteX46" fmla="*/ 1748653 w 1868873"/>
              <a:gd name="connsiteY46" fmla="*/ 116577 h 153007"/>
              <a:gd name="connsiteX47" fmla="*/ 1796012 w 1868873"/>
              <a:gd name="connsiteY47" fmla="*/ 10929 h 153007"/>
              <a:gd name="connsiteX48" fmla="*/ 1828800 w 1868873"/>
              <a:gd name="connsiteY48" fmla="*/ 116577 h 153007"/>
              <a:gd name="connsiteX49" fmla="*/ 1868873 w 1868873"/>
              <a:gd name="connsiteY49" fmla="*/ 0 h 153007"/>
              <a:gd name="connsiteX0" fmla="*/ 0 w 1828800"/>
              <a:gd name="connsiteY0" fmla="*/ 123904 h 142119"/>
              <a:gd name="connsiteX1" fmla="*/ 43716 w 1828800"/>
              <a:gd name="connsiteY1" fmla="*/ 91116 h 142119"/>
              <a:gd name="connsiteX2" fmla="*/ 65574 w 1828800"/>
              <a:gd name="connsiteY2" fmla="*/ 131190 h 142119"/>
              <a:gd name="connsiteX3" fmla="*/ 94718 w 1828800"/>
              <a:gd name="connsiteY3" fmla="*/ 94759 h 142119"/>
              <a:gd name="connsiteX4" fmla="*/ 138435 w 1828800"/>
              <a:gd name="connsiteY4" fmla="*/ 123904 h 142119"/>
              <a:gd name="connsiteX5" fmla="*/ 167579 w 1828800"/>
              <a:gd name="connsiteY5" fmla="*/ 98403 h 142119"/>
              <a:gd name="connsiteX6" fmla="*/ 204009 w 1828800"/>
              <a:gd name="connsiteY6" fmla="*/ 142119 h 142119"/>
              <a:gd name="connsiteX7" fmla="*/ 240439 w 1828800"/>
              <a:gd name="connsiteY7" fmla="*/ 98403 h 142119"/>
              <a:gd name="connsiteX8" fmla="*/ 291442 w 1828800"/>
              <a:gd name="connsiteY8" fmla="*/ 127547 h 142119"/>
              <a:gd name="connsiteX9" fmla="*/ 331515 w 1828800"/>
              <a:gd name="connsiteY9" fmla="*/ 87473 h 142119"/>
              <a:gd name="connsiteX10" fmla="*/ 371588 w 1828800"/>
              <a:gd name="connsiteY10" fmla="*/ 127547 h 142119"/>
              <a:gd name="connsiteX11" fmla="*/ 415305 w 1828800"/>
              <a:gd name="connsiteY11" fmla="*/ 83830 h 142119"/>
              <a:gd name="connsiteX12" fmla="*/ 444449 w 1828800"/>
              <a:gd name="connsiteY12" fmla="*/ 120261 h 142119"/>
              <a:gd name="connsiteX13" fmla="*/ 480879 w 1828800"/>
              <a:gd name="connsiteY13" fmla="*/ 87473 h 142119"/>
              <a:gd name="connsiteX14" fmla="*/ 510023 w 1828800"/>
              <a:gd name="connsiteY14" fmla="*/ 123904 h 142119"/>
              <a:gd name="connsiteX15" fmla="*/ 539168 w 1828800"/>
              <a:gd name="connsiteY15" fmla="*/ 87473 h 142119"/>
              <a:gd name="connsiteX16" fmla="*/ 561026 w 1828800"/>
              <a:gd name="connsiteY16" fmla="*/ 127547 h 142119"/>
              <a:gd name="connsiteX17" fmla="*/ 601099 w 1828800"/>
              <a:gd name="connsiteY17" fmla="*/ 87473 h 142119"/>
              <a:gd name="connsiteX18" fmla="*/ 644815 w 1828800"/>
              <a:gd name="connsiteY18" fmla="*/ 123904 h 142119"/>
              <a:gd name="connsiteX19" fmla="*/ 673960 w 1828800"/>
              <a:gd name="connsiteY19" fmla="*/ 83830 h 142119"/>
              <a:gd name="connsiteX20" fmla="*/ 703104 w 1828800"/>
              <a:gd name="connsiteY20" fmla="*/ 123904 h 142119"/>
              <a:gd name="connsiteX21" fmla="*/ 724962 w 1828800"/>
              <a:gd name="connsiteY21" fmla="*/ 76544 h 142119"/>
              <a:gd name="connsiteX22" fmla="*/ 779608 w 1828800"/>
              <a:gd name="connsiteY22" fmla="*/ 120261 h 142119"/>
              <a:gd name="connsiteX23" fmla="*/ 819681 w 1828800"/>
              <a:gd name="connsiteY23" fmla="*/ 83830 h 142119"/>
              <a:gd name="connsiteX24" fmla="*/ 867040 w 1828800"/>
              <a:gd name="connsiteY24" fmla="*/ 127547 h 142119"/>
              <a:gd name="connsiteX25" fmla="*/ 903470 w 1828800"/>
              <a:gd name="connsiteY25" fmla="*/ 76544 h 142119"/>
              <a:gd name="connsiteX26" fmla="*/ 958116 w 1828800"/>
              <a:gd name="connsiteY26" fmla="*/ 123904 h 142119"/>
              <a:gd name="connsiteX27" fmla="*/ 998189 w 1828800"/>
              <a:gd name="connsiteY27" fmla="*/ 54686 h 142119"/>
              <a:gd name="connsiteX28" fmla="*/ 1038263 w 1828800"/>
              <a:gd name="connsiteY28" fmla="*/ 134833 h 142119"/>
              <a:gd name="connsiteX29" fmla="*/ 1063764 w 1828800"/>
              <a:gd name="connsiteY29" fmla="*/ 61972 h 142119"/>
              <a:gd name="connsiteX30" fmla="*/ 1103837 w 1828800"/>
              <a:gd name="connsiteY30" fmla="*/ 127547 h 142119"/>
              <a:gd name="connsiteX31" fmla="*/ 1129338 w 1828800"/>
              <a:gd name="connsiteY31" fmla="*/ 51043 h 142119"/>
              <a:gd name="connsiteX32" fmla="*/ 1176698 w 1828800"/>
              <a:gd name="connsiteY32" fmla="*/ 116618 h 142119"/>
              <a:gd name="connsiteX33" fmla="*/ 1198556 w 1828800"/>
              <a:gd name="connsiteY33" fmla="*/ 47400 h 142119"/>
              <a:gd name="connsiteX34" fmla="*/ 1231343 w 1828800"/>
              <a:gd name="connsiteY34" fmla="*/ 131190 h 142119"/>
              <a:gd name="connsiteX35" fmla="*/ 1267773 w 1828800"/>
              <a:gd name="connsiteY35" fmla="*/ 43757 h 142119"/>
              <a:gd name="connsiteX36" fmla="*/ 1307847 w 1828800"/>
              <a:gd name="connsiteY36" fmla="*/ 109332 h 142119"/>
              <a:gd name="connsiteX37" fmla="*/ 1355206 w 1828800"/>
              <a:gd name="connsiteY37" fmla="*/ 47400 h 142119"/>
              <a:gd name="connsiteX38" fmla="*/ 1406208 w 1828800"/>
              <a:gd name="connsiteY38" fmla="*/ 123904 h 142119"/>
              <a:gd name="connsiteX39" fmla="*/ 1438996 w 1828800"/>
              <a:gd name="connsiteY39" fmla="*/ 32828 h 142119"/>
              <a:gd name="connsiteX40" fmla="*/ 1504570 w 1828800"/>
              <a:gd name="connsiteY40" fmla="*/ 120261 h 142119"/>
              <a:gd name="connsiteX41" fmla="*/ 1544643 w 1828800"/>
              <a:gd name="connsiteY41" fmla="*/ 21899 h 142119"/>
              <a:gd name="connsiteX42" fmla="*/ 1592003 w 1828800"/>
              <a:gd name="connsiteY42" fmla="*/ 131190 h 142119"/>
              <a:gd name="connsiteX43" fmla="*/ 1635719 w 1828800"/>
              <a:gd name="connsiteY43" fmla="*/ 14613 h 142119"/>
              <a:gd name="connsiteX44" fmla="*/ 1679435 w 1828800"/>
              <a:gd name="connsiteY44" fmla="*/ 120261 h 142119"/>
              <a:gd name="connsiteX45" fmla="*/ 1712223 w 1828800"/>
              <a:gd name="connsiteY45" fmla="*/ 41 h 142119"/>
              <a:gd name="connsiteX46" fmla="*/ 1748653 w 1828800"/>
              <a:gd name="connsiteY46" fmla="*/ 105689 h 142119"/>
              <a:gd name="connsiteX47" fmla="*/ 1796012 w 1828800"/>
              <a:gd name="connsiteY47" fmla="*/ 41 h 142119"/>
              <a:gd name="connsiteX48" fmla="*/ 1828800 w 1828800"/>
              <a:gd name="connsiteY48" fmla="*/ 105689 h 142119"/>
              <a:gd name="connsiteX0" fmla="*/ 0 w 1796012"/>
              <a:gd name="connsiteY0" fmla="*/ 123904 h 142119"/>
              <a:gd name="connsiteX1" fmla="*/ 43716 w 1796012"/>
              <a:gd name="connsiteY1" fmla="*/ 91116 h 142119"/>
              <a:gd name="connsiteX2" fmla="*/ 65574 w 1796012"/>
              <a:gd name="connsiteY2" fmla="*/ 131190 h 142119"/>
              <a:gd name="connsiteX3" fmla="*/ 94718 w 1796012"/>
              <a:gd name="connsiteY3" fmla="*/ 94759 h 142119"/>
              <a:gd name="connsiteX4" fmla="*/ 138435 w 1796012"/>
              <a:gd name="connsiteY4" fmla="*/ 123904 h 142119"/>
              <a:gd name="connsiteX5" fmla="*/ 167579 w 1796012"/>
              <a:gd name="connsiteY5" fmla="*/ 98403 h 142119"/>
              <a:gd name="connsiteX6" fmla="*/ 204009 w 1796012"/>
              <a:gd name="connsiteY6" fmla="*/ 142119 h 142119"/>
              <a:gd name="connsiteX7" fmla="*/ 240439 w 1796012"/>
              <a:gd name="connsiteY7" fmla="*/ 98403 h 142119"/>
              <a:gd name="connsiteX8" fmla="*/ 291442 w 1796012"/>
              <a:gd name="connsiteY8" fmla="*/ 127547 h 142119"/>
              <a:gd name="connsiteX9" fmla="*/ 331515 w 1796012"/>
              <a:gd name="connsiteY9" fmla="*/ 87473 h 142119"/>
              <a:gd name="connsiteX10" fmla="*/ 371588 w 1796012"/>
              <a:gd name="connsiteY10" fmla="*/ 127547 h 142119"/>
              <a:gd name="connsiteX11" fmla="*/ 415305 w 1796012"/>
              <a:gd name="connsiteY11" fmla="*/ 83830 h 142119"/>
              <a:gd name="connsiteX12" fmla="*/ 444449 w 1796012"/>
              <a:gd name="connsiteY12" fmla="*/ 120261 h 142119"/>
              <a:gd name="connsiteX13" fmla="*/ 480879 w 1796012"/>
              <a:gd name="connsiteY13" fmla="*/ 87473 h 142119"/>
              <a:gd name="connsiteX14" fmla="*/ 510023 w 1796012"/>
              <a:gd name="connsiteY14" fmla="*/ 123904 h 142119"/>
              <a:gd name="connsiteX15" fmla="*/ 539168 w 1796012"/>
              <a:gd name="connsiteY15" fmla="*/ 87473 h 142119"/>
              <a:gd name="connsiteX16" fmla="*/ 561026 w 1796012"/>
              <a:gd name="connsiteY16" fmla="*/ 127547 h 142119"/>
              <a:gd name="connsiteX17" fmla="*/ 601099 w 1796012"/>
              <a:gd name="connsiteY17" fmla="*/ 87473 h 142119"/>
              <a:gd name="connsiteX18" fmla="*/ 644815 w 1796012"/>
              <a:gd name="connsiteY18" fmla="*/ 123904 h 142119"/>
              <a:gd name="connsiteX19" fmla="*/ 673960 w 1796012"/>
              <a:gd name="connsiteY19" fmla="*/ 83830 h 142119"/>
              <a:gd name="connsiteX20" fmla="*/ 703104 w 1796012"/>
              <a:gd name="connsiteY20" fmla="*/ 123904 h 142119"/>
              <a:gd name="connsiteX21" fmla="*/ 724962 w 1796012"/>
              <a:gd name="connsiteY21" fmla="*/ 76544 h 142119"/>
              <a:gd name="connsiteX22" fmla="*/ 779608 w 1796012"/>
              <a:gd name="connsiteY22" fmla="*/ 120261 h 142119"/>
              <a:gd name="connsiteX23" fmla="*/ 819681 w 1796012"/>
              <a:gd name="connsiteY23" fmla="*/ 83830 h 142119"/>
              <a:gd name="connsiteX24" fmla="*/ 867040 w 1796012"/>
              <a:gd name="connsiteY24" fmla="*/ 127547 h 142119"/>
              <a:gd name="connsiteX25" fmla="*/ 903470 w 1796012"/>
              <a:gd name="connsiteY25" fmla="*/ 76544 h 142119"/>
              <a:gd name="connsiteX26" fmla="*/ 958116 w 1796012"/>
              <a:gd name="connsiteY26" fmla="*/ 123904 h 142119"/>
              <a:gd name="connsiteX27" fmla="*/ 998189 w 1796012"/>
              <a:gd name="connsiteY27" fmla="*/ 54686 h 142119"/>
              <a:gd name="connsiteX28" fmla="*/ 1038263 w 1796012"/>
              <a:gd name="connsiteY28" fmla="*/ 134833 h 142119"/>
              <a:gd name="connsiteX29" fmla="*/ 1063764 w 1796012"/>
              <a:gd name="connsiteY29" fmla="*/ 61972 h 142119"/>
              <a:gd name="connsiteX30" fmla="*/ 1103837 w 1796012"/>
              <a:gd name="connsiteY30" fmla="*/ 127547 h 142119"/>
              <a:gd name="connsiteX31" fmla="*/ 1129338 w 1796012"/>
              <a:gd name="connsiteY31" fmla="*/ 51043 h 142119"/>
              <a:gd name="connsiteX32" fmla="*/ 1176698 w 1796012"/>
              <a:gd name="connsiteY32" fmla="*/ 116618 h 142119"/>
              <a:gd name="connsiteX33" fmla="*/ 1198556 w 1796012"/>
              <a:gd name="connsiteY33" fmla="*/ 47400 h 142119"/>
              <a:gd name="connsiteX34" fmla="*/ 1231343 w 1796012"/>
              <a:gd name="connsiteY34" fmla="*/ 131190 h 142119"/>
              <a:gd name="connsiteX35" fmla="*/ 1267773 w 1796012"/>
              <a:gd name="connsiteY35" fmla="*/ 43757 h 142119"/>
              <a:gd name="connsiteX36" fmla="*/ 1307847 w 1796012"/>
              <a:gd name="connsiteY36" fmla="*/ 109332 h 142119"/>
              <a:gd name="connsiteX37" fmla="*/ 1355206 w 1796012"/>
              <a:gd name="connsiteY37" fmla="*/ 47400 h 142119"/>
              <a:gd name="connsiteX38" fmla="*/ 1406208 w 1796012"/>
              <a:gd name="connsiteY38" fmla="*/ 123904 h 142119"/>
              <a:gd name="connsiteX39" fmla="*/ 1438996 w 1796012"/>
              <a:gd name="connsiteY39" fmla="*/ 32828 h 142119"/>
              <a:gd name="connsiteX40" fmla="*/ 1504570 w 1796012"/>
              <a:gd name="connsiteY40" fmla="*/ 120261 h 142119"/>
              <a:gd name="connsiteX41" fmla="*/ 1544643 w 1796012"/>
              <a:gd name="connsiteY41" fmla="*/ 21899 h 142119"/>
              <a:gd name="connsiteX42" fmla="*/ 1592003 w 1796012"/>
              <a:gd name="connsiteY42" fmla="*/ 131190 h 142119"/>
              <a:gd name="connsiteX43" fmla="*/ 1635719 w 1796012"/>
              <a:gd name="connsiteY43" fmla="*/ 14613 h 142119"/>
              <a:gd name="connsiteX44" fmla="*/ 1679435 w 1796012"/>
              <a:gd name="connsiteY44" fmla="*/ 120261 h 142119"/>
              <a:gd name="connsiteX45" fmla="*/ 1712223 w 1796012"/>
              <a:gd name="connsiteY45" fmla="*/ 41 h 142119"/>
              <a:gd name="connsiteX46" fmla="*/ 1748653 w 1796012"/>
              <a:gd name="connsiteY46" fmla="*/ 105689 h 142119"/>
              <a:gd name="connsiteX47" fmla="*/ 1796012 w 1796012"/>
              <a:gd name="connsiteY47" fmla="*/ 41 h 142119"/>
              <a:gd name="connsiteX0" fmla="*/ 0 w 1748653"/>
              <a:gd name="connsiteY0" fmla="*/ 123904 h 142119"/>
              <a:gd name="connsiteX1" fmla="*/ 43716 w 1748653"/>
              <a:gd name="connsiteY1" fmla="*/ 91116 h 142119"/>
              <a:gd name="connsiteX2" fmla="*/ 65574 w 1748653"/>
              <a:gd name="connsiteY2" fmla="*/ 131190 h 142119"/>
              <a:gd name="connsiteX3" fmla="*/ 94718 w 1748653"/>
              <a:gd name="connsiteY3" fmla="*/ 94759 h 142119"/>
              <a:gd name="connsiteX4" fmla="*/ 138435 w 1748653"/>
              <a:gd name="connsiteY4" fmla="*/ 123904 h 142119"/>
              <a:gd name="connsiteX5" fmla="*/ 167579 w 1748653"/>
              <a:gd name="connsiteY5" fmla="*/ 98403 h 142119"/>
              <a:gd name="connsiteX6" fmla="*/ 204009 w 1748653"/>
              <a:gd name="connsiteY6" fmla="*/ 142119 h 142119"/>
              <a:gd name="connsiteX7" fmla="*/ 240439 w 1748653"/>
              <a:gd name="connsiteY7" fmla="*/ 98403 h 142119"/>
              <a:gd name="connsiteX8" fmla="*/ 291442 w 1748653"/>
              <a:gd name="connsiteY8" fmla="*/ 127547 h 142119"/>
              <a:gd name="connsiteX9" fmla="*/ 331515 w 1748653"/>
              <a:gd name="connsiteY9" fmla="*/ 87473 h 142119"/>
              <a:gd name="connsiteX10" fmla="*/ 371588 w 1748653"/>
              <a:gd name="connsiteY10" fmla="*/ 127547 h 142119"/>
              <a:gd name="connsiteX11" fmla="*/ 415305 w 1748653"/>
              <a:gd name="connsiteY11" fmla="*/ 83830 h 142119"/>
              <a:gd name="connsiteX12" fmla="*/ 444449 w 1748653"/>
              <a:gd name="connsiteY12" fmla="*/ 120261 h 142119"/>
              <a:gd name="connsiteX13" fmla="*/ 480879 w 1748653"/>
              <a:gd name="connsiteY13" fmla="*/ 87473 h 142119"/>
              <a:gd name="connsiteX14" fmla="*/ 510023 w 1748653"/>
              <a:gd name="connsiteY14" fmla="*/ 123904 h 142119"/>
              <a:gd name="connsiteX15" fmla="*/ 539168 w 1748653"/>
              <a:gd name="connsiteY15" fmla="*/ 87473 h 142119"/>
              <a:gd name="connsiteX16" fmla="*/ 561026 w 1748653"/>
              <a:gd name="connsiteY16" fmla="*/ 127547 h 142119"/>
              <a:gd name="connsiteX17" fmla="*/ 601099 w 1748653"/>
              <a:gd name="connsiteY17" fmla="*/ 87473 h 142119"/>
              <a:gd name="connsiteX18" fmla="*/ 644815 w 1748653"/>
              <a:gd name="connsiteY18" fmla="*/ 123904 h 142119"/>
              <a:gd name="connsiteX19" fmla="*/ 673960 w 1748653"/>
              <a:gd name="connsiteY19" fmla="*/ 83830 h 142119"/>
              <a:gd name="connsiteX20" fmla="*/ 703104 w 1748653"/>
              <a:gd name="connsiteY20" fmla="*/ 123904 h 142119"/>
              <a:gd name="connsiteX21" fmla="*/ 724962 w 1748653"/>
              <a:gd name="connsiteY21" fmla="*/ 76544 h 142119"/>
              <a:gd name="connsiteX22" fmla="*/ 779608 w 1748653"/>
              <a:gd name="connsiteY22" fmla="*/ 120261 h 142119"/>
              <a:gd name="connsiteX23" fmla="*/ 819681 w 1748653"/>
              <a:gd name="connsiteY23" fmla="*/ 83830 h 142119"/>
              <a:gd name="connsiteX24" fmla="*/ 867040 w 1748653"/>
              <a:gd name="connsiteY24" fmla="*/ 127547 h 142119"/>
              <a:gd name="connsiteX25" fmla="*/ 903470 w 1748653"/>
              <a:gd name="connsiteY25" fmla="*/ 76544 h 142119"/>
              <a:gd name="connsiteX26" fmla="*/ 958116 w 1748653"/>
              <a:gd name="connsiteY26" fmla="*/ 123904 h 142119"/>
              <a:gd name="connsiteX27" fmla="*/ 998189 w 1748653"/>
              <a:gd name="connsiteY27" fmla="*/ 54686 h 142119"/>
              <a:gd name="connsiteX28" fmla="*/ 1038263 w 1748653"/>
              <a:gd name="connsiteY28" fmla="*/ 134833 h 142119"/>
              <a:gd name="connsiteX29" fmla="*/ 1063764 w 1748653"/>
              <a:gd name="connsiteY29" fmla="*/ 61972 h 142119"/>
              <a:gd name="connsiteX30" fmla="*/ 1103837 w 1748653"/>
              <a:gd name="connsiteY30" fmla="*/ 127547 h 142119"/>
              <a:gd name="connsiteX31" fmla="*/ 1129338 w 1748653"/>
              <a:gd name="connsiteY31" fmla="*/ 51043 h 142119"/>
              <a:gd name="connsiteX32" fmla="*/ 1176698 w 1748653"/>
              <a:gd name="connsiteY32" fmla="*/ 116618 h 142119"/>
              <a:gd name="connsiteX33" fmla="*/ 1198556 w 1748653"/>
              <a:gd name="connsiteY33" fmla="*/ 47400 h 142119"/>
              <a:gd name="connsiteX34" fmla="*/ 1231343 w 1748653"/>
              <a:gd name="connsiteY34" fmla="*/ 131190 h 142119"/>
              <a:gd name="connsiteX35" fmla="*/ 1267773 w 1748653"/>
              <a:gd name="connsiteY35" fmla="*/ 43757 h 142119"/>
              <a:gd name="connsiteX36" fmla="*/ 1307847 w 1748653"/>
              <a:gd name="connsiteY36" fmla="*/ 109332 h 142119"/>
              <a:gd name="connsiteX37" fmla="*/ 1355206 w 1748653"/>
              <a:gd name="connsiteY37" fmla="*/ 47400 h 142119"/>
              <a:gd name="connsiteX38" fmla="*/ 1406208 w 1748653"/>
              <a:gd name="connsiteY38" fmla="*/ 123904 h 142119"/>
              <a:gd name="connsiteX39" fmla="*/ 1438996 w 1748653"/>
              <a:gd name="connsiteY39" fmla="*/ 32828 h 142119"/>
              <a:gd name="connsiteX40" fmla="*/ 1504570 w 1748653"/>
              <a:gd name="connsiteY40" fmla="*/ 120261 h 142119"/>
              <a:gd name="connsiteX41" fmla="*/ 1544643 w 1748653"/>
              <a:gd name="connsiteY41" fmla="*/ 21899 h 142119"/>
              <a:gd name="connsiteX42" fmla="*/ 1592003 w 1748653"/>
              <a:gd name="connsiteY42" fmla="*/ 131190 h 142119"/>
              <a:gd name="connsiteX43" fmla="*/ 1635719 w 1748653"/>
              <a:gd name="connsiteY43" fmla="*/ 14613 h 142119"/>
              <a:gd name="connsiteX44" fmla="*/ 1679435 w 1748653"/>
              <a:gd name="connsiteY44" fmla="*/ 120261 h 142119"/>
              <a:gd name="connsiteX45" fmla="*/ 1712223 w 1748653"/>
              <a:gd name="connsiteY45" fmla="*/ 41 h 142119"/>
              <a:gd name="connsiteX46" fmla="*/ 1748653 w 1748653"/>
              <a:gd name="connsiteY46" fmla="*/ 105689 h 142119"/>
              <a:gd name="connsiteX0" fmla="*/ 0 w 1712223"/>
              <a:gd name="connsiteY0" fmla="*/ 123863 h 142078"/>
              <a:gd name="connsiteX1" fmla="*/ 43716 w 1712223"/>
              <a:gd name="connsiteY1" fmla="*/ 91075 h 142078"/>
              <a:gd name="connsiteX2" fmla="*/ 65574 w 1712223"/>
              <a:gd name="connsiteY2" fmla="*/ 131149 h 142078"/>
              <a:gd name="connsiteX3" fmla="*/ 94718 w 1712223"/>
              <a:gd name="connsiteY3" fmla="*/ 94718 h 142078"/>
              <a:gd name="connsiteX4" fmla="*/ 138435 w 1712223"/>
              <a:gd name="connsiteY4" fmla="*/ 123863 h 142078"/>
              <a:gd name="connsiteX5" fmla="*/ 167579 w 1712223"/>
              <a:gd name="connsiteY5" fmla="*/ 98362 h 142078"/>
              <a:gd name="connsiteX6" fmla="*/ 204009 w 1712223"/>
              <a:gd name="connsiteY6" fmla="*/ 142078 h 142078"/>
              <a:gd name="connsiteX7" fmla="*/ 240439 w 1712223"/>
              <a:gd name="connsiteY7" fmla="*/ 98362 h 142078"/>
              <a:gd name="connsiteX8" fmla="*/ 291442 w 1712223"/>
              <a:gd name="connsiteY8" fmla="*/ 127506 h 142078"/>
              <a:gd name="connsiteX9" fmla="*/ 331515 w 1712223"/>
              <a:gd name="connsiteY9" fmla="*/ 87432 h 142078"/>
              <a:gd name="connsiteX10" fmla="*/ 371588 w 1712223"/>
              <a:gd name="connsiteY10" fmla="*/ 127506 h 142078"/>
              <a:gd name="connsiteX11" fmla="*/ 415305 w 1712223"/>
              <a:gd name="connsiteY11" fmla="*/ 83789 h 142078"/>
              <a:gd name="connsiteX12" fmla="*/ 444449 w 1712223"/>
              <a:gd name="connsiteY12" fmla="*/ 120220 h 142078"/>
              <a:gd name="connsiteX13" fmla="*/ 480879 w 1712223"/>
              <a:gd name="connsiteY13" fmla="*/ 87432 h 142078"/>
              <a:gd name="connsiteX14" fmla="*/ 510023 w 1712223"/>
              <a:gd name="connsiteY14" fmla="*/ 123863 h 142078"/>
              <a:gd name="connsiteX15" fmla="*/ 539168 w 1712223"/>
              <a:gd name="connsiteY15" fmla="*/ 87432 h 142078"/>
              <a:gd name="connsiteX16" fmla="*/ 561026 w 1712223"/>
              <a:gd name="connsiteY16" fmla="*/ 127506 h 142078"/>
              <a:gd name="connsiteX17" fmla="*/ 601099 w 1712223"/>
              <a:gd name="connsiteY17" fmla="*/ 87432 h 142078"/>
              <a:gd name="connsiteX18" fmla="*/ 644815 w 1712223"/>
              <a:gd name="connsiteY18" fmla="*/ 123863 h 142078"/>
              <a:gd name="connsiteX19" fmla="*/ 673960 w 1712223"/>
              <a:gd name="connsiteY19" fmla="*/ 83789 h 142078"/>
              <a:gd name="connsiteX20" fmla="*/ 703104 w 1712223"/>
              <a:gd name="connsiteY20" fmla="*/ 123863 h 142078"/>
              <a:gd name="connsiteX21" fmla="*/ 724962 w 1712223"/>
              <a:gd name="connsiteY21" fmla="*/ 76503 h 142078"/>
              <a:gd name="connsiteX22" fmla="*/ 779608 w 1712223"/>
              <a:gd name="connsiteY22" fmla="*/ 120220 h 142078"/>
              <a:gd name="connsiteX23" fmla="*/ 819681 w 1712223"/>
              <a:gd name="connsiteY23" fmla="*/ 83789 h 142078"/>
              <a:gd name="connsiteX24" fmla="*/ 867040 w 1712223"/>
              <a:gd name="connsiteY24" fmla="*/ 127506 h 142078"/>
              <a:gd name="connsiteX25" fmla="*/ 903470 w 1712223"/>
              <a:gd name="connsiteY25" fmla="*/ 76503 h 142078"/>
              <a:gd name="connsiteX26" fmla="*/ 958116 w 1712223"/>
              <a:gd name="connsiteY26" fmla="*/ 123863 h 142078"/>
              <a:gd name="connsiteX27" fmla="*/ 998189 w 1712223"/>
              <a:gd name="connsiteY27" fmla="*/ 54645 h 142078"/>
              <a:gd name="connsiteX28" fmla="*/ 1038263 w 1712223"/>
              <a:gd name="connsiteY28" fmla="*/ 134792 h 142078"/>
              <a:gd name="connsiteX29" fmla="*/ 1063764 w 1712223"/>
              <a:gd name="connsiteY29" fmla="*/ 61931 h 142078"/>
              <a:gd name="connsiteX30" fmla="*/ 1103837 w 1712223"/>
              <a:gd name="connsiteY30" fmla="*/ 127506 h 142078"/>
              <a:gd name="connsiteX31" fmla="*/ 1129338 w 1712223"/>
              <a:gd name="connsiteY31" fmla="*/ 51002 h 142078"/>
              <a:gd name="connsiteX32" fmla="*/ 1176698 w 1712223"/>
              <a:gd name="connsiteY32" fmla="*/ 116577 h 142078"/>
              <a:gd name="connsiteX33" fmla="*/ 1198556 w 1712223"/>
              <a:gd name="connsiteY33" fmla="*/ 47359 h 142078"/>
              <a:gd name="connsiteX34" fmla="*/ 1231343 w 1712223"/>
              <a:gd name="connsiteY34" fmla="*/ 131149 h 142078"/>
              <a:gd name="connsiteX35" fmla="*/ 1267773 w 1712223"/>
              <a:gd name="connsiteY35" fmla="*/ 43716 h 142078"/>
              <a:gd name="connsiteX36" fmla="*/ 1307847 w 1712223"/>
              <a:gd name="connsiteY36" fmla="*/ 109291 h 142078"/>
              <a:gd name="connsiteX37" fmla="*/ 1355206 w 1712223"/>
              <a:gd name="connsiteY37" fmla="*/ 47359 h 142078"/>
              <a:gd name="connsiteX38" fmla="*/ 1406208 w 1712223"/>
              <a:gd name="connsiteY38" fmla="*/ 123863 h 142078"/>
              <a:gd name="connsiteX39" fmla="*/ 1438996 w 1712223"/>
              <a:gd name="connsiteY39" fmla="*/ 32787 h 142078"/>
              <a:gd name="connsiteX40" fmla="*/ 1504570 w 1712223"/>
              <a:gd name="connsiteY40" fmla="*/ 120220 h 142078"/>
              <a:gd name="connsiteX41" fmla="*/ 1544643 w 1712223"/>
              <a:gd name="connsiteY41" fmla="*/ 21858 h 142078"/>
              <a:gd name="connsiteX42" fmla="*/ 1592003 w 1712223"/>
              <a:gd name="connsiteY42" fmla="*/ 131149 h 142078"/>
              <a:gd name="connsiteX43" fmla="*/ 1635719 w 1712223"/>
              <a:gd name="connsiteY43" fmla="*/ 14572 h 142078"/>
              <a:gd name="connsiteX44" fmla="*/ 1679435 w 1712223"/>
              <a:gd name="connsiteY44" fmla="*/ 120220 h 142078"/>
              <a:gd name="connsiteX45" fmla="*/ 1712223 w 1712223"/>
              <a:gd name="connsiteY45" fmla="*/ 0 h 142078"/>
              <a:gd name="connsiteX0" fmla="*/ 0 w 1679435"/>
              <a:gd name="connsiteY0" fmla="*/ 109314 h 127529"/>
              <a:gd name="connsiteX1" fmla="*/ 43716 w 1679435"/>
              <a:gd name="connsiteY1" fmla="*/ 76526 h 127529"/>
              <a:gd name="connsiteX2" fmla="*/ 65574 w 1679435"/>
              <a:gd name="connsiteY2" fmla="*/ 116600 h 127529"/>
              <a:gd name="connsiteX3" fmla="*/ 94718 w 1679435"/>
              <a:gd name="connsiteY3" fmla="*/ 80169 h 127529"/>
              <a:gd name="connsiteX4" fmla="*/ 138435 w 1679435"/>
              <a:gd name="connsiteY4" fmla="*/ 109314 h 127529"/>
              <a:gd name="connsiteX5" fmla="*/ 167579 w 1679435"/>
              <a:gd name="connsiteY5" fmla="*/ 83813 h 127529"/>
              <a:gd name="connsiteX6" fmla="*/ 204009 w 1679435"/>
              <a:gd name="connsiteY6" fmla="*/ 127529 h 127529"/>
              <a:gd name="connsiteX7" fmla="*/ 240439 w 1679435"/>
              <a:gd name="connsiteY7" fmla="*/ 83813 h 127529"/>
              <a:gd name="connsiteX8" fmla="*/ 291442 w 1679435"/>
              <a:gd name="connsiteY8" fmla="*/ 112957 h 127529"/>
              <a:gd name="connsiteX9" fmla="*/ 331515 w 1679435"/>
              <a:gd name="connsiteY9" fmla="*/ 72883 h 127529"/>
              <a:gd name="connsiteX10" fmla="*/ 371588 w 1679435"/>
              <a:gd name="connsiteY10" fmla="*/ 112957 h 127529"/>
              <a:gd name="connsiteX11" fmla="*/ 415305 w 1679435"/>
              <a:gd name="connsiteY11" fmla="*/ 69240 h 127529"/>
              <a:gd name="connsiteX12" fmla="*/ 444449 w 1679435"/>
              <a:gd name="connsiteY12" fmla="*/ 105671 h 127529"/>
              <a:gd name="connsiteX13" fmla="*/ 480879 w 1679435"/>
              <a:gd name="connsiteY13" fmla="*/ 72883 h 127529"/>
              <a:gd name="connsiteX14" fmla="*/ 510023 w 1679435"/>
              <a:gd name="connsiteY14" fmla="*/ 109314 h 127529"/>
              <a:gd name="connsiteX15" fmla="*/ 539168 w 1679435"/>
              <a:gd name="connsiteY15" fmla="*/ 72883 h 127529"/>
              <a:gd name="connsiteX16" fmla="*/ 561026 w 1679435"/>
              <a:gd name="connsiteY16" fmla="*/ 112957 h 127529"/>
              <a:gd name="connsiteX17" fmla="*/ 601099 w 1679435"/>
              <a:gd name="connsiteY17" fmla="*/ 72883 h 127529"/>
              <a:gd name="connsiteX18" fmla="*/ 644815 w 1679435"/>
              <a:gd name="connsiteY18" fmla="*/ 109314 h 127529"/>
              <a:gd name="connsiteX19" fmla="*/ 673960 w 1679435"/>
              <a:gd name="connsiteY19" fmla="*/ 69240 h 127529"/>
              <a:gd name="connsiteX20" fmla="*/ 703104 w 1679435"/>
              <a:gd name="connsiteY20" fmla="*/ 109314 h 127529"/>
              <a:gd name="connsiteX21" fmla="*/ 724962 w 1679435"/>
              <a:gd name="connsiteY21" fmla="*/ 61954 h 127529"/>
              <a:gd name="connsiteX22" fmla="*/ 779608 w 1679435"/>
              <a:gd name="connsiteY22" fmla="*/ 105671 h 127529"/>
              <a:gd name="connsiteX23" fmla="*/ 819681 w 1679435"/>
              <a:gd name="connsiteY23" fmla="*/ 69240 h 127529"/>
              <a:gd name="connsiteX24" fmla="*/ 867040 w 1679435"/>
              <a:gd name="connsiteY24" fmla="*/ 112957 h 127529"/>
              <a:gd name="connsiteX25" fmla="*/ 903470 w 1679435"/>
              <a:gd name="connsiteY25" fmla="*/ 61954 h 127529"/>
              <a:gd name="connsiteX26" fmla="*/ 958116 w 1679435"/>
              <a:gd name="connsiteY26" fmla="*/ 109314 h 127529"/>
              <a:gd name="connsiteX27" fmla="*/ 998189 w 1679435"/>
              <a:gd name="connsiteY27" fmla="*/ 40096 h 127529"/>
              <a:gd name="connsiteX28" fmla="*/ 1038263 w 1679435"/>
              <a:gd name="connsiteY28" fmla="*/ 120243 h 127529"/>
              <a:gd name="connsiteX29" fmla="*/ 1063764 w 1679435"/>
              <a:gd name="connsiteY29" fmla="*/ 47382 h 127529"/>
              <a:gd name="connsiteX30" fmla="*/ 1103837 w 1679435"/>
              <a:gd name="connsiteY30" fmla="*/ 112957 h 127529"/>
              <a:gd name="connsiteX31" fmla="*/ 1129338 w 1679435"/>
              <a:gd name="connsiteY31" fmla="*/ 36453 h 127529"/>
              <a:gd name="connsiteX32" fmla="*/ 1176698 w 1679435"/>
              <a:gd name="connsiteY32" fmla="*/ 102028 h 127529"/>
              <a:gd name="connsiteX33" fmla="*/ 1198556 w 1679435"/>
              <a:gd name="connsiteY33" fmla="*/ 32810 h 127529"/>
              <a:gd name="connsiteX34" fmla="*/ 1231343 w 1679435"/>
              <a:gd name="connsiteY34" fmla="*/ 116600 h 127529"/>
              <a:gd name="connsiteX35" fmla="*/ 1267773 w 1679435"/>
              <a:gd name="connsiteY35" fmla="*/ 29167 h 127529"/>
              <a:gd name="connsiteX36" fmla="*/ 1307847 w 1679435"/>
              <a:gd name="connsiteY36" fmla="*/ 94742 h 127529"/>
              <a:gd name="connsiteX37" fmla="*/ 1355206 w 1679435"/>
              <a:gd name="connsiteY37" fmla="*/ 32810 h 127529"/>
              <a:gd name="connsiteX38" fmla="*/ 1406208 w 1679435"/>
              <a:gd name="connsiteY38" fmla="*/ 109314 h 127529"/>
              <a:gd name="connsiteX39" fmla="*/ 1438996 w 1679435"/>
              <a:gd name="connsiteY39" fmla="*/ 18238 h 127529"/>
              <a:gd name="connsiteX40" fmla="*/ 1504570 w 1679435"/>
              <a:gd name="connsiteY40" fmla="*/ 105671 h 127529"/>
              <a:gd name="connsiteX41" fmla="*/ 1544643 w 1679435"/>
              <a:gd name="connsiteY41" fmla="*/ 7309 h 127529"/>
              <a:gd name="connsiteX42" fmla="*/ 1592003 w 1679435"/>
              <a:gd name="connsiteY42" fmla="*/ 116600 h 127529"/>
              <a:gd name="connsiteX43" fmla="*/ 1635719 w 1679435"/>
              <a:gd name="connsiteY43" fmla="*/ 23 h 127529"/>
              <a:gd name="connsiteX44" fmla="*/ 1679435 w 1679435"/>
              <a:gd name="connsiteY44" fmla="*/ 105671 h 127529"/>
              <a:gd name="connsiteX0" fmla="*/ 0 w 1635719"/>
              <a:gd name="connsiteY0" fmla="*/ 109291 h 127506"/>
              <a:gd name="connsiteX1" fmla="*/ 43716 w 1635719"/>
              <a:gd name="connsiteY1" fmla="*/ 76503 h 127506"/>
              <a:gd name="connsiteX2" fmla="*/ 65574 w 1635719"/>
              <a:gd name="connsiteY2" fmla="*/ 116577 h 127506"/>
              <a:gd name="connsiteX3" fmla="*/ 94718 w 1635719"/>
              <a:gd name="connsiteY3" fmla="*/ 80146 h 127506"/>
              <a:gd name="connsiteX4" fmla="*/ 138435 w 1635719"/>
              <a:gd name="connsiteY4" fmla="*/ 109291 h 127506"/>
              <a:gd name="connsiteX5" fmla="*/ 167579 w 1635719"/>
              <a:gd name="connsiteY5" fmla="*/ 83790 h 127506"/>
              <a:gd name="connsiteX6" fmla="*/ 204009 w 1635719"/>
              <a:gd name="connsiteY6" fmla="*/ 127506 h 127506"/>
              <a:gd name="connsiteX7" fmla="*/ 240439 w 1635719"/>
              <a:gd name="connsiteY7" fmla="*/ 83790 h 127506"/>
              <a:gd name="connsiteX8" fmla="*/ 291442 w 1635719"/>
              <a:gd name="connsiteY8" fmla="*/ 112934 h 127506"/>
              <a:gd name="connsiteX9" fmla="*/ 331515 w 1635719"/>
              <a:gd name="connsiteY9" fmla="*/ 72860 h 127506"/>
              <a:gd name="connsiteX10" fmla="*/ 371588 w 1635719"/>
              <a:gd name="connsiteY10" fmla="*/ 112934 h 127506"/>
              <a:gd name="connsiteX11" fmla="*/ 415305 w 1635719"/>
              <a:gd name="connsiteY11" fmla="*/ 69217 h 127506"/>
              <a:gd name="connsiteX12" fmla="*/ 444449 w 1635719"/>
              <a:gd name="connsiteY12" fmla="*/ 105648 h 127506"/>
              <a:gd name="connsiteX13" fmla="*/ 480879 w 1635719"/>
              <a:gd name="connsiteY13" fmla="*/ 72860 h 127506"/>
              <a:gd name="connsiteX14" fmla="*/ 510023 w 1635719"/>
              <a:gd name="connsiteY14" fmla="*/ 109291 h 127506"/>
              <a:gd name="connsiteX15" fmla="*/ 539168 w 1635719"/>
              <a:gd name="connsiteY15" fmla="*/ 72860 h 127506"/>
              <a:gd name="connsiteX16" fmla="*/ 561026 w 1635719"/>
              <a:gd name="connsiteY16" fmla="*/ 112934 h 127506"/>
              <a:gd name="connsiteX17" fmla="*/ 601099 w 1635719"/>
              <a:gd name="connsiteY17" fmla="*/ 72860 h 127506"/>
              <a:gd name="connsiteX18" fmla="*/ 644815 w 1635719"/>
              <a:gd name="connsiteY18" fmla="*/ 109291 h 127506"/>
              <a:gd name="connsiteX19" fmla="*/ 673960 w 1635719"/>
              <a:gd name="connsiteY19" fmla="*/ 69217 h 127506"/>
              <a:gd name="connsiteX20" fmla="*/ 703104 w 1635719"/>
              <a:gd name="connsiteY20" fmla="*/ 109291 h 127506"/>
              <a:gd name="connsiteX21" fmla="*/ 724962 w 1635719"/>
              <a:gd name="connsiteY21" fmla="*/ 61931 h 127506"/>
              <a:gd name="connsiteX22" fmla="*/ 779608 w 1635719"/>
              <a:gd name="connsiteY22" fmla="*/ 105648 h 127506"/>
              <a:gd name="connsiteX23" fmla="*/ 819681 w 1635719"/>
              <a:gd name="connsiteY23" fmla="*/ 69217 h 127506"/>
              <a:gd name="connsiteX24" fmla="*/ 867040 w 1635719"/>
              <a:gd name="connsiteY24" fmla="*/ 112934 h 127506"/>
              <a:gd name="connsiteX25" fmla="*/ 903470 w 1635719"/>
              <a:gd name="connsiteY25" fmla="*/ 61931 h 127506"/>
              <a:gd name="connsiteX26" fmla="*/ 958116 w 1635719"/>
              <a:gd name="connsiteY26" fmla="*/ 109291 h 127506"/>
              <a:gd name="connsiteX27" fmla="*/ 998189 w 1635719"/>
              <a:gd name="connsiteY27" fmla="*/ 40073 h 127506"/>
              <a:gd name="connsiteX28" fmla="*/ 1038263 w 1635719"/>
              <a:gd name="connsiteY28" fmla="*/ 120220 h 127506"/>
              <a:gd name="connsiteX29" fmla="*/ 1063764 w 1635719"/>
              <a:gd name="connsiteY29" fmla="*/ 47359 h 127506"/>
              <a:gd name="connsiteX30" fmla="*/ 1103837 w 1635719"/>
              <a:gd name="connsiteY30" fmla="*/ 112934 h 127506"/>
              <a:gd name="connsiteX31" fmla="*/ 1129338 w 1635719"/>
              <a:gd name="connsiteY31" fmla="*/ 36430 h 127506"/>
              <a:gd name="connsiteX32" fmla="*/ 1176698 w 1635719"/>
              <a:gd name="connsiteY32" fmla="*/ 102005 h 127506"/>
              <a:gd name="connsiteX33" fmla="*/ 1198556 w 1635719"/>
              <a:gd name="connsiteY33" fmla="*/ 32787 h 127506"/>
              <a:gd name="connsiteX34" fmla="*/ 1231343 w 1635719"/>
              <a:gd name="connsiteY34" fmla="*/ 116577 h 127506"/>
              <a:gd name="connsiteX35" fmla="*/ 1267773 w 1635719"/>
              <a:gd name="connsiteY35" fmla="*/ 29144 h 127506"/>
              <a:gd name="connsiteX36" fmla="*/ 1307847 w 1635719"/>
              <a:gd name="connsiteY36" fmla="*/ 94719 h 127506"/>
              <a:gd name="connsiteX37" fmla="*/ 1355206 w 1635719"/>
              <a:gd name="connsiteY37" fmla="*/ 32787 h 127506"/>
              <a:gd name="connsiteX38" fmla="*/ 1406208 w 1635719"/>
              <a:gd name="connsiteY38" fmla="*/ 109291 h 127506"/>
              <a:gd name="connsiteX39" fmla="*/ 1438996 w 1635719"/>
              <a:gd name="connsiteY39" fmla="*/ 18215 h 127506"/>
              <a:gd name="connsiteX40" fmla="*/ 1504570 w 1635719"/>
              <a:gd name="connsiteY40" fmla="*/ 105648 h 127506"/>
              <a:gd name="connsiteX41" fmla="*/ 1544643 w 1635719"/>
              <a:gd name="connsiteY41" fmla="*/ 7286 h 127506"/>
              <a:gd name="connsiteX42" fmla="*/ 1592003 w 1635719"/>
              <a:gd name="connsiteY42" fmla="*/ 116577 h 127506"/>
              <a:gd name="connsiteX43" fmla="*/ 1635719 w 1635719"/>
              <a:gd name="connsiteY43" fmla="*/ 0 h 127506"/>
              <a:gd name="connsiteX0" fmla="*/ 0 w 1592003"/>
              <a:gd name="connsiteY0" fmla="*/ 102031 h 120246"/>
              <a:gd name="connsiteX1" fmla="*/ 43716 w 1592003"/>
              <a:gd name="connsiteY1" fmla="*/ 69243 h 120246"/>
              <a:gd name="connsiteX2" fmla="*/ 65574 w 1592003"/>
              <a:gd name="connsiteY2" fmla="*/ 109317 h 120246"/>
              <a:gd name="connsiteX3" fmla="*/ 94718 w 1592003"/>
              <a:gd name="connsiteY3" fmla="*/ 72886 h 120246"/>
              <a:gd name="connsiteX4" fmla="*/ 138435 w 1592003"/>
              <a:gd name="connsiteY4" fmla="*/ 102031 h 120246"/>
              <a:gd name="connsiteX5" fmla="*/ 167579 w 1592003"/>
              <a:gd name="connsiteY5" fmla="*/ 76530 h 120246"/>
              <a:gd name="connsiteX6" fmla="*/ 204009 w 1592003"/>
              <a:gd name="connsiteY6" fmla="*/ 120246 h 120246"/>
              <a:gd name="connsiteX7" fmla="*/ 240439 w 1592003"/>
              <a:gd name="connsiteY7" fmla="*/ 76530 h 120246"/>
              <a:gd name="connsiteX8" fmla="*/ 291442 w 1592003"/>
              <a:gd name="connsiteY8" fmla="*/ 105674 h 120246"/>
              <a:gd name="connsiteX9" fmla="*/ 331515 w 1592003"/>
              <a:gd name="connsiteY9" fmla="*/ 65600 h 120246"/>
              <a:gd name="connsiteX10" fmla="*/ 371588 w 1592003"/>
              <a:gd name="connsiteY10" fmla="*/ 105674 h 120246"/>
              <a:gd name="connsiteX11" fmla="*/ 415305 w 1592003"/>
              <a:gd name="connsiteY11" fmla="*/ 61957 h 120246"/>
              <a:gd name="connsiteX12" fmla="*/ 444449 w 1592003"/>
              <a:gd name="connsiteY12" fmla="*/ 98388 h 120246"/>
              <a:gd name="connsiteX13" fmla="*/ 480879 w 1592003"/>
              <a:gd name="connsiteY13" fmla="*/ 65600 h 120246"/>
              <a:gd name="connsiteX14" fmla="*/ 510023 w 1592003"/>
              <a:gd name="connsiteY14" fmla="*/ 102031 h 120246"/>
              <a:gd name="connsiteX15" fmla="*/ 539168 w 1592003"/>
              <a:gd name="connsiteY15" fmla="*/ 65600 h 120246"/>
              <a:gd name="connsiteX16" fmla="*/ 561026 w 1592003"/>
              <a:gd name="connsiteY16" fmla="*/ 105674 h 120246"/>
              <a:gd name="connsiteX17" fmla="*/ 601099 w 1592003"/>
              <a:gd name="connsiteY17" fmla="*/ 65600 h 120246"/>
              <a:gd name="connsiteX18" fmla="*/ 644815 w 1592003"/>
              <a:gd name="connsiteY18" fmla="*/ 102031 h 120246"/>
              <a:gd name="connsiteX19" fmla="*/ 673960 w 1592003"/>
              <a:gd name="connsiteY19" fmla="*/ 61957 h 120246"/>
              <a:gd name="connsiteX20" fmla="*/ 703104 w 1592003"/>
              <a:gd name="connsiteY20" fmla="*/ 102031 h 120246"/>
              <a:gd name="connsiteX21" fmla="*/ 724962 w 1592003"/>
              <a:gd name="connsiteY21" fmla="*/ 54671 h 120246"/>
              <a:gd name="connsiteX22" fmla="*/ 779608 w 1592003"/>
              <a:gd name="connsiteY22" fmla="*/ 98388 h 120246"/>
              <a:gd name="connsiteX23" fmla="*/ 819681 w 1592003"/>
              <a:gd name="connsiteY23" fmla="*/ 61957 h 120246"/>
              <a:gd name="connsiteX24" fmla="*/ 867040 w 1592003"/>
              <a:gd name="connsiteY24" fmla="*/ 105674 h 120246"/>
              <a:gd name="connsiteX25" fmla="*/ 903470 w 1592003"/>
              <a:gd name="connsiteY25" fmla="*/ 54671 h 120246"/>
              <a:gd name="connsiteX26" fmla="*/ 958116 w 1592003"/>
              <a:gd name="connsiteY26" fmla="*/ 102031 h 120246"/>
              <a:gd name="connsiteX27" fmla="*/ 998189 w 1592003"/>
              <a:gd name="connsiteY27" fmla="*/ 32813 h 120246"/>
              <a:gd name="connsiteX28" fmla="*/ 1038263 w 1592003"/>
              <a:gd name="connsiteY28" fmla="*/ 112960 h 120246"/>
              <a:gd name="connsiteX29" fmla="*/ 1063764 w 1592003"/>
              <a:gd name="connsiteY29" fmla="*/ 40099 h 120246"/>
              <a:gd name="connsiteX30" fmla="*/ 1103837 w 1592003"/>
              <a:gd name="connsiteY30" fmla="*/ 105674 h 120246"/>
              <a:gd name="connsiteX31" fmla="*/ 1129338 w 1592003"/>
              <a:gd name="connsiteY31" fmla="*/ 29170 h 120246"/>
              <a:gd name="connsiteX32" fmla="*/ 1176698 w 1592003"/>
              <a:gd name="connsiteY32" fmla="*/ 94745 h 120246"/>
              <a:gd name="connsiteX33" fmla="*/ 1198556 w 1592003"/>
              <a:gd name="connsiteY33" fmla="*/ 25527 h 120246"/>
              <a:gd name="connsiteX34" fmla="*/ 1231343 w 1592003"/>
              <a:gd name="connsiteY34" fmla="*/ 109317 h 120246"/>
              <a:gd name="connsiteX35" fmla="*/ 1267773 w 1592003"/>
              <a:gd name="connsiteY35" fmla="*/ 21884 h 120246"/>
              <a:gd name="connsiteX36" fmla="*/ 1307847 w 1592003"/>
              <a:gd name="connsiteY36" fmla="*/ 87459 h 120246"/>
              <a:gd name="connsiteX37" fmla="*/ 1355206 w 1592003"/>
              <a:gd name="connsiteY37" fmla="*/ 25527 h 120246"/>
              <a:gd name="connsiteX38" fmla="*/ 1406208 w 1592003"/>
              <a:gd name="connsiteY38" fmla="*/ 102031 h 120246"/>
              <a:gd name="connsiteX39" fmla="*/ 1438996 w 1592003"/>
              <a:gd name="connsiteY39" fmla="*/ 10955 h 120246"/>
              <a:gd name="connsiteX40" fmla="*/ 1504570 w 1592003"/>
              <a:gd name="connsiteY40" fmla="*/ 98388 h 120246"/>
              <a:gd name="connsiteX41" fmla="*/ 1544643 w 1592003"/>
              <a:gd name="connsiteY41" fmla="*/ 26 h 120246"/>
              <a:gd name="connsiteX42" fmla="*/ 1592003 w 1592003"/>
              <a:gd name="connsiteY42" fmla="*/ 109317 h 120246"/>
              <a:gd name="connsiteX0" fmla="*/ 0 w 1544643"/>
              <a:gd name="connsiteY0" fmla="*/ 102031 h 120246"/>
              <a:gd name="connsiteX1" fmla="*/ 43716 w 1544643"/>
              <a:gd name="connsiteY1" fmla="*/ 69243 h 120246"/>
              <a:gd name="connsiteX2" fmla="*/ 65574 w 1544643"/>
              <a:gd name="connsiteY2" fmla="*/ 109317 h 120246"/>
              <a:gd name="connsiteX3" fmla="*/ 94718 w 1544643"/>
              <a:gd name="connsiteY3" fmla="*/ 72886 h 120246"/>
              <a:gd name="connsiteX4" fmla="*/ 138435 w 1544643"/>
              <a:gd name="connsiteY4" fmla="*/ 102031 h 120246"/>
              <a:gd name="connsiteX5" fmla="*/ 167579 w 1544643"/>
              <a:gd name="connsiteY5" fmla="*/ 76530 h 120246"/>
              <a:gd name="connsiteX6" fmla="*/ 204009 w 1544643"/>
              <a:gd name="connsiteY6" fmla="*/ 120246 h 120246"/>
              <a:gd name="connsiteX7" fmla="*/ 240439 w 1544643"/>
              <a:gd name="connsiteY7" fmla="*/ 76530 h 120246"/>
              <a:gd name="connsiteX8" fmla="*/ 291442 w 1544643"/>
              <a:gd name="connsiteY8" fmla="*/ 105674 h 120246"/>
              <a:gd name="connsiteX9" fmla="*/ 331515 w 1544643"/>
              <a:gd name="connsiteY9" fmla="*/ 65600 h 120246"/>
              <a:gd name="connsiteX10" fmla="*/ 371588 w 1544643"/>
              <a:gd name="connsiteY10" fmla="*/ 105674 h 120246"/>
              <a:gd name="connsiteX11" fmla="*/ 415305 w 1544643"/>
              <a:gd name="connsiteY11" fmla="*/ 61957 h 120246"/>
              <a:gd name="connsiteX12" fmla="*/ 444449 w 1544643"/>
              <a:gd name="connsiteY12" fmla="*/ 98388 h 120246"/>
              <a:gd name="connsiteX13" fmla="*/ 480879 w 1544643"/>
              <a:gd name="connsiteY13" fmla="*/ 65600 h 120246"/>
              <a:gd name="connsiteX14" fmla="*/ 510023 w 1544643"/>
              <a:gd name="connsiteY14" fmla="*/ 102031 h 120246"/>
              <a:gd name="connsiteX15" fmla="*/ 539168 w 1544643"/>
              <a:gd name="connsiteY15" fmla="*/ 65600 h 120246"/>
              <a:gd name="connsiteX16" fmla="*/ 561026 w 1544643"/>
              <a:gd name="connsiteY16" fmla="*/ 105674 h 120246"/>
              <a:gd name="connsiteX17" fmla="*/ 601099 w 1544643"/>
              <a:gd name="connsiteY17" fmla="*/ 65600 h 120246"/>
              <a:gd name="connsiteX18" fmla="*/ 644815 w 1544643"/>
              <a:gd name="connsiteY18" fmla="*/ 102031 h 120246"/>
              <a:gd name="connsiteX19" fmla="*/ 673960 w 1544643"/>
              <a:gd name="connsiteY19" fmla="*/ 61957 h 120246"/>
              <a:gd name="connsiteX20" fmla="*/ 703104 w 1544643"/>
              <a:gd name="connsiteY20" fmla="*/ 102031 h 120246"/>
              <a:gd name="connsiteX21" fmla="*/ 724962 w 1544643"/>
              <a:gd name="connsiteY21" fmla="*/ 54671 h 120246"/>
              <a:gd name="connsiteX22" fmla="*/ 779608 w 1544643"/>
              <a:gd name="connsiteY22" fmla="*/ 98388 h 120246"/>
              <a:gd name="connsiteX23" fmla="*/ 819681 w 1544643"/>
              <a:gd name="connsiteY23" fmla="*/ 61957 h 120246"/>
              <a:gd name="connsiteX24" fmla="*/ 867040 w 1544643"/>
              <a:gd name="connsiteY24" fmla="*/ 105674 h 120246"/>
              <a:gd name="connsiteX25" fmla="*/ 903470 w 1544643"/>
              <a:gd name="connsiteY25" fmla="*/ 54671 h 120246"/>
              <a:gd name="connsiteX26" fmla="*/ 958116 w 1544643"/>
              <a:gd name="connsiteY26" fmla="*/ 102031 h 120246"/>
              <a:gd name="connsiteX27" fmla="*/ 998189 w 1544643"/>
              <a:gd name="connsiteY27" fmla="*/ 32813 h 120246"/>
              <a:gd name="connsiteX28" fmla="*/ 1038263 w 1544643"/>
              <a:gd name="connsiteY28" fmla="*/ 112960 h 120246"/>
              <a:gd name="connsiteX29" fmla="*/ 1063764 w 1544643"/>
              <a:gd name="connsiteY29" fmla="*/ 40099 h 120246"/>
              <a:gd name="connsiteX30" fmla="*/ 1103837 w 1544643"/>
              <a:gd name="connsiteY30" fmla="*/ 105674 h 120246"/>
              <a:gd name="connsiteX31" fmla="*/ 1129338 w 1544643"/>
              <a:gd name="connsiteY31" fmla="*/ 29170 h 120246"/>
              <a:gd name="connsiteX32" fmla="*/ 1176698 w 1544643"/>
              <a:gd name="connsiteY32" fmla="*/ 94745 h 120246"/>
              <a:gd name="connsiteX33" fmla="*/ 1198556 w 1544643"/>
              <a:gd name="connsiteY33" fmla="*/ 25527 h 120246"/>
              <a:gd name="connsiteX34" fmla="*/ 1231343 w 1544643"/>
              <a:gd name="connsiteY34" fmla="*/ 109317 h 120246"/>
              <a:gd name="connsiteX35" fmla="*/ 1267773 w 1544643"/>
              <a:gd name="connsiteY35" fmla="*/ 21884 h 120246"/>
              <a:gd name="connsiteX36" fmla="*/ 1307847 w 1544643"/>
              <a:gd name="connsiteY36" fmla="*/ 87459 h 120246"/>
              <a:gd name="connsiteX37" fmla="*/ 1355206 w 1544643"/>
              <a:gd name="connsiteY37" fmla="*/ 25527 h 120246"/>
              <a:gd name="connsiteX38" fmla="*/ 1406208 w 1544643"/>
              <a:gd name="connsiteY38" fmla="*/ 102031 h 120246"/>
              <a:gd name="connsiteX39" fmla="*/ 1438996 w 1544643"/>
              <a:gd name="connsiteY39" fmla="*/ 10955 h 120246"/>
              <a:gd name="connsiteX40" fmla="*/ 1504570 w 1544643"/>
              <a:gd name="connsiteY40" fmla="*/ 98388 h 120246"/>
              <a:gd name="connsiteX41" fmla="*/ 1544643 w 1544643"/>
              <a:gd name="connsiteY41" fmla="*/ 26 h 120246"/>
              <a:gd name="connsiteX0" fmla="*/ 0 w 1504570"/>
              <a:gd name="connsiteY0" fmla="*/ 91080 h 109295"/>
              <a:gd name="connsiteX1" fmla="*/ 43716 w 1504570"/>
              <a:gd name="connsiteY1" fmla="*/ 58292 h 109295"/>
              <a:gd name="connsiteX2" fmla="*/ 65574 w 1504570"/>
              <a:gd name="connsiteY2" fmla="*/ 98366 h 109295"/>
              <a:gd name="connsiteX3" fmla="*/ 94718 w 1504570"/>
              <a:gd name="connsiteY3" fmla="*/ 61935 h 109295"/>
              <a:gd name="connsiteX4" fmla="*/ 138435 w 1504570"/>
              <a:gd name="connsiteY4" fmla="*/ 91080 h 109295"/>
              <a:gd name="connsiteX5" fmla="*/ 167579 w 1504570"/>
              <a:gd name="connsiteY5" fmla="*/ 65579 h 109295"/>
              <a:gd name="connsiteX6" fmla="*/ 204009 w 1504570"/>
              <a:gd name="connsiteY6" fmla="*/ 109295 h 109295"/>
              <a:gd name="connsiteX7" fmla="*/ 240439 w 1504570"/>
              <a:gd name="connsiteY7" fmla="*/ 65579 h 109295"/>
              <a:gd name="connsiteX8" fmla="*/ 291442 w 1504570"/>
              <a:gd name="connsiteY8" fmla="*/ 94723 h 109295"/>
              <a:gd name="connsiteX9" fmla="*/ 331515 w 1504570"/>
              <a:gd name="connsiteY9" fmla="*/ 54649 h 109295"/>
              <a:gd name="connsiteX10" fmla="*/ 371588 w 1504570"/>
              <a:gd name="connsiteY10" fmla="*/ 94723 h 109295"/>
              <a:gd name="connsiteX11" fmla="*/ 415305 w 1504570"/>
              <a:gd name="connsiteY11" fmla="*/ 51006 h 109295"/>
              <a:gd name="connsiteX12" fmla="*/ 444449 w 1504570"/>
              <a:gd name="connsiteY12" fmla="*/ 87437 h 109295"/>
              <a:gd name="connsiteX13" fmla="*/ 480879 w 1504570"/>
              <a:gd name="connsiteY13" fmla="*/ 54649 h 109295"/>
              <a:gd name="connsiteX14" fmla="*/ 510023 w 1504570"/>
              <a:gd name="connsiteY14" fmla="*/ 91080 h 109295"/>
              <a:gd name="connsiteX15" fmla="*/ 539168 w 1504570"/>
              <a:gd name="connsiteY15" fmla="*/ 54649 h 109295"/>
              <a:gd name="connsiteX16" fmla="*/ 561026 w 1504570"/>
              <a:gd name="connsiteY16" fmla="*/ 94723 h 109295"/>
              <a:gd name="connsiteX17" fmla="*/ 601099 w 1504570"/>
              <a:gd name="connsiteY17" fmla="*/ 54649 h 109295"/>
              <a:gd name="connsiteX18" fmla="*/ 644815 w 1504570"/>
              <a:gd name="connsiteY18" fmla="*/ 91080 h 109295"/>
              <a:gd name="connsiteX19" fmla="*/ 673960 w 1504570"/>
              <a:gd name="connsiteY19" fmla="*/ 51006 h 109295"/>
              <a:gd name="connsiteX20" fmla="*/ 703104 w 1504570"/>
              <a:gd name="connsiteY20" fmla="*/ 91080 h 109295"/>
              <a:gd name="connsiteX21" fmla="*/ 724962 w 1504570"/>
              <a:gd name="connsiteY21" fmla="*/ 43720 h 109295"/>
              <a:gd name="connsiteX22" fmla="*/ 779608 w 1504570"/>
              <a:gd name="connsiteY22" fmla="*/ 87437 h 109295"/>
              <a:gd name="connsiteX23" fmla="*/ 819681 w 1504570"/>
              <a:gd name="connsiteY23" fmla="*/ 51006 h 109295"/>
              <a:gd name="connsiteX24" fmla="*/ 867040 w 1504570"/>
              <a:gd name="connsiteY24" fmla="*/ 94723 h 109295"/>
              <a:gd name="connsiteX25" fmla="*/ 903470 w 1504570"/>
              <a:gd name="connsiteY25" fmla="*/ 43720 h 109295"/>
              <a:gd name="connsiteX26" fmla="*/ 958116 w 1504570"/>
              <a:gd name="connsiteY26" fmla="*/ 91080 h 109295"/>
              <a:gd name="connsiteX27" fmla="*/ 998189 w 1504570"/>
              <a:gd name="connsiteY27" fmla="*/ 21862 h 109295"/>
              <a:gd name="connsiteX28" fmla="*/ 1038263 w 1504570"/>
              <a:gd name="connsiteY28" fmla="*/ 102009 h 109295"/>
              <a:gd name="connsiteX29" fmla="*/ 1063764 w 1504570"/>
              <a:gd name="connsiteY29" fmla="*/ 29148 h 109295"/>
              <a:gd name="connsiteX30" fmla="*/ 1103837 w 1504570"/>
              <a:gd name="connsiteY30" fmla="*/ 94723 h 109295"/>
              <a:gd name="connsiteX31" fmla="*/ 1129338 w 1504570"/>
              <a:gd name="connsiteY31" fmla="*/ 18219 h 109295"/>
              <a:gd name="connsiteX32" fmla="*/ 1176698 w 1504570"/>
              <a:gd name="connsiteY32" fmla="*/ 83794 h 109295"/>
              <a:gd name="connsiteX33" fmla="*/ 1198556 w 1504570"/>
              <a:gd name="connsiteY33" fmla="*/ 14576 h 109295"/>
              <a:gd name="connsiteX34" fmla="*/ 1231343 w 1504570"/>
              <a:gd name="connsiteY34" fmla="*/ 98366 h 109295"/>
              <a:gd name="connsiteX35" fmla="*/ 1267773 w 1504570"/>
              <a:gd name="connsiteY35" fmla="*/ 10933 h 109295"/>
              <a:gd name="connsiteX36" fmla="*/ 1307847 w 1504570"/>
              <a:gd name="connsiteY36" fmla="*/ 76508 h 109295"/>
              <a:gd name="connsiteX37" fmla="*/ 1355206 w 1504570"/>
              <a:gd name="connsiteY37" fmla="*/ 14576 h 109295"/>
              <a:gd name="connsiteX38" fmla="*/ 1406208 w 1504570"/>
              <a:gd name="connsiteY38" fmla="*/ 91080 h 109295"/>
              <a:gd name="connsiteX39" fmla="*/ 1438996 w 1504570"/>
              <a:gd name="connsiteY39" fmla="*/ 4 h 109295"/>
              <a:gd name="connsiteX40" fmla="*/ 1504570 w 1504570"/>
              <a:gd name="connsiteY40" fmla="*/ 87437 h 109295"/>
              <a:gd name="connsiteX0" fmla="*/ 0 w 1438996"/>
              <a:gd name="connsiteY0" fmla="*/ 91076 h 109291"/>
              <a:gd name="connsiteX1" fmla="*/ 43716 w 1438996"/>
              <a:gd name="connsiteY1" fmla="*/ 58288 h 109291"/>
              <a:gd name="connsiteX2" fmla="*/ 65574 w 1438996"/>
              <a:gd name="connsiteY2" fmla="*/ 98362 h 109291"/>
              <a:gd name="connsiteX3" fmla="*/ 94718 w 1438996"/>
              <a:gd name="connsiteY3" fmla="*/ 61931 h 109291"/>
              <a:gd name="connsiteX4" fmla="*/ 138435 w 1438996"/>
              <a:gd name="connsiteY4" fmla="*/ 91076 h 109291"/>
              <a:gd name="connsiteX5" fmla="*/ 167579 w 1438996"/>
              <a:gd name="connsiteY5" fmla="*/ 65575 h 109291"/>
              <a:gd name="connsiteX6" fmla="*/ 204009 w 1438996"/>
              <a:gd name="connsiteY6" fmla="*/ 109291 h 109291"/>
              <a:gd name="connsiteX7" fmla="*/ 240439 w 1438996"/>
              <a:gd name="connsiteY7" fmla="*/ 65575 h 109291"/>
              <a:gd name="connsiteX8" fmla="*/ 291442 w 1438996"/>
              <a:gd name="connsiteY8" fmla="*/ 94719 h 109291"/>
              <a:gd name="connsiteX9" fmla="*/ 331515 w 1438996"/>
              <a:gd name="connsiteY9" fmla="*/ 54645 h 109291"/>
              <a:gd name="connsiteX10" fmla="*/ 371588 w 1438996"/>
              <a:gd name="connsiteY10" fmla="*/ 94719 h 109291"/>
              <a:gd name="connsiteX11" fmla="*/ 415305 w 1438996"/>
              <a:gd name="connsiteY11" fmla="*/ 51002 h 109291"/>
              <a:gd name="connsiteX12" fmla="*/ 444449 w 1438996"/>
              <a:gd name="connsiteY12" fmla="*/ 87433 h 109291"/>
              <a:gd name="connsiteX13" fmla="*/ 480879 w 1438996"/>
              <a:gd name="connsiteY13" fmla="*/ 54645 h 109291"/>
              <a:gd name="connsiteX14" fmla="*/ 510023 w 1438996"/>
              <a:gd name="connsiteY14" fmla="*/ 91076 h 109291"/>
              <a:gd name="connsiteX15" fmla="*/ 539168 w 1438996"/>
              <a:gd name="connsiteY15" fmla="*/ 54645 h 109291"/>
              <a:gd name="connsiteX16" fmla="*/ 561026 w 1438996"/>
              <a:gd name="connsiteY16" fmla="*/ 94719 h 109291"/>
              <a:gd name="connsiteX17" fmla="*/ 601099 w 1438996"/>
              <a:gd name="connsiteY17" fmla="*/ 54645 h 109291"/>
              <a:gd name="connsiteX18" fmla="*/ 644815 w 1438996"/>
              <a:gd name="connsiteY18" fmla="*/ 91076 h 109291"/>
              <a:gd name="connsiteX19" fmla="*/ 673960 w 1438996"/>
              <a:gd name="connsiteY19" fmla="*/ 51002 h 109291"/>
              <a:gd name="connsiteX20" fmla="*/ 703104 w 1438996"/>
              <a:gd name="connsiteY20" fmla="*/ 91076 h 109291"/>
              <a:gd name="connsiteX21" fmla="*/ 724962 w 1438996"/>
              <a:gd name="connsiteY21" fmla="*/ 43716 h 109291"/>
              <a:gd name="connsiteX22" fmla="*/ 779608 w 1438996"/>
              <a:gd name="connsiteY22" fmla="*/ 87433 h 109291"/>
              <a:gd name="connsiteX23" fmla="*/ 819681 w 1438996"/>
              <a:gd name="connsiteY23" fmla="*/ 51002 h 109291"/>
              <a:gd name="connsiteX24" fmla="*/ 867040 w 1438996"/>
              <a:gd name="connsiteY24" fmla="*/ 94719 h 109291"/>
              <a:gd name="connsiteX25" fmla="*/ 903470 w 1438996"/>
              <a:gd name="connsiteY25" fmla="*/ 43716 h 109291"/>
              <a:gd name="connsiteX26" fmla="*/ 958116 w 1438996"/>
              <a:gd name="connsiteY26" fmla="*/ 91076 h 109291"/>
              <a:gd name="connsiteX27" fmla="*/ 998189 w 1438996"/>
              <a:gd name="connsiteY27" fmla="*/ 21858 h 109291"/>
              <a:gd name="connsiteX28" fmla="*/ 1038263 w 1438996"/>
              <a:gd name="connsiteY28" fmla="*/ 102005 h 109291"/>
              <a:gd name="connsiteX29" fmla="*/ 1063764 w 1438996"/>
              <a:gd name="connsiteY29" fmla="*/ 29144 h 109291"/>
              <a:gd name="connsiteX30" fmla="*/ 1103837 w 1438996"/>
              <a:gd name="connsiteY30" fmla="*/ 94719 h 109291"/>
              <a:gd name="connsiteX31" fmla="*/ 1129338 w 1438996"/>
              <a:gd name="connsiteY31" fmla="*/ 18215 h 109291"/>
              <a:gd name="connsiteX32" fmla="*/ 1176698 w 1438996"/>
              <a:gd name="connsiteY32" fmla="*/ 83790 h 109291"/>
              <a:gd name="connsiteX33" fmla="*/ 1198556 w 1438996"/>
              <a:gd name="connsiteY33" fmla="*/ 14572 h 109291"/>
              <a:gd name="connsiteX34" fmla="*/ 1231343 w 1438996"/>
              <a:gd name="connsiteY34" fmla="*/ 98362 h 109291"/>
              <a:gd name="connsiteX35" fmla="*/ 1267773 w 1438996"/>
              <a:gd name="connsiteY35" fmla="*/ 10929 h 109291"/>
              <a:gd name="connsiteX36" fmla="*/ 1307847 w 1438996"/>
              <a:gd name="connsiteY36" fmla="*/ 76504 h 109291"/>
              <a:gd name="connsiteX37" fmla="*/ 1355206 w 1438996"/>
              <a:gd name="connsiteY37" fmla="*/ 14572 h 109291"/>
              <a:gd name="connsiteX38" fmla="*/ 1406208 w 1438996"/>
              <a:gd name="connsiteY38" fmla="*/ 91076 h 109291"/>
              <a:gd name="connsiteX39" fmla="*/ 1438996 w 1438996"/>
              <a:gd name="connsiteY39" fmla="*/ 0 h 109291"/>
              <a:gd name="connsiteX0" fmla="*/ 0 w 1406208"/>
              <a:gd name="connsiteY0" fmla="*/ 80288 h 98503"/>
              <a:gd name="connsiteX1" fmla="*/ 43716 w 1406208"/>
              <a:gd name="connsiteY1" fmla="*/ 47500 h 98503"/>
              <a:gd name="connsiteX2" fmla="*/ 65574 w 1406208"/>
              <a:gd name="connsiteY2" fmla="*/ 87574 h 98503"/>
              <a:gd name="connsiteX3" fmla="*/ 94718 w 1406208"/>
              <a:gd name="connsiteY3" fmla="*/ 51143 h 98503"/>
              <a:gd name="connsiteX4" fmla="*/ 138435 w 1406208"/>
              <a:gd name="connsiteY4" fmla="*/ 80288 h 98503"/>
              <a:gd name="connsiteX5" fmla="*/ 167579 w 1406208"/>
              <a:gd name="connsiteY5" fmla="*/ 54787 h 98503"/>
              <a:gd name="connsiteX6" fmla="*/ 204009 w 1406208"/>
              <a:gd name="connsiteY6" fmla="*/ 98503 h 98503"/>
              <a:gd name="connsiteX7" fmla="*/ 240439 w 1406208"/>
              <a:gd name="connsiteY7" fmla="*/ 54787 h 98503"/>
              <a:gd name="connsiteX8" fmla="*/ 291442 w 1406208"/>
              <a:gd name="connsiteY8" fmla="*/ 83931 h 98503"/>
              <a:gd name="connsiteX9" fmla="*/ 331515 w 1406208"/>
              <a:gd name="connsiteY9" fmla="*/ 43857 h 98503"/>
              <a:gd name="connsiteX10" fmla="*/ 371588 w 1406208"/>
              <a:gd name="connsiteY10" fmla="*/ 83931 h 98503"/>
              <a:gd name="connsiteX11" fmla="*/ 415305 w 1406208"/>
              <a:gd name="connsiteY11" fmla="*/ 40214 h 98503"/>
              <a:gd name="connsiteX12" fmla="*/ 444449 w 1406208"/>
              <a:gd name="connsiteY12" fmla="*/ 76645 h 98503"/>
              <a:gd name="connsiteX13" fmla="*/ 480879 w 1406208"/>
              <a:gd name="connsiteY13" fmla="*/ 43857 h 98503"/>
              <a:gd name="connsiteX14" fmla="*/ 510023 w 1406208"/>
              <a:gd name="connsiteY14" fmla="*/ 80288 h 98503"/>
              <a:gd name="connsiteX15" fmla="*/ 539168 w 1406208"/>
              <a:gd name="connsiteY15" fmla="*/ 43857 h 98503"/>
              <a:gd name="connsiteX16" fmla="*/ 561026 w 1406208"/>
              <a:gd name="connsiteY16" fmla="*/ 83931 h 98503"/>
              <a:gd name="connsiteX17" fmla="*/ 601099 w 1406208"/>
              <a:gd name="connsiteY17" fmla="*/ 43857 h 98503"/>
              <a:gd name="connsiteX18" fmla="*/ 644815 w 1406208"/>
              <a:gd name="connsiteY18" fmla="*/ 80288 h 98503"/>
              <a:gd name="connsiteX19" fmla="*/ 673960 w 1406208"/>
              <a:gd name="connsiteY19" fmla="*/ 40214 h 98503"/>
              <a:gd name="connsiteX20" fmla="*/ 703104 w 1406208"/>
              <a:gd name="connsiteY20" fmla="*/ 80288 h 98503"/>
              <a:gd name="connsiteX21" fmla="*/ 724962 w 1406208"/>
              <a:gd name="connsiteY21" fmla="*/ 32928 h 98503"/>
              <a:gd name="connsiteX22" fmla="*/ 779608 w 1406208"/>
              <a:gd name="connsiteY22" fmla="*/ 76645 h 98503"/>
              <a:gd name="connsiteX23" fmla="*/ 819681 w 1406208"/>
              <a:gd name="connsiteY23" fmla="*/ 40214 h 98503"/>
              <a:gd name="connsiteX24" fmla="*/ 867040 w 1406208"/>
              <a:gd name="connsiteY24" fmla="*/ 83931 h 98503"/>
              <a:gd name="connsiteX25" fmla="*/ 903470 w 1406208"/>
              <a:gd name="connsiteY25" fmla="*/ 32928 h 98503"/>
              <a:gd name="connsiteX26" fmla="*/ 958116 w 1406208"/>
              <a:gd name="connsiteY26" fmla="*/ 80288 h 98503"/>
              <a:gd name="connsiteX27" fmla="*/ 998189 w 1406208"/>
              <a:gd name="connsiteY27" fmla="*/ 11070 h 98503"/>
              <a:gd name="connsiteX28" fmla="*/ 1038263 w 1406208"/>
              <a:gd name="connsiteY28" fmla="*/ 91217 h 98503"/>
              <a:gd name="connsiteX29" fmla="*/ 1063764 w 1406208"/>
              <a:gd name="connsiteY29" fmla="*/ 18356 h 98503"/>
              <a:gd name="connsiteX30" fmla="*/ 1103837 w 1406208"/>
              <a:gd name="connsiteY30" fmla="*/ 83931 h 98503"/>
              <a:gd name="connsiteX31" fmla="*/ 1129338 w 1406208"/>
              <a:gd name="connsiteY31" fmla="*/ 7427 h 98503"/>
              <a:gd name="connsiteX32" fmla="*/ 1176698 w 1406208"/>
              <a:gd name="connsiteY32" fmla="*/ 73002 h 98503"/>
              <a:gd name="connsiteX33" fmla="*/ 1198556 w 1406208"/>
              <a:gd name="connsiteY33" fmla="*/ 3784 h 98503"/>
              <a:gd name="connsiteX34" fmla="*/ 1231343 w 1406208"/>
              <a:gd name="connsiteY34" fmla="*/ 87574 h 98503"/>
              <a:gd name="connsiteX35" fmla="*/ 1267773 w 1406208"/>
              <a:gd name="connsiteY35" fmla="*/ 141 h 98503"/>
              <a:gd name="connsiteX36" fmla="*/ 1307847 w 1406208"/>
              <a:gd name="connsiteY36" fmla="*/ 65716 h 98503"/>
              <a:gd name="connsiteX37" fmla="*/ 1355206 w 1406208"/>
              <a:gd name="connsiteY37" fmla="*/ 3784 h 98503"/>
              <a:gd name="connsiteX38" fmla="*/ 1406208 w 1406208"/>
              <a:gd name="connsiteY38" fmla="*/ 80288 h 98503"/>
              <a:gd name="connsiteX0" fmla="*/ 0 w 1355206"/>
              <a:gd name="connsiteY0" fmla="*/ 80288 h 98503"/>
              <a:gd name="connsiteX1" fmla="*/ 43716 w 1355206"/>
              <a:gd name="connsiteY1" fmla="*/ 47500 h 98503"/>
              <a:gd name="connsiteX2" fmla="*/ 65574 w 1355206"/>
              <a:gd name="connsiteY2" fmla="*/ 87574 h 98503"/>
              <a:gd name="connsiteX3" fmla="*/ 94718 w 1355206"/>
              <a:gd name="connsiteY3" fmla="*/ 51143 h 98503"/>
              <a:gd name="connsiteX4" fmla="*/ 138435 w 1355206"/>
              <a:gd name="connsiteY4" fmla="*/ 80288 h 98503"/>
              <a:gd name="connsiteX5" fmla="*/ 167579 w 1355206"/>
              <a:gd name="connsiteY5" fmla="*/ 54787 h 98503"/>
              <a:gd name="connsiteX6" fmla="*/ 204009 w 1355206"/>
              <a:gd name="connsiteY6" fmla="*/ 98503 h 98503"/>
              <a:gd name="connsiteX7" fmla="*/ 240439 w 1355206"/>
              <a:gd name="connsiteY7" fmla="*/ 54787 h 98503"/>
              <a:gd name="connsiteX8" fmla="*/ 291442 w 1355206"/>
              <a:gd name="connsiteY8" fmla="*/ 83931 h 98503"/>
              <a:gd name="connsiteX9" fmla="*/ 331515 w 1355206"/>
              <a:gd name="connsiteY9" fmla="*/ 43857 h 98503"/>
              <a:gd name="connsiteX10" fmla="*/ 371588 w 1355206"/>
              <a:gd name="connsiteY10" fmla="*/ 83931 h 98503"/>
              <a:gd name="connsiteX11" fmla="*/ 415305 w 1355206"/>
              <a:gd name="connsiteY11" fmla="*/ 40214 h 98503"/>
              <a:gd name="connsiteX12" fmla="*/ 444449 w 1355206"/>
              <a:gd name="connsiteY12" fmla="*/ 76645 h 98503"/>
              <a:gd name="connsiteX13" fmla="*/ 480879 w 1355206"/>
              <a:gd name="connsiteY13" fmla="*/ 43857 h 98503"/>
              <a:gd name="connsiteX14" fmla="*/ 510023 w 1355206"/>
              <a:gd name="connsiteY14" fmla="*/ 80288 h 98503"/>
              <a:gd name="connsiteX15" fmla="*/ 539168 w 1355206"/>
              <a:gd name="connsiteY15" fmla="*/ 43857 h 98503"/>
              <a:gd name="connsiteX16" fmla="*/ 561026 w 1355206"/>
              <a:gd name="connsiteY16" fmla="*/ 83931 h 98503"/>
              <a:gd name="connsiteX17" fmla="*/ 601099 w 1355206"/>
              <a:gd name="connsiteY17" fmla="*/ 43857 h 98503"/>
              <a:gd name="connsiteX18" fmla="*/ 644815 w 1355206"/>
              <a:gd name="connsiteY18" fmla="*/ 80288 h 98503"/>
              <a:gd name="connsiteX19" fmla="*/ 673960 w 1355206"/>
              <a:gd name="connsiteY19" fmla="*/ 40214 h 98503"/>
              <a:gd name="connsiteX20" fmla="*/ 703104 w 1355206"/>
              <a:gd name="connsiteY20" fmla="*/ 80288 h 98503"/>
              <a:gd name="connsiteX21" fmla="*/ 724962 w 1355206"/>
              <a:gd name="connsiteY21" fmla="*/ 32928 h 98503"/>
              <a:gd name="connsiteX22" fmla="*/ 779608 w 1355206"/>
              <a:gd name="connsiteY22" fmla="*/ 76645 h 98503"/>
              <a:gd name="connsiteX23" fmla="*/ 819681 w 1355206"/>
              <a:gd name="connsiteY23" fmla="*/ 40214 h 98503"/>
              <a:gd name="connsiteX24" fmla="*/ 867040 w 1355206"/>
              <a:gd name="connsiteY24" fmla="*/ 83931 h 98503"/>
              <a:gd name="connsiteX25" fmla="*/ 903470 w 1355206"/>
              <a:gd name="connsiteY25" fmla="*/ 32928 h 98503"/>
              <a:gd name="connsiteX26" fmla="*/ 958116 w 1355206"/>
              <a:gd name="connsiteY26" fmla="*/ 80288 h 98503"/>
              <a:gd name="connsiteX27" fmla="*/ 998189 w 1355206"/>
              <a:gd name="connsiteY27" fmla="*/ 11070 h 98503"/>
              <a:gd name="connsiteX28" fmla="*/ 1038263 w 1355206"/>
              <a:gd name="connsiteY28" fmla="*/ 91217 h 98503"/>
              <a:gd name="connsiteX29" fmla="*/ 1063764 w 1355206"/>
              <a:gd name="connsiteY29" fmla="*/ 18356 h 98503"/>
              <a:gd name="connsiteX30" fmla="*/ 1103837 w 1355206"/>
              <a:gd name="connsiteY30" fmla="*/ 83931 h 98503"/>
              <a:gd name="connsiteX31" fmla="*/ 1129338 w 1355206"/>
              <a:gd name="connsiteY31" fmla="*/ 7427 h 98503"/>
              <a:gd name="connsiteX32" fmla="*/ 1176698 w 1355206"/>
              <a:gd name="connsiteY32" fmla="*/ 73002 h 98503"/>
              <a:gd name="connsiteX33" fmla="*/ 1198556 w 1355206"/>
              <a:gd name="connsiteY33" fmla="*/ 3784 h 98503"/>
              <a:gd name="connsiteX34" fmla="*/ 1231343 w 1355206"/>
              <a:gd name="connsiteY34" fmla="*/ 87574 h 98503"/>
              <a:gd name="connsiteX35" fmla="*/ 1267773 w 1355206"/>
              <a:gd name="connsiteY35" fmla="*/ 141 h 98503"/>
              <a:gd name="connsiteX36" fmla="*/ 1307847 w 1355206"/>
              <a:gd name="connsiteY36" fmla="*/ 65716 h 98503"/>
              <a:gd name="connsiteX37" fmla="*/ 1355206 w 1355206"/>
              <a:gd name="connsiteY37" fmla="*/ 3784 h 98503"/>
              <a:gd name="connsiteX0" fmla="*/ 0 w 1307847"/>
              <a:gd name="connsiteY0" fmla="*/ 80288 h 98503"/>
              <a:gd name="connsiteX1" fmla="*/ 43716 w 1307847"/>
              <a:gd name="connsiteY1" fmla="*/ 47500 h 98503"/>
              <a:gd name="connsiteX2" fmla="*/ 65574 w 1307847"/>
              <a:gd name="connsiteY2" fmla="*/ 87574 h 98503"/>
              <a:gd name="connsiteX3" fmla="*/ 94718 w 1307847"/>
              <a:gd name="connsiteY3" fmla="*/ 51143 h 98503"/>
              <a:gd name="connsiteX4" fmla="*/ 138435 w 1307847"/>
              <a:gd name="connsiteY4" fmla="*/ 80288 h 98503"/>
              <a:gd name="connsiteX5" fmla="*/ 167579 w 1307847"/>
              <a:gd name="connsiteY5" fmla="*/ 54787 h 98503"/>
              <a:gd name="connsiteX6" fmla="*/ 204009 w 1307847"/>
              <a:gd name="connsiteY6" fmla="*/ 98503 h 98503"/>
              <a:gd name="connsiteX7" fmla="*/ 240439 w 1307847"/>
              <a:gd name="connsiteY7" fmla="*/ 54787 h 98503"/>
              <a:gd name="connsiteX8" fmla="*/ 291442 w 1307847"/>
              <a:gd name="connsiteY8" fmla="*/ 83931 h 98503"/>
              <a:gd name="connsiteX9" fmla="*/ 331515 w 1307847"/>
              <a:gd name="connsiteY9" fmla="*/ 43857 h 98503"/>
              <a:gd name="connsiteX10" fmla="*/ 371588 w 1307847"/>
              <a:gd name="connsiteY10" fmla="*/ 83931 h 98503"/>
              <a:gd name="connsiteX11" fmla="*/ 415305 w 1307847"/>
              <a:gd name="connsiteY11" fmla="*/ 40214 h 98503"/>
              <a:gd name="connsiteX12" fmla="*/ 444449 w 1307847"/>
              <a:gd name="connsiteY12" fmla="*/ 76645 h 98503"/>
              <a:gd name="connsiteX13" fmla="*/ 480879 w 1307847"/>
              <a:gd name="connsiteY13" fmla="*/ 43857 h 98503"/>
              <a:gd name="connsiteX14" fmla="*/ 510023 w 1307847"/>
              <a:gd name="connsiteY14" fmla="*/ 80288 h 98503"/>
              <a:gd name="connsiteX15" fmla="*/ 539168 w 1307847"/>
              <a:gd name="connsiteY15" fmla="*/ 43857 h 98503"/>
              <a:gd name="connsiteX16" fmla="*/ 561026 w 1307847"/>
              <a:gd name="connsiteY16" fmla="*/ 83931 h 98503"/>
              <a:gd name="connsiteX17" fmla="*/ 601099 w 1307847"/>
              <a:gd name="connsiteY17" fmla="*/ 43857 h 98503"/>
              <a:gd name="connsiteX18" fmla="*/ 644815 w 1307847"/>
              <a:gd name="connsiteY18" fmla="*/ 80288 h 98503"/>
              <a:gd name="connsiteX19" fmla="*/ 673960 w 1307847"/>
              <a:gd name="connsiteY19" fmla="*/ 40214 h 98503"/>
              <a:gd name="connsiteX20" fmla="*/ 703104 w 1307847"/>
              <a:gd name="connsiteY20" fmla="*/ 80288 h 98503"/>
              <a:gd name="connsiteX21" fmla="*/ 724962 w 1307847"/>
              <a:gd name="connsiteY21" fmla="*/ 32928 h 98503"/>
              <a:gd name="connsiteX22" fmla="*/ 779608 w 1307847"/>
              <a:gd name="connsiteY22" fmla="*/ 76645 h 98503"/>
              <a:gd name="connsiteX23" fmla="*/ 819681 w 1307847"/>
              <a:gd name="connsiteY23" fmla="*/ 40214 h 98503"/>
              <a:gd name="connsiteX24" fmla="*/ 867040 w 1307847"/>
              <a:gd name="connsiteY24" fmla="*/ 83931 h 98503"/>
              <a:gd name="connsiteX25" fmla="*/ 903470 w 1307847"/>
              <a:gd name="connsiteY25" fmla="*/ 32928 h 98503"/>
              <a:gd name="connsiteX26" fmla="*/ 958116 w 1307847"/>
              <a:gd name="connsiteY26" fmla="*/ 80288 h 98503"/>
              <a:gd name="connsiteX27" fmla="*/ 998189 w 1307847"/>
              <a:gd name="connsiteY27" fmla="*/ 11070 h 98503"/>
              <a:gd name="connsiteX28" fmla="*/ 1038263 w 1307847"/>
              <a:gd name="connsiteY28" fmla="*/ 91217 h 98503"/>
              <a:gd name="connsiteX29" fmla="*/ 1063764 w 1307847"/>
              <a:gd name="connsiteY29" fmla="*/ 18356 h 98503"/>
              <a:gd name="connsiteX30" fmla="*/ 1103837 w 1307847"/>
              <a:gd name="connsiteY30" fmla="*/ 83931 h 98503"/>
              <a:gd name="connsiteX31" fmla="*/ 1129338 w 1307847"/>
              <a:gd name="connsiteY31" fmla="*/ 7427 h 98503"/>
              <a:gd name="connsiteX32" fmla="*/ 1176698 w 1307847"/>
              <a:gd name="connsiteY32" fmla="*/ 73002 h 98503"/>
              <a:gd name="connsiteX33" fmla="*/ 1198556 w 1307847"/>
              <a:gd name="connsiteY33" fmla="*/ 3784 h 98503"/>
              <a:gd name="connsiteX34" fmla="*/ 1231343 w 1307847"/>
              <a:gd name="connsiteY34" fmla="*/ 87574 h 98503"/>
              <a:gd name="connsiteX35" fmla="*/ 1267773 w 1307847"/>
              <a:gd name="connsiteY35" fmla="*/ 141 h 98503"/>
              <a:gd name="connsiteX36" fmla="*/ 1307847 w 1307847"/>
              <a:gd name="connsiteY36" fmla="*/ 65716 h 98503"/>
              <a:gd name="connsiteX0" fmla="*/ 0 w 1267773"/>
              <a:gd name="connsiteY0" fmla="*/ 80147 h 98362"/>
              <a:gd name="connsiteX1" fmla="*/ 43716 w 1267773"/>
              <a:gd name="connsiteY1" fmla="*/ 47359 h 98362"/>
              <a:gd name="connsiteX2" fmla="*/ 65574 w 1267773"/>
              <a:gd name="connsiteY2" fmla="*/ 87433 h 98362"/>
              <a:gd name="connsiteX3" fmla="*/ 94718 w 1267773"/>
              <a:gd name="connsiteY3" fmla="*/ 51002 h 98362"/>
              <a:gd name="connsiteX4" fmla="*/ 138435 w 1267773"/>
              <a:gd name="connsiteY4" fmla="*/ 80147 h 98362"/>
              <a:gd name="connsiteX5" fmla="*/ 167579 w 1267773"/>
              <a:gd name="connsiteY5" fmla="*/ 54646 h 98362"/>
              <a:gd name="connsiteX6" fmla="*/ 204009 w 1267773"/>
              <a:gd name="connsiteY6" fmla="*/ 98362 h 98362"/>
              <a:gd name="connsiteX7" fmla="*/ 240439 w 1267773"/>
              <a:gd name="connsiteY7" fmla="*/ 54646 h 98362"/>
              <a:gd name="connsiteX8" fmla="*/ 291442 w 1267773"/>
              <a:gd name="connsiteY8" fmla="*/ 83790 h 98362"/>
              <a:gd name="connsiteX9" fmla="*/ 331515 w 1267773"/>
              <a:gd name="connsiteY9" fmla="*/ 43716 h 98362"/>
              <a:gd name="connsiteX10" fmla="*/ 371588 w 1267773"/>
              <a:gd name="connsiteY10" fmla="*/ 83790 h 98362"/>
              <a:gd name="connsiteX11" fmla="*/ 415305 w 1267773"/>
              <a:gd name="connsiteY11" fmla="*/ 40073 h 98362"/>
              <a:gd name="connsiteX12" fmla="*/ 444449 w 1267773"/>
              <a:gd name="connsiteY12" fmla="*/ 76504 h 98362"/>
              <a:gd name="connsiteX13" fmla="*/ 480879 w 1267773"/>
              <a:gd name="connsiteY13" fmla="*/ 43716 h 98362"/>
              <a:gd name="connsiteX14" fmla="*/ 510023 w 1267773"/>
              <a:gd name="connsiteY14" fmla="*/ 80147 h 98362"/>
              <a:gd name="connsiteX15" fmla="*/ 539168 w 1267773"/>
              <a:gd name="connsiteY15" fmla="*/ 43716 h 98362"/>
              <a:gd name="connsiteX16" fmla="*/ 561026 w 1267773"/>
              <a:gd name="connsiteY16" fmla="*/ 83790 h 98362"/>
              <a:gd name="connsiteX17" fmla="*/ 601099 w 1267773"/>
              <a:gd name="connsiteY17" fmla="*/ 43716 h 98362"/>
              <a:gd name="connsiteX18" fmla="*/ 644815 w 1267773"/>
              <a:gd name="connsiteY18" fmla="*/ 80147 h 98362"/>
              <a:gd name="connsiteX19" fmla="*/ 673960 w 1267773"/>
              <a:gd name="connsiteY19" fmla="*/ 40073 h 98362"/>
              <a:gd name="connsiteX20" fmla="*/ 703104 w 1267773"/>
              <a:gd name="connsiteY20" fmla="*/ 80147 h 98362"/>
              <a:gd name="connsiteX21" fmla="*/ 724962 w 1267773"/>
              <a:gd name="connsiteY21" fmla="*/ 32787 h 98362"/>
              <a:gd name="connsiteX22" fmla="*/ 779608 w 1267773"/>
              <a:gd name="connsiteY22" fmla="*/ 76504 h 98362"/>
              <a:gd name="connsiteX23" fmla="*/ 819681 w 1267773"/>
              <a:gd name="connsiteY23" fmla="*/ 40073 h 98362"/>
              <a:gd name="connsiteX24" fmla="*/ 867040 w 1267773"/>
              <a:gd name="connsiteY24" fmla="*/ 83790 h 98362"/>
              <a:gd name="connsiteX25" fmla="*/ 903470 w 1267773"/>
              <a:gd name="connsiteY25" fmla="*/ 32787 h 98362"/>
              <a:gd name="connsiteX26" fmla="*/ 958116 w 1267773"/>
              <a:gd name="connsiteY26" fmla="*/ 80147 h 98362"/>
              <a:gd name="connsiteX27" fmla="*/ 998189 w 1267773"/>
              <a:gd name="connsiteY27" fmla="*/ 10929 h 98362"/>
              <a:gd name="connsiteX28" fmla="*/ 1038263 w 1267773"/>
              <a:gd name="connsiteY28" fmla="*/ 91076 h 98362"/>
              <a:gd name="connsiteX29" fmla="*/ 1063764 w 1267773"/>
              <a:gd name="connsiteY29" fmla="*/ 18215 h 98362"/>
              <a:gd name="connsiteX30" fmla="*/ 1103837 w 1267773"/>
              <a:gd name="connsiteY30" fmla="*/ 83790 h 98362"/>
              <a:gd name="connsiteX31" fmla="*/ 1129338 w 1267773"/>
              <a:gd name="connsiteY31" fmla="*/ 7286 h 98362"/>
              <a:gd name="connsiteX32" fmla="*/ 1176698 w 1267773"/>
              <a:gd name="connsiteY32" fmla="*/ 72861 h 98362"/>
              <a:gd name="connsiteX33" fmla="*/ 1198556 w 1267773"/>
              <a:gd name="connsiteY33" fmla="*/ 3643 h 98362"/>
              <a:gd name="connsiteX34" fmla="*/ 1231343 w 1267773"/>
              <a:gd name="connsiteY34" fmla="*/ 87433 h 98362"/>
              <a:gd name="connsiteX35" fmla="*/ 1267773 w 1267773"/>
              <a:gd name="connsiteY35" fmla="*/ 0 h 98362"/>
              <a:gd name="connsiteX0" fmla="*/ 0 w 1231343"/>
              <a:gd name="connsiteY0" fmla="*/ 76565 h 94780"/>
              <a:gd name="connsiteX1" fmla="*/ 43716 w 1231343"/>
              <a:gd name="connsiteY1" fmla="*/ 43777 h 94780"/>
              <a:gd name="connsiteX2" fmla="*/ 65574 w 1231343"/>
              <a:gd name="connsiteY2" fmla="*/ 83851 h 94780"/>
              <a:gd name="connsiteX3" fmla="*/ 94718 w 1231343"/>
              <a:gd name="connsiteY3" fmla="*/ 47420 h 94780"/>
              <a:gd name="connsiteX4" fmla="*/ 138435 w 1231343"/>
              <a:gd name="connsiteY4" fmla="*/ 76565 h 94780"/>
              <a:gd name="connsiteX5" fmla="*/ 167579 w 1231343"/>
              <a:gd name="connsiteY5" fmla="*/ 51064 h 94780"/>
              <a:gd name="connsiteX6" fmla="*/ 204009 w 1231343"/>
              <a:gd name="connsiteY6" fmla="*/ 94780 h 94780"/>
              <a:gd name="connsiteX7" fmla="*/ 240439 w 1231343"/>
              <a:gd name="connsiteY7" fmla="*/ 51064 h 94780"/>
              <a:gd name="connsiteX8" fmla="*/ 291442 w 1231343"/>
              <a:gd name="connsiteY8" fmla="*/ 80208 h 94780"/>
              <a:gd name="connsiteX9" fmla="*/ 331515 w 1231343"/>
              <a:gd name="connsiteY9" fmla="*/ 40134 h 94780"/>
              <a:gd name="connsiteX10" fmla="*/ 371588 w 1231343"/>
              <a:gd name="connsiteY10" fmla="*/ 80208 h 94780"/>
              <a:gd name="connsiteX11" fmla="*/ 415305 w 1231343"/>
              <a:gd name="connsiteY11" fmla="*/ 36491 h 94780"/>
              <a:gd name="connsiteX12" fmla="*/ 444449 w 1231343"/>
              <a:gd name="connsiteY12" fmla="*/ 72922 h 94780"/>
              <a:gd name="connsiteX13" fmla="*/ 480879 w 1231343"/>
              <a:gd name="connsiteY13" fmla="*/ 40134 h 94780"/>
              <a:gd name="connsiteX14" fmla="*/ 510023 w 1231343"/>
              <a:gd name="connsiteY14" fmla="*/ 76565 h 94780"/>
              <a:gd name="connsiteX15" fmla="*/ 539168 w 1231343"/>
              <a:gd name="connsiteY15" fmla="*/ 40134 h 94780"/>
              <a:gd name="connsiteX16" fmla="*/ 561026 w 1231343"/>
              <a:gd name="connsiteY16" fmla="*/ 80208 h 94780"/>
              <a:gd name="connsiteX17" fmla="*/ 601099 w 1231343"/>
              <a:gd name="connsiteY17" fmla="*/ 40134 h 94780"/>
              <a:gd name="connsiteX18" fmla="*/ 644815 w 1231343"/>
              <a:gd name="connsiteY18" fmla="*/ 76565 h 94780"/>
              <a:gd name="connsiteX19" fmla="*/ 673960 w 1231343"/>
              <a:gd name="connsiteY19" fmla="*/ 36491 h 94780"/>
              <a:gd name="connsiteX20" fmla="*/ 703104 w 1231343"/>
              <a:gd name="connsiteY20" fmla="*/ 76565 h 94780"/>
              <a:gd name="connsiteX21" fmla="*/ 724962 w 1231343"/>
              <a:gd name="connsiteY21" fmla="*/ 29205 h 94780"/>
              <a:gd name="connsiteX22" fmla="*/ 779608 w 1231343"/>
              <a:gd name="connsiteY22" fmla="*/ 72922 h 94780"/>
              <a:gd name="connsiteX23" fmla="*/ 819681 w 1231343"/>
              <a:gd name="connsiteY23" fmla="*/ 36491 h 94780"/>
              <a:gd name="connsiteX24" fmla="*/ 867040 w 1231343"/>
              <a:gd name="connsiteY24" fmla="*/ 80208 h 94780"/>
              <a:gd name="connsiteX25" fmla="*/ 903470 w 1231343"/>
              <a:gd name="connsiteY25" fmla="*/ 29205 h 94780"/>
              <a:gd name="connsiteX26" fmla="*/ 958116 w 1231343"/>
              <a:gd name="connsiteY26" fmla="*/ 76565 h 94780"/>
              <a:gd name="connsiteX27" fmla="*/ 998189 w 1231343"/>
              <a:gd name="connsiteY27" fmla="*/ 7347 h 94780"/>
              <a:gd name="connsiteX28" fmla="*/ 1038263 w 1231343"/>
              <a:gd name="connsiteY28" fmla="*/ 87494 h 94780"/>
              <a:gd name="connsiteX29" fmla="*/ 1063764 w 1231343"/>
              <a:gd name="connsiteY29" fmla="*/ 14633 h 94780"/>
              <a:gd name="connsiteX30" fmla="*/ 1103837 w 1231343"/>
              <a:gd name="connsiteY30" fmla="*/ 80208 h 94780"/>
              <a:gd name="connsiteX31" fmla="*/ 1129338 w 1231343"/>
              <a:gd name="connsiteY31" fmla="*/ 3704 h 94780"/>
              <a:gd name="connsiteX32" fmla="*/ 1176698 w 1231343"/>
              <a:gd name="connsiteY32" fmla="*/ 69279 h 94780"/>
              <a:gd name="connsiteX33" fmla="*/ 1198556 w 1231343"/>
              <a:gd name="connsiteY33" fmla="*/ 61 h 94780"/>
              <a:gd name="connsiteX34" fmla="*/ 1231343 w 1231343"/>
              <a:gd name="connsiteY34" fmla="*/ 83851 h 94780"/>
              <a:gd name="connsiteX0" fmla="*/ 0 w 1198556"/>
              <a:gd name="connsiteY0" fmla="*/ 76565 h 94780"/>
              <a:gd name="connsiteX1" fmla="*/ 43716 w 1198556"/>
              <a:gd name="connsiteY1" fmla="*/ 43777 h 94780"/>
              <a:gd name="connsiteX2" fmla="*/ 65574 w 1198556"/>
              <a:gd name="connsiteY2" fmla="*/ 83851 h 94780"/>
              <a:gd name="connsiteX3" fmla="*/ 94718 w 1198556"/>
              <a:gd name="connsiteY3" fmla="*/ 47420 h 94780"/>
              <a:gd name="connsiteX4" fmla="*/ 138435 w 1198556"/>
              <a:gd name="connsiteY4" fmla="*/ 76565 h 94780"/>
              <a:gd name="connsiteX5" fmla="*/ 167579 w 1198556"/>
              <a:gd name="connsiteY5" fmla="*/ 51064 h 94780"/>
              <a:gd name="connsiteX6" fmla="*/ 204009 w 1198556"/>
              <a:gd name="connsiteY6" fmla="*/ 94780 h 94780"/>
              <a:gd name="connsiteX7" fmla="*/ 240439 w 1198556"/>
              <a:gd name="connsiteY7" fmla="*/ 51064 h 94780"/>
              <a:gd name="connsiteX8" fmla="*/ 291442 w 1198556"/>
              <a:gd name="connsiteY8" fmla="*/ 80208 h 94780"/>
              <a:gd name="connsiteX9" fmla="*/ 331515 w 1198556"/>
              <a:gd name="connsiteY9" fmla="*/ 40134 h 94780"/>
              <a:gd name="connsiteX10" fmla="*/ 371588 w 1198556"/>
              <a:gd name="connsiteY10" fmla="*/ 80208 h 94780"/>
              <a:gd name="connsiteX11" fmla="*/ 415305 w 1198556"/>
              <a:gd name="connsiteY11" fmla="*/ 36491 h 94780"/>
              <a:gd name="connsiteX12" fmla="*/ 444449 w 1198556"/>
              <a:gd name="connsiteY12" fmla="*/ 72922 h 94780"/>
              <a:gd name="connsiteX13" fmla="*/ 480879 w 1198556"/>
              <a:gd name="connsiteY13" fmla="*/ 40134 h 94780"/>
              <a:gd name="connsiteX14" fmla="*/ 510023 w 1198556"/>
              <a:gd name="connsiteY14" fmla="*/ 76565 h 94780"/>
              <a:gd name="connsiteX15" fmla="*/ 539168 w 1198556"/>
              <a:gd name="connsiteY15" fmla="*/ 40134 h 94780"/>
              <a:gd name="connsiteX16" fmla="*/ 561026 w 1198556"/>
              <a:gd name="connsiteY16" fmla="*/ 80208 h 94780"/>
              <a:gd name="connsiteX17" fmla="*/ 601099 w 1198556"/>
              <a:gd name="connsiteY17" fmla="*/ 40134 h 94780"/>
              <a:gd name="connsiteX18" fmla="*/ 644815 w 1198556"/>
              <a:gd name="connsiteY18" fmla="*/ 76565 h 94780"/>
              <a:gd name="connsiteX19" fmla="*/ 673960 w 1198556"/>
              <a:gd name="connsiteY19" fmla="*/ 36491 h 94780"/>
              <a:gd name="connsiteX20" fmla="*/ 703104 w 1198556"/>
              <a:gd name="connsiteY20" fmla="*/ 76565 h 94780"/>
              <a:gd name="connsiteX21" fmla="*/ 724962 w 1198556"/>
              <a:gd name="connsiteY21" fmla="*/ 29205 h 94780"/>
              <a:gd name="connsiteX22" fmla="*/ 779608 w 1198556"/>
              <a:gd name="connsiteY22" fmla="*/ 72922 h 94780"/>
              <a:gd name="connsiteX23" fmla="*/ 819681 w 1198556"/>
              <a:gd name="connsiteY23" fmla="*/ 36491 h 94780"/>
              <a:gd name="connsiteX24" fmla="*/ 867040 w 1198556"/>
              <a:gd name="connsiteY24" fmla="*/ 80208 h 94780"/>
              <a:gd name="connsiteX25" fmla="*/ 903470 w 1198556"/>
              <a:gd name="connsiteY25" fmla="*/ 29205 h 94780"/>
              <a:gd name="connsiteX26" fmla="*/ 958116 w 1198556"/>
              <a:gd name="connsiteY26" fmla="*/ 76565 h 94780"/>
              <a:gd name="connsiteX27" fmla="*/ 998189 w 1198556"/>
              <a:gd name="connsiteY27" fmla="*/ 7347 h 94780"/>
              <a:gd name="connsiteX28" fmla="*/ 1038263 w 1198556"/>
              <a:gd name="connsiteY28" fmla="*/ 87494 h 94780"/>
              <a:gd name="connsiteX29" fmla="*/ 1063764 w 1198556"/>
              <a:gd name="connsiteY29" fmla="*/ 14633 h 94780"/>
              <a:gd name="connsiteX30" fmla="*/ 1103837 w 1198556"/>
              <a:gd name="connsiteY30" fmla="*/ 80208 h 94780"/>
              <a:gd name="connsiteX31" fmla="*/ 1129338 w 1198556"/>
              <a:gd name="connsiteY31" fmla="*/ 3704 h 94780"/>
              <a:gd name="connsiteX32" fmla="*/ 1176698 w 1198556"/>
              <a:gd name="connsiteY32" fmla="*/ 69279 h 94780"/>
              <a:gd name="connsiteX33" fmla="*/ 1198556 w 1198556"/>
              <a:gd name="connsiteY33" fmla="*/ 61 h 94780"/>
              <a:gd name="connsiteX0" fmla="*/ 0 w 1176698"/>
              <a:gd name="connsiteY0" fmla="*/ 72897 h 91112"/>
              <a:gd name="connsiteX1" fmla="*/ 43716 w 1176698"/>
              <a:gd name="connsiteY1" fmla="*/ 40109 h 91112"/>
              <a:gd name="connsiteX2" fmla="*/ 65574 w 1176698"/>
              <a:gd name="connsiteY2" fmla="*/ 80183 h 91112"/>
              <a:gd name="connsiteX3" fmla="*/ 94718 w 1176698"/>
              <a:gd name="connsiteY3" fmla="*/ 43752 h 91112"/>
              <a:gd name="connsiteX4" fmla="*/ 138435 w 1176698"/>
              <a:gd name="connsiteY4" fmla="*/ 72897 h 91112"/>
              <a:gd name="connsiteX5" fmla="*/ 167579 w 1176698"/>
              <a:gd name="connsiteY5" fmla="*/ 47396 h 91112"/>
              <a:gd name="connsiteX6" fmla="*/ 204009 w 1176698"/>
              <a:gd name="connsiteY6" fmla="*/ 91112 h 91112"/>
              <a:gd name="connsiteX7" fmla="*/ 240439 w 1176698"/>
              <a:gd name="connsiteY7" fmla="*/ 47396 h 91112"/>
              <a:gd name="connsiteX8" fmla="*/ 291442 w 1176698"/>
              <a:gd name="connsiteY8" fmla="*/ 76540 h 91112"/>
              <a:gd name="connsiteX9" fmla="*/ 331515 w 1176698"/>
              <a:gd name="connsiteY9" fmla="*/ 36466 h 91112"/>
              <a:gd name="connsiteX10" fmla="*/ 371588 w 1176698"/>
              <a:gd name="connsiteY10" fmla="*/ 76540 h 91112"/>
              <a:gd name="connsiteX11" fmla="*/ 415305 w 1176698"/>
              <a:gd name="connsiteY11" fmla="*/ 32823 h 91112"/>
              <a:gd name="connsiteX12" fmla="*/ 444449 w 1176698"/>
              <a:gd name="connsiteY12" fmla="*/ 69254 h 91112"/>
              <a:gd name="connsiteX13" fmla="*/ 480879 w 1176698"/>
              <a:gd name="connsiteY13" fmla="*/ 36466 h 91112"/>
              <a:gd name="connsiteX14" fmla="*/ 510023 w 1176698"/>
              <a:gd name="connsiteY14" fmla="*/ 72897 h 91112"/>
              <a:gd name="connsiteX15" fmla="*/ 539168 w 1176698"/>
              <a:gd name="connsiteY15" fmla="*/ 36466 h 91112"/>
              <a:gd name="connsiteX16" fmla="*/ 561026 w 1176698"/>
              <a:gd name="connsiteY16" fmla="*/ 76540 h 91112"/>
              <a:gd name="connsiteX17" fmla="*/ 601099 w 1176698"/>
              <a:gd name="connsiteY17" fmla="*/ 36466 h 91112"/>
              <a:gd name="connsiteX18" fmla="*/ 644815 w 1176698"/>
              <a:gd name="connsiteY18" fmla="*/ 72897 h 91112"/>
              <a:gd name="connsiteX19" fmla="*/ 673960 w 1176698"/>
              <a:gd name="connsiteY19" fmla="*/ 32823 h 91112"/>
              <a:gd name="connsiteX20" fmla="*/ 703104 w 1176698"/>
              <a:gd name="connsiteY20" fmla="*/ 72897 h 91112"/>
              <a:gd name="connsiteX21" fmla="*/ 724962 w 1176698"/>
              <a:gd name="connsiteY21" fmla="*/ 25537 h 91112"/>
              <a:gd name="connsiteX22" fmla="*/ 779608 w 1176698"/>
              <a:gd name="connsiteY22" fmla="*/ 69254 h 91112"/>
              <a:gd name="connsiteX23" fmla="*/ 819681 w 1176698"/>
              <a:gd name="connsiteY23" fmla="*/ 32823 h 91112"/>
              <a:gd name="connsiteX24" fmla="*/ 867040 w 1176698"/>
              <a:gd name="connsiteY24" fmla="*/ 76540 h 91112"/>
              <a:gd name="connsiteX25" fmla="*/ 903470 w 1176698"/>
              <a:gd name="connsiteY25" fmla="*/ 25537 h 91112"/>
              <a:gd name="connsiteX26" fmla="*/ 958116 w 1176698"/>
              <a:gd name="connsiteY26" fmla="*/ 72897 h 91112"/>
              <a:gd name="connsiteX27" fmla="*/ 998189 w 1176698"/>
              <a:gd name="connsiteY27" fmla="*/ 3679 h 91112"/>
              <a:gd name="connsiteX28" fmla="*/ 1038263 w 1176698"/>
              <a:gd name="connsiteY28" fmla="*/ 83826 h 91112"/>
              <a:gd name="connsiteX29" fmla="*/ 1063764 w 1176698"/>
              <a:gd name="connsiteY29" fmla="*/ 10965 h 91112"/>
              <a:gd name="connsiteX30" fmla="*/ 1103837 w 1176698"/>
              <a:gd name="connsiteY30" fmla="*/ 76540 h 91112"/>
              <a:gd name="connsiteX31" fmla="*/ 1129338 w 1176698"/>
              <a:gd name="connsiteY31" fmla="*/ 36 h 91112"/>
              <a:gd name="connsiteX32" fmla="*/ 1176698 w 1176698"/>
              <a:gd name="connsiteY32" fmla="*/ 65611 h 91112"/>
              <a:gd name="connsiteX0" fmla="*/ 0 w 1129338"/>
              <a:gd name="connsiteY0" fmla="*/ 72861 h 91076"/>
              <a:gd name="connsiteX1" fmla="*/ 43716 w 1129338"/>
              <a:gd name="connsiteY1" fmla="*/ 40073 h 91076"/>
              <a:gd name="connsiteX2" fmla="*/ 65574 w 1129338"/>
              <a:gd name="connsiteY2" fmla="*/ 80147 h 91076"/>
              <a:gd name="connsiteX3" fmla="*/ 94718 w 1129338"/>
              <a:gd name="connsiteY3" fmla="*/ 43716 h 91076"/>
              <a:gd name="connsiteX4" fmla="*/ 138435 w 1129338"/>
              <a:gd name="connsiteY4" fmla="*/ 72861 h 91076"/>
              <a:gd name="connsiteX5" fmla="*/ 167579 w 1129338"/>
              <a:gd name="connsiteY5" fmla="*/ 47360 h 91076"/>
              <a:gd name="connsiteX6" fmla="*/ 204009 w 1129338"/>
              <a:gd name="connsiteY6" fmla="*/ 91076 h 91076"/>
              <a:gd name="connsiteX7" fmla="*/ 240439 w 1129338"/>
              <a:gd name="connsiteY7" fmla="*/ 47360 h 91076"/>
              <a:gd name="connsiteX8" fmla="*/ 291442 w 1129338"/>
              <a:gd name="connsiteY8" fmla="*/ 76504 h 91076"/>
              <a:gd name="connsiteX9" fmla="*/ 331515 w 1129338"/>
              <a:gd name="connsiteY9" fmla="*/ 36430 h 91076"/>
              <a:gd name="connsiteX10" fmla="*/ 371588 w 1129338"/>
              <a:gd name="connsiteY10" fmla="*/ 76504 h 91076"/>
              <a:gd name="connsiteX11" fmla="*/ 415305 w 1129338"/>
              <a:gd name="connsiteY11" fmla="*/ 32787 h 91076"/>
              <a:gd name="connsiteX12" fmla="*/ 444449 w 1129338"/>
              <a:gd name="connsiteY12" fmla="*/ 69218 h 91076"/>
              <a:gd name="connsiteX13" fmla="*/ 480879 w 1129338"/>
              <a:gd name="connsiteY13" fmla="*/ 36430 h 91076"/>
              <a:gd name="connsiteX14" fmla="*/ 510023 w 1129338"/>
              <a:gd name="connsiteY14" fmla="*/ 72861 h 91076"/>
              <a:gd name="connsiteX15" fmla="*/ 539168 w 1129338"/>
              <a:gd name="connsiteY15" fmla="*/ 36430 h 91076"/>
              <a:gd name="connsiteX16" fmla="*/ 561026 w 1129338"/>
              <a:gd name="connsiteY16" fmla="*/ 76504 h 91076"/>
              <a:gd name="connsiteX17" fmla="*/ 601099 w 1129338"/>
              <a:gd name="connsiteY17" fmla="*/ 36430 h 91076"/>
              <a:gd name="connsiteX18" fmla="*/ 644815 w 1129338"/>
              <a:gd name="connsiteY18" fmla="*/ 72861 h 91076"/>
              <a:gd name="connsiteX19" fmla="*/ 673960 w 1129338"/>
              <a:gd name="connsiteY19" fmla="*/ 32787 h 91076"/>
              <a:gd name="connsiteX20" fmla="*/ 703104 w 1129338"/>
              <a:gd name="connsiteY20" fmla="*/ 72861 h 91076"/>
              <a:gd name="connsiteX21" fmla="*/ 724962 w 1129338"/>
              <a:gd name="connsiteY21" fmla="*/ 25501 h 91076"/>
              <a:gd name="connsiteX22" fmla="*/ 779608 w 1129338"/>
              <a:gd name="connsiteY22" fmla="*/ 69218 h 91076"/>
              <a:gd name="connsiteX23" fmla="*/ 819681 w 1129338"/>
              <a:gd name="connsiteY23" fmla="*/ 32787 h 91076"/>
              <a:gd name="connsiteX24" fmla="*/ 867040 w 1129338"/>
              <a:gd name="connsiteY24" fmla="*/ 76504 h 91076"/>
              <a:gd name="connsiteX25" fmla="*/ 903470 w 1129338"/>
              <a:gd name="connsiteY25" fmla="*/ 25501 h 91076"/>
              <a:gd name="connsiteX26" fmla="*/ 958116 w 1129338"/>
              <a:gd name="connsiteY26" fmla="*/ 72861 h 91076"/>
              <a:gd name="connsiteX27" fmla="*/ 998189 w 1129338"/>
              <a:gd name="connsiteY27" fmla="*/ 3643 h 91076"/>
              <a:gd name="connsiteX28" fmla="*/ 1038263 w 1129338"/>
              <a:gd name="connsiteY28" fmla="*/ 83790 h 91076"/>
              <a:gd name="connsiteX29" fmla="*/ 1063764 w 1129338"/>
              <a:gd name="connsiteY29" fmla="*/ 10929 h 91076"/>
              <a:gd name="connsiteX30" fmla="*/ 1103837 w 1129338"/>
              <a:gd name="connsiteY30" fmla="*/ 76504 h 91076"/>
              <a:gd name="connsiteX31" fmla="*/ 1129338 w 1129338"/>
              <a:gd name="connsiteY31" fmla="*/ 0 h 91076"/>
              <a:gd name="connsiteX0" fmla="*/ 0 w 1103837"/>
              <a:gd name="connsiteY0" fmla="*/ 69255 h 87470"/>
              <a:gd name="connsiteX1" fmla="*/ 43716 w 1103837"/>
              <a:gd name="connsiteY1" fmla="*/ 36467 h 87470"/>
              <a:gd name="connsiteX2" fmla="*/ 65574 w 1103837"/>
              <a:gd name="connsiteY2" fmla="*/ 76541 h 87470"/>
              <a:gd name="connsiteX3" fmla="*/ 94718 w 1103837"/>
              <a:gd name="connsiteY3" fmla="*/ 40110 h 87470"/>
              <a:gd name="connsiteX4" fmla="*/ 138435 w 1103837"/>
              <a:gd name="connsiteY4" fmla="*/ 69255 h 87470"/>
              <a:gd name="connsiteX5" fmla="*/ 167579 w 1103837"/>
              <a:gd name="connsiteY5" fmla="*/ 43754 h 87470"/>
              <a:gd name="connsiteX6" fmla="*/ 204009 w 1103837"/>
              <a:gd name="connsiteY6" fmla="*/ 87470 h 87470"/>
              <a:gd name="connsiteX7" fmla="*/ 240439 w 1103837"/>
              <a:gd name="connsiteY7" fmla="*/ 43754 h 87470"/>
              <a:gd name="connsiteX8" fmla="*/ 291442 w 1103837"/>
              <a:gd name="connsiteY8" fmla="*/ 72898 h 87470"/>
              <a:gd name="connsiteX9" fmla="*/ 331515 w 1103837"/>
              <a:gd name="connsiteY9" fmla="*/ 32824 h 87470"/>
              <a:gd name="connsiteX10" fmla="*/ 371588 w 1103837"/>
              <a:gd name="connsiteY10" fmla="*/ 72898 h 87470"/>
              <a:gd name="connsiteX11" fmla="*/ 415305 w 1103837"/>
              <a:gd name="connsiteY11" fmla="*/ 29181 h 87470"/>
              <a:gd name="connsiteX12" fmla="*/ 444449 w 1103837"/>
              <a:gd name="connsiteY12" fmla="*/ 65612 h 87470"/>
              <a:gd name="connsiteX13" fmla="*/ 480879 w 1103837"/>
              <a:gd name="connsiteY13" fmla="*/ 32824 h 87470"/>
              <a:gd name="connsiteX14" fmla="*/ 510023 w 1103837"/>
              <a:gd name="connsiteY14" fmla="*/ 69255 h 87470"/>
              <a:gd name="connsiteX15" fmla="*/ 539168 w 1103837"/>
              <a:gd name="connsiteY15" fmla="*/ 32824 h 87470"/>
              <a:gd name="connsiteX16" fmla="*/ 561026 w 1103837"/>
              <a:gd name="connsiteY16" fmla="*/ 72898 h 87470"/>
              <a:gd name="connsiteX17" fmla="*/ 601099 w 1103837"/>
              <a:gd name="connsiteY17" fmla="*/ 32824 h 87470"/>
              <a:gd name="connsiteX18" fmla="*/ 644815 w 1103837"/>
              <a:gd name="connsiteY18" fmla="*/ 69255 h 87470"/>
              <a:gd name="connsiteX19" fmla="*/ 673960 w 1103837"/>
              <a:gd name="connsiteY19" fmla="*/ 29181 h 87470"/>
              <a:gd name="connsiteX20" fmla="*/ 703104 w 1103837"/>
              <a:gd name="connsiteY20" fmla="*/ 69255 h 87470"/>
              <a:gd name="connsiteX21" fmla="*/ 724962 w 1103837"/>
              <a:gd name="connsiteY21" fmla="*/ 21895 h 87470"/>
              <a:gd name="connsiteX22" fmla="*/ 779608 w 1103837"/>
              <a:gd name="connsiteY22" fmla="*/ 65612 h 87470"/>
              <a:gd name="connsiteX23" fmla="*/ 819681 w 1103837"/>
              <a:gd name="connsiteY23" fmla="*/ 29181 h 87470"/>
              <a:gd name="connsiteX24" fmla="*/ 867040 w 1103837"/>
              <a:gd name="connsiteY24" fmla="*/ 72898 h 87470"/>
              <a:gd name="connsiteX25" fmla="*/ 903470 w 1103837"/>
              <a:gd name="connsiteY25" fmla="*/ 21895 h 87470"/>
              <a:gd name="connsiteX26" fmla="*/ 958116 w 1103837"/>
              <a:gd name="connsiteY26" fmla="*/ 69255 h 87470"/>
              <a:gd name="connsiteX27" fmla="*/ 998189 w 1103837"/>
              <a:gd name="connsiteY27" fmla="*/ 37 h 87470"/>
              <a:gd name="connsiteX28" fmla="*/ 1038263 w 1103837"/>
              <a:gd name="connsiteY28" fmla="*/ 80184 h 87470"/>
              <a:gd name="connsiteX29" fmla="*/ 1063764 w 1103837"/>
              <a:gd name="connsiteY29" fmla="*/ 7323 h 87470"/>
              <a:gd name="connsiteX30" fmla="*/ 1103837 w 1103837"/>
              <a:gd name="connsiteY30" fmla="*/ 72898 h 87470"/>
              <a:gd name="connsiteX0" fmla="*/ 0 w 1063764"/>
              <a:gd name="connsiteY0" fmla="*/ 69255 h 87470"/>
              <a:gd name="connsiteX1" fmla="*/ 43716 w 1063764"/>
              <a:gd name="connsiteY1" fmla="*/ 36467 h 87470"/>
              <a:gd name="connsiteX2" fmla="*/ 65574 w 1063764"/>
              <a:gd name="connsiteY2" fmla="*/ 76541 h 87470"/>
              <a:gd name="connsiteX3" fmla="*/ 94718 w 1063764"/>
              <a:gd name="connsiteY3" fmla="*/ 40110 h 87470"/>
              <a:gd name="connsiteX4" fmla="*/ 138435 w 1063764"/>
              <a:gd name="connsiteY4" fmla="*/ 69255 h 87470"/>
              <a:gd name="connsiteX5" fmla="*/ 167579 w 1063764"/>
              <a:gd name="connsiteY5" fmla="*/ 43754 h 87470"/>
              <a:gd name="connsiteX6" fmla="*/ 204009 w 1063764"/>
              <a:gd name="connsiteY6" fmla="*/ 87470 h 87470"/>
              <a:gd name="connsiteX7" fmla="*/ 240439 w 1063764"/>
              <a:gd name="connsiteY7" fmla="*/ 43754 h 87470"/>
              <a:gd name="connsiteX8" fmla="*/ 291442 w 1063764"/>
              <a:gd name="connsiteY8" fmla="*/ 72898 h 87470"/>
              <a:gd name="connsiteX9" fmla="*/ 331515 w 1063764"/>
              <a:gd name="connsiteY9" fmla="*/ 32824 h 87470"/>
              <a:gd name="connsiteX10" fmla="*/ 371588 w 1063764"/>
              <a:gd name="connsiteY10" fmla="*/ 72898 h 87470"/>
              <a:gd name="connsiteX11" fmla="*/ 415305 w 1063764"/>
              <a:gd name="connsiteY11" fmla="*/ 29181 h 87470"/>
              <a:gd name="connsiteX12" fmla="*/ 444449 w 1063764"/>
              <a:gd name="connsiteY12" fmla="*/ 65612 h 87470"/>
              <a:gd name="connsiteX13" fmla="*/ 480879 w 1063764"/>
              <a:gd name="connsiteY13" fmla="*/ 32824 h 87470"/>
              <a:gd name="connsiteX14" fmla="*/ 510023 w 1063764"/>
              <a:gd name="connsiteY14" fmla="*/ 69255 h 87470"/>
              <a:gd name="connsiteX15" fmla="*/ 539168 w 1063764"/>
              <a:gd name="connsiteY15" fmla="*/ 32824 h 87470"/>
              <a:gd name="connsiteX16" fmla="*/ 561026 w 1063764"/>
              <a:gd name="connsiteY16" fmla="*/ 72898 h 87470"/>
              <a:gd name="connsiteX17" fmla="*/ 601099 w 1063764"/>
              <a:gd name="connsiteY17" fmla="*/ 32824 h 87470"/>
              <a:gd name="connsiteX18" fmla="*/ 644815 w 1063764"/>
              <a:gd name="connsiteY18" fmla="*/ 69255 h 87470"/>
              <a:gd name="connsiteX19" fmla="*/ 673960 w 1063764"/>
              <a:gd name="connsiteY19" fmla="*/ 29181 h 87470"/>
              <a:gd name="connsiteX20" fmla="*/ 703104 w 1063764"/>
              <a:gd name="connsiteY20" fmla="*/ 69255 h 87470"/>
              <a:gd name="connsiteX21" fmla="*/ 724962 w 1063764"/>
              <a:gd name="connsiteY21" fmla="*/ 21895 h 87470"/>
              <a:gd name="connsiteX22" fmla="*/ 779608 w 1063764"/>
              <a:gd name="connsiteY22" fmla="*/ 65612 h 87470"/>
              <a:gd name="connsiteX23" fmla="*/ 819681 w 1063764"/>
              <a:gd name="connsiteY23" fmla="*/ 29181 h 87470"/>
              <a:gd name="connsiteX24" fmla="*/ 867040 w 1063764"/>
              <a:gd name="connsiteY24" fmla="*/ 72898 h 87470"/>
              <a:gd name="connsiteX25" fmla="*/ 903470 w 1063764"/>
              <a:gd name="connsiteY25" fmla="*/ 21895 h 87470"/>
              <a:gd name="connsiteX26" fmla="*/ 958116 w 1063764"/>
              <a:gd name="connsiteY26" fmla="*/ 69255 h 87470"/>
              <a:gd name="connsiteX27" fmla="*/ 998189 w 1063764"/>
              <a:gd name="connsiteY27" fmla="*/ 37 h 87470"/>
              <a:gd name="connsiteX28" fmla="*/ 1038263 w 1063764"/>
              <a:gd name="connsiteY28" fmla="*/ 80184 h 87470"/>
              <a:gd name="connsiteX29" fmla="*/ 1063764 w 1063764"/>
              <a:gd name="connsiteY29" fmla="*/ 7323 h 87470"/>
              <a:gd name="connsiteX0" fmla="*/ 0 w 1038263"/>
              <a:gd name="connsiteY0" fmla="*/ 69255 h 87470"/>
              <a:gd name="connsiteX1" fmla="*/ 43716 w 1038263"/>
              <a:gd name="connsiteY1" fmla="*/ 36467 h 87470"/>
              <a:gd name="connsiteX2" fmla="*/ 65574 w 1038263"/>
              <a:gd name="connsiteY2" fmla="*/ 76541 h 87470"/>
              <a:gd name="connsiteX3" fmla="*/ 94718 w 1038263"/>
              <a:gd name="connsiteY3" fmla="*/ 40110 h 87470"/>
              <a:gd name="connsiteX4" fmla="*/ 138435 w 1038263"/>
              <a:gd name="connsiteY4" fmla="*/ 69255 h 87470"/>
              <a:gd name="connsiteX5" fmla="*/ 167579 w 1038263"/>
              <a:gd name="connsiteY5" fmla="*/ 43754 h 87470"/>
              <a:gd name="connsiteX6" fmla="*/ 204009 w 1038263"/>
              <a:gd name="connsiteY6" fmla="*/ 87470 h 87470"/>
              <a:gd name="connsiteX7" fmla="*/ 240439 w 1038263"/>
              <a:gd name="connsiteY7" fmla="*/ 43754 h 87470"/>
              <a:gd name="connsiteX8" fmla="*/ 291442 w 1038263"/>
              <a:gd name="connsiteY8" fmla="*/ 72898 h 87470"/>
              <a:gd name="connsiteX9" fmla="*/ 331515 w 1038263"/>
              <a:gd name="connsiteY9" fmla="*/ 32824 h 87470"/>
              <a:gd name="connsiteX10" fmla="*/ 371588 w 1038263"/>
              <a:gd name="connsiteY10" fmla="*/ 72898 h 87470"/>
              <a:gd name="connsiteX11" fmla="*/ 415305 w 1038263"/>
              <a:gd name="connsiteY11" fmla="*/ 29181 h 87470"/>
              <a:gd name="connsiteX12" fmla="*/ 444449 w 1038263"/>
              <a:gd name="connsiteY12" fmla="*/ 65612 h 87470"/>
              <a:gd name="connsiteX13" fmla="*/ 480879 w 1038263"/>
              <a:gd name="connsiteY13" fmla="*/ 32824 h 87470"/>
              <a:gd name="connsiteX14" fmla="*/ 510023 w 1038263"/>
              <a:gd name="connsiteY14" fmla="*/ 69255 h 87470"/>
              <a:gd name="connsiteX15" fmla="*/ 539168 w 1038263"/>
              <a:gd name="connsiteY15" fmla="*/ 32824 h 87470"/>
              <a:gd name="connsiteX16" fmla="*/ 561026 w 1038263"/>
              <a:gd name="connsiteY16" fmla="*/ 72898 h 87470"/>
              <a:gd name="connsiteX17" fmla="*/ 601099 w 1038263"/>
              <a:gd name="connsiteY17" fmla="*/ 32824 h 87470"/>
              <a:gd name="connsiteX18" fmla="*/ 644815 w 1038263"/>
              <a:gd name="connsiteY18" fmla="*/ 69255 h 87470"/>
              <a:gd name="connsiteX19" fmla="*/ 673960 w 1038263"/>
              <a:gd name="connsiteY19" fmla="*/ 29181 h 87470"/>
              <a:gd name="connsiteX20" fmla="*/ 703104 w 1038263"/>
              <a:gd name="connsiteY20" fmla="*/ 69255 h 87470"/>
              <a:gd name="connsiteX21" fmla="*/ 724962 w 1038263"/>
              <a:gd name="connsiteY21" fmla="*/ 21895 h 87470"/>
              <a:gd name="connsiteX22" fmla="*/ 779608 w 1038263"/>
              <a:gd name="connsiteY22" fmla="*/ 65612 h 87470"/>
              <a:gd name="connsiteX23" fmla="*/ 819681 w 1038263"/>
              <a:gd name="connsiteY23" fmla="*/ 29181 h 87470"/>
              <a:gd name="connsiteX24" fmla="*/ 867040 w 1038263"/>
              <a:gd name="connsiteY24" fmla="*/ 72898 h 87470"/>
              <a:gd name="connsiteX25" fmla="*/ 903470 w 1038263"/>
              <a:gd name="connsiteY25" fmla="*/ 21895 h 87470"/>
              <a:gd name="connsiteX26" fmla="*/ 958116 w 1038263"/>
              <a:gd name="connsiteY26" fmla="*/ 69255 h 87470"/>
              <a:gd name="connsiteX27" fmla="*/ 998189 w 1038263"/>
              <a:gd name="connsiteY27" fmla="*/ 37 h 87470"/>
              <a:gd name="connsiteX28" fmla="*/ 1038263 w 1038263"/>
              <a:gd name="connsiteY28" fmla="*/ 80184 h 87470"/>
              <a:gd name="connsiteX0" fmla="*/ 0 w 998189"/>
              <a:gd name="connsiteY0" fmla="*/ 69255 h 87470"/>
              <a:gd name="connsiteX1" fmla="*/ 43716 w 998189"/>
              <a:gd name="connsiteY1" fmla="*/ 36467 h 87470"/>
              <a:gd name="connsiteX2" fmla="*/ 65574 w 998189"/>
              <a:gd name="connsiteY2" fmla="*/ 76541 h 87470"/>
              <a:gd name="connsiteX3" fmla="*/ 94718 w 998189"/>
              <a:gd name="connsiteY3" fmla="*/ 40110 h 87470"/>
              <a:gd name="connsiteX4" fmla="*/ 138435 w 998189"/>
              <a:gd name="connsiteY4" fmla="*/ 69255 h 87470"/>
              <a:gd name="connsiteX5" fmla="*/ 167579 w 998189"/>
              <a:gd name="connsiteY5" fmla="*/ 43754 h 87470"/>
              <a:gd name="connsiteX6" fmla="*/ 204009 w 998189"/>
              <a:gd name="connsiteY6" fmla="*/ 87470 h 87470"/>
              <a:gd name="connsiteX7" fmla="*/ 240439 w 998189"/>
              <a:gd name="connsiteY7" fmla="*/ 43754 h 87470"/>
              <a:gd name="connsiteX8" fmla="*/ 291442 w 998189"/>
              <a:gd name="connsiteY8" fmla="*/ 72898 h 87470"/>
              <a:gd name="connsiteX9" fmla="*/ 331515 w 998189"/>
              <a:gd name="connsiteY9" fmla="*/ 32824 h 87470"/>
              <a:gd name="connsiteX10" fmla="*/ 371588 w 998189"/>
              <a:gd name="connsiteY10" fmla="*/ 72898 h 87470"/>
              <a:gd name="connsiteX11" fmla="*/ 415305 w 998189"/>
              <a:gd name="connsiteY11" fmla="*/ 29181 h 87470"/>
              <a:gd name="connsiteX12" fmla="*/ 444449 w 998189"/>
              <a:gd name="connsiteY12" fmla="*/ 65612 h 87470"/>
              <a:gd name="connsiteX13" fmla="*/ 480879 w 998189"/>
              <a:gd name="connsiteY13" fmla="*/ 32824 h 87470"/>
              <a:gd name="connsiteX14" fmla="*/ 510023 w 998189"/>
              <a:gd name="connsiteY14" fmla="*/ 69255 h 87470"/>
              <a:gd name="connsiteX15" fmla="*/ 539168 w 998189"/>
              <a:gd name="connsiteY15" fmla="*/ 32824 h 87470"/>
              <a:gd name="connsiteX16" fmla="*/ 561026 w 998189"/>
              <a:gd name="connsiteY16" fmla="*/ 72898 h 87470"/>
              <a:gd name="connsiteX17" fmla="*/ 601099 w 998189"/>
              <a:gd name="connsiteY17" fmla="*/ 32824 h 87470"/>
              <a:gd name="connsiteX18" fmla="*/ 644815 w 998189"/>
              <a:gd name="connsiteY18" fmla="*/ 69255 h 87470"/>
              <a:gd name="connsiteX19" fmla="*/ 673960 w 998189"/>
              <a:gd name="connsiteY19" fmla="*/ 29181 h 87470"/>
              <a:gd name="connsiteX20" fmla="*/ 703104 w 998189"/>
              <a:gd name="connsiteY20" fmla="*/ 69255 h 87470"/>
              <a:gd name="connsiteX21" fmla="*/ 724962 w 998189"/>
              <a:gd name="connsiteY21" fmla="*/ 21895 h 87470"/>
              <a:gd name="connsiteX22" fmla="*/ 779608 w 998189"/>
              <a:gd name="connsiteY22" fmla="*/ 65612 h 87470"/>
              <a:gd name="connsiteX23" fmla="*/ 819681 w 998189"/>
              <a:gd name="connsiteY23" fmla="*/ 29181 h 87470"/>
              <a:gd name="connsiteX24" fmla="*/ 867040 w 998189"/>
              <a:gd name="connsiteY24" fmla="*/ 72898 h 87470"/>
              <a:gd name="connsiteX25" fmla="*/ 903470 w 998189"/>
              <a:gd name="connsiteY25" fmla="*/ 21895 h 87470"/>
              <a:gd name="connsiteX26" fmla="*/ 958116 w 998189"/>
              <a:gd name="connsiteY26" fmla="*/ 69255 h 87470"/>
              <a:gd name="connsiteX27" fmla="*/ 998189 w 998189"/>
              <a:gd name="connsiteY27" fmla="*/ 37 h 87470"/>
              <a:gd name="connsiteX0" fmla="*/ 0 w 958116"/>
              <a:gd name="connsiteY0" fmla="*/ 47367 h 65582"/>
              <a:gd name="connsiteX1" fmla="*/ 43716 w 958116"/>
              <a:gd name="connsiteY1" fmla="*/ 14579 h 65582"/>
              <a:gd name="connsiteX2" fmla="*/ 65574 w 958116"/>
              <a:gd name="connsiteY2" fmla="*/ 54653 h 65582"/>
              <a:gd name="connsiteX3" fmla="*/ 94718 w 958116"/>
              <a:gd name="connsiteY3" fmla="*/ 18222 h 65582"/>
              <a:gd name="connsiteX4" fmla="*/ 138435 w 958116"/>
              <a:gd name="connsiteY4" fmla="*/ 47367 h 65582"/>
              <a:gd name="connsiteX5" fmla="*/ 167579 w 958116"/>
              <a:gd name="connsiteY5" fmla="*/ 21866 h 65582"/>
              <a:gd name="connsiteX6" fmla="*/ 204009 w 958116"/>
              <a:gd name="connsiteY6" fmla="*/ 65582 h 65582"/>
              <a:gd name="connsiteX7" fmla="*/ 240439 w 958116"/>
              <a:gd name="connsiteY7" fmla="*/ 21866 h 65582"/>
              <a:gd name="connsiteX8" fmla="*/ 291442 w 958116"/>
              <a:gd name="connsiteY8" fmla="*/ 51010 h 65582"/>
              <a:gd name="connsiteX9" fmla="*/ 331515 w 958116"/>
              <a:gd name="connsiteY9" fmla="*/ 10936 h 65582"/>
              <a:gd name="connsiteX10" fmla="*/ 371588 w 958116"/>
              <a:gd name="connsiteY10" fmla="*/ 51010 h 65582"/>
              <a:gd name="connsiteX11" fmla="*/ 415305 w 958116"/>
              <a:gd name="connsiteY11" fmla="*/ 7293 h 65582"/>
              <a:gd name="connsiteX12" fmla="*/ 444449 w 958116"/>
              <a:gd name="connsiteY12" fmla="*/ 43724 h 65582"/>
              <a:gd name="connsiteX13" fmla="*/ 480879 w 958116"/>
              <a:gd name="connsiteY13" fmla="*/ 10936 h 65582"/>
              <a:gd name="connsiteX14" fmla="*/ 510023 w 958116"/>
              <a:gd name="connsiteY14" fmla="*/ 47367 h 65582"/>
              <a:gd name="connsiteX15" fmla="*/ 539168 w 958116"/>
              <a:gd name="connsiteY15" fmla="*/ 10936 h 65582"/>
              <a:gd name="connsiteX16" fmla="*/ 561026 w 958116"/>
              <a:gd name="connsiteY16" fmla="*/ 51010 h 65582"/>
              <a:gd name="connsiteX17" fmla="*/ 601099 w 958116"/>
              <a:gd name="connsiteY17" fmla="*/ 10936 h 65582"/>
              <a:gd name="connsiteX18" fmla="*/ 644815 w 958116"/>
              <a:gd name="connsiteY18" fmla="*/ 47367 h 65582"/>
              <a:gd name="connsiteX19" fmla="*/ 673960 w 958116"/>
              <a:gd name="connsiteY19" fmla="*/ 7293 h 65582"/>
              <a:gd name="connsiteX20" fmla="*/ 703104 w 958116"/>
              <a:gd name="connsiteY20" fmla="*/ 47367 h 65582"/>
              <a:gd name="connsiteX21" fmla="*/ 724962 w 958116"/>
              <a:gd name="connsiteY21" fmla="*/ 7 h 65582"/>
              <a:gd name="connsiteX22" fmla="*/ 779608 w 958116"/>
              <a:gd name="connsiteY22" fmla="*/ 43724 h 65582"/>
              <a:gd name="connsiteX23" fmla="*/ 819681 w 958116"/>
              <a:gd name="connsiteY23" fmla="*/ 7293 h 65582"/>
              <a:gd name="connsiteX24" fmla="*/ 867040 w 958116"/>
              <a:gd name="connsiteY24" fmla="*/ 51010 h 65582"/>
              <a:gd name="connsiteX25" fmla="*/ 903470 w 958116"/>
              <a:gd name="connsiteY25" fmla="*/ 7 h 65582"/>
              <a:gd name="connsiteX26" fmla="*/ 958116 w 958116"/>
              <a:gd name="connsiteY26" fmla="*/ 47367 h 65582"/>
              <a:gd name="connsiteX0" fmla="*/ 0 w 903470"/>
              <a:gd name="connsiteY0" fmla="*/ 47367 h 65582"/>
              <a:gd name="connsiteX1" fmla="*/ 43716 w 903470"/>
              <a:gd name="connsiteY1" fmla="*/ 14579 h 65582"/>
              <a:gd name="connsiteX2" fmla="*/ 65574 w 903470"/>
              <a:gd name="connsiteY2" fmla="*/ 54653 h 65582"/>
              <a:gd name="connsiteX3" fmla="*/ 94718 w 903470"/>
              <a:gd name="connsiteY3" fmla="*/ 18222 h 65582"/>
              <a:gd name="connsiteX4" fmla="*/ 138435 w 903470"/>
              <a:gd name="connsiteY4" fmla="*/ 47367 h 65582"/>
              <a:gd name="connsiteX5" fmla="*/ 167579 w 903470"/>
              <a:gd name="connsiteY5" fmla="*/ 21866 h 65582"/>
              <a:gd name="connsiteX6" fmla="*/ 204009 w 903470"/>
              <a:gd name="connsiteY6" fmla="*/ 65582 h 65582"/>
              <a:gd name="connsiteX7" fmla="*/ 240439 w 903470"/>
              <a:gd name="connsiteY7" fmla="*/ 21866 h 65582"/>
              <a:gd name="connsiteX8" fmla="*/ 291442 w 903470"/>
              <a:gd name="connsiteY8" fmla="*/ 51010 h 65582"/>
              <a:gd name="connsiteX9" fmla="*/ 331515 w 903470"/>
              <a:gd name="connsiteY9" fmla="*/ 10936 h 65582"/>
              <a:gd name="connsiteX10" fmla="*/ 371588 w 903470"/>
              <a:gd name="connsiteY10" fmla="*/ 51010 h 65582"/>
              <a:gd name="connsiteX11" fmla="*/ 415305 w 903470"/>
              <a:gd name="connsiteY11" fmla="*/ 7293 h 65582"/>
              <a:gd name="connsiteX12" fmla="*/ 444449 w 903470"/>
              <a:gd name="connsiteY12" fmla="*/ 43724 h 65582"/>
              <a:gd name="connsiteX13" fmla="*/ 480879 w 903470"/>
              <a:gd name="connsiteY13" fmla="*/ 10936 h 65582"/>
              <a:gd name="connsiteX14" fmla="*/ 510023 w 903470"/>
              <a:gd name="connsiteY14" fmla="*/ 47367 h 65582"/>
              <a:gd name="connsiteX15" fmla="*/ 539168 w 903470"/>
              <a:gd name="connsiteY15" fmla="*/ 10936 h 65582"/>
              <a:gd name="connsiteX16" fmla="*/ 561026 w 903470"/>
              <a:gd name="connsiteY16" fmla="*/ 51010 h 65582"/>
              <a:gd name="connsiteX17" fmla="*/ 601099 w 903470"/>
              <a:gd name="connsiteY17" fmla="*/ 10936 h 65582"/>
              <a:gd name="connsiteX18" fmla="*/ 644815 w 903470"/>
              <a:gd name="connsiteY18" fmla="*/ 47367 h 65582"/>
              <a:gd name="connsiteX19" fmla="*/ 673960 w 903470"/>
              <a:gd name="connsiteY19" fmla="*/ 7293 h 65582"/>
              <a:gd name="connsiteX20" fmla="*/ 703104 w 903470"/>
              <a:gd name="connsiteY20" fmla="*/ 47367 h 65582"/>
              <a:gd name="connsiteX21" fmla="*/ 724962 w 903470"/>
              <a:gd name="connsiteY21" fmla="*/ 7 h 65582"/>
              <a:gd name="connsiteX22" fmla="*/ 779608 w 903470"/>
              <a:gd name="connsiteY22" fmla="*/ 43724 h 65582"/>
              <a:gd name="connsiteX23" fmla="*/ 819681 w 903470"/>
              <a:gd name="connsiteY23" fmla="*/ 7293 h 65582"/>
              <a:gd name="connsiteX24" fmla="*/ 867040 w 903470"/>
              <a:gd name="connsiteY24" fmla="*/ 51010 h 65582"/>
              <a:gd name="connsiteX25" fmla="*/ 903470 w 903470"/>
              <a:gd name="connsiteY25" fmla="*/ 7 h 65582"/>
              <a:gd name="connsiteX0" fmla="*/ 0 w 867040"/>
              <a:gd name="connsiteY0" fmla="*/ 47367 h 65582"/>
              <a:gd name="connsiteX1" fmla="*/ 43716 w 867040"/>
              <a:gd name="connsiteY1" fmla="*/ 14579 h 65582"/>
              <a:gd name="connsiteX2" fmla="*/ 65574 w 867040"/>
              <a:gd name="connsiteY2" fmla="*/ 54653 h 65582"/>
              <a:gd name="connsiteX3" fmla="*/ 94718 w 867040"/>
              <a:gd name="connsiteY3" fmla="*/ 18222 h 65582"/>
              <a:gd name="connsiteX4" fmla="*/ 138435 w 867040"/>
              <a:gd name="connsiteY4" fmla="*/ 47367 h 65582"/>
              <a:gd name="connsiteX5" fmla="*/ 167579 w 867040"/>
              <a:gd name="connsiteY5" fmla="*/ 21866 h 65582"/>
              <a:gd name="connsiteX6" fmla="*/ 204009 w 867040"/>
              <a:gd name="connsiteY6" fmla="*/ 65582 h 65582"/>
              <a:gd name="connsiteX7" fmla="*/ 240439 w 867040"/>
              <a:gd name="connsiteY7" fmla="*/ 21866 h 65582"/>
              <a:gd name="connsiteX8" fmla="*/ 291442 w 867040"/>
              <a:gd name="connsiteY8" fmla="*/ 51010 h 65582"/>
              <a:gd name="connsiteX9" fmla="*/ 331515 w 867040"/>
              <a:gd name="connsiteY9" fmla="*/ 10936 h 65582"/>
              <a:gd name="connsiteX10" fmla="*/ 371588 w 867040"/>
              <a:gd name="connsiteY10" fmla="*/ 51010 h 65582"/>
              <a:gd name="connsiteX11" fmla="*/ 415305 w 867040"/>
              <a:gd name="connsiteY11" fmla="*/ 7293 h 65582"/>
              <a:gd name="connsiteX12" fmla="*/ 444449 w 867040"/>
              <a:gd name="connsiteY12" fmla="*/ 43724 h 65582"/>
              <a:gd name="connsiteX13" fmla="*/ 480879 w 867040"/>
              <a:gd name="connsiteY13" fmla="*/ 10936 h 65582"/>
              <a:gd name="connsiteX14" fmla="*/ 510023 w 867040"/>
              <a:gd name="connsiteY14" fmla="*/ 47367 h 65582"/>
              <a:gd name="connsiteX15" fmla="*/ 539168 w 867040"/>
              <a:gd name="connsiteY15" fmla="*/ 10936 h 65582"/>
              <a:gd name="connsiteX16" fmla="*/ 561026 w 867040"/>
              <a:gd name="connsiteY16" fmla="*/ 51010 h 65582"/>
              <a:gd name="connsiteX17" fmla="*/ 601099 w 867040"/>
              <a:gd name="connsiteY17" fmla="*/ 10936 h 65582"/>
              <a:gd name="connsiteX18" fmla="*/ 644815 w 867040"/>
              <a:gd name="connsiteY18" fmla="*/ 47367 h 65582"/>
              <a:gd name="connsiteX19" fmla="*/ 673960 w 867040"/>
              <a:gd name="connsiteY19" fmla="*/ 7293 h 65582"/>
              <a:gd name="connsiteX20" fmla="*/ 703104 w 867040"/>
              <a:gd name="connsiteY20" fmla="*/ 47367 h 65582"/>
              <a:gd name="connsiteX21" fmla="*/ 724962 w 867040"/>
              <a:gd name="connsiteY21" fmla="*/ 7 h 65582"/>
              <a:gd name="connsiteX22" fmla="*/ 779608 w 867040"/>
              <a:gd name="connsiteY22" fmla="*/ 43724 h 65582"/>
              <a:gd name="connsiteX23" fmla="*/ 819681 w 867040"/>
              <a:gd name="connsiteY23" fmla="*/ 7293 h 65582"/>
              <a:gd name="connsiteX24" fmla="*/ 867040 w 867040"/>
              <a:gd name="connsiteY24" fmla="*/ 51010 h 65582"/>
              <a:gd name="connsiteX0" fmla="*/ 0 w 819681"/>
              <a:gd name="connsiteY0" fmla="*/ 47367 h 65582"/>
              <a:gd name="connsiteX1" fmla="*/ 43716 w 819681"/>
              <a:gd name="connsiteY1" fmla="*/ 14579 h 65582"/>
              <a:gd name="connsiteX2" fmla="*/ 65574 w 819681"/>
              <a:gd name="connsiteY2" fmla="*/ 54653 h 65582"/>
              <a:gd name="connsiteX3" fmla="*/ 94718 w 819681"/>
              <a:gd name="connsiteY3" fmla="*/ 18222 h 65582"/>
              <a:gd name="connsiteX4" fmla="*/ 138435 w 819681"/>
              <a:gd name="connsiteY4" fmla="*/ 47367 h 65582"/>
              <a:gd name="connsiteX5" fmla="*/ 167579 w 819681"/>
              <a:gd name="connsiteY5" fmla="*/ 21866 h 65582"/>
              <a:gd name="connsiteX6" fmla="*/ 204009 w 819681"/>
              <a:gd name="connsiteY6" fmla="*/ 65582 h 65582"/>
              <a:gd name="connsiteX7" fmla="*/ 240439 w 819681"/>
              <a:gd name="connsiteY7" fmla="*/ 21866 h 65582"/>
              <a:gd name="connsiteX8" fmla="*/ 291442 w 819681"/>
              <a:gd name="connsiteY8" fmla="*/ 51010 h 65582"/>
              <a:gd name="connsiteX9" fmla="*/ 331515 w 819681"/>
              <a:gd name="connsiteY9" fmla="*/ 10936 h 65582"/>
              <a:gd name="connsiteX10" fmla="*/ 371588 w 819681"/>
              <a:gd name="connsiteY10" fmla="*/ 51010 h 65582"/>
              <a:gd name="connsiteX11" fmla="*/ 415305 w 819681"/>
              <a:gd name="connsiteY11" fmla="*/ 7293 h 65582"/>
              <a:gd name="connsiteX12" fmla="*/ 444449 w 819681"/>
              <a:gd name="connsiteY12" fmla="*/ 43724 h 65582"/>
              <a:gd name="connsiteX13" fmla="*/ 480879 w 819681"/>
              <a:gd name="connsiteY13" fmla="*/ 10936 h 65582"/>
              <a:gd name="connsiteX14" fmla="*/ 510023 w 819681"/>
              <a:gd name="connsiteY14" fmla="*/ 47367 h 65582"/>
              <a:gd name="connsiteX15" fmla="*/ 539168 w 819681"/>
              <a:gd name="connsiteY15" fmla="*/ 10936 h 65582"/>
              <a:gd name="connsiteX16" fmla="*/ 561026 w 819681"/>
              <a:gd name="connsiteY16" fmla="*/ 51010 h 65582"/>
              <a:gd name="connsiteX17" fmla="*/ 601099 w 819681"/>
              <a:gd name="connsiteY17" fmla="*/ 10936 h 65582"/>
              <a:gd name="connsiteX18" fmla="*/ 644815 w 819681"/>
              <a:gd name="connsiteY18" fmla="*/ 47367 h 65582"/>
              <a:gd name="connsiteX19" fmla="*/ 673960 w 819681"/>
              <a:gd name="connsiteY19" fmla="*/ 7293 h 65582"/>
              <a:gd name="connsiteX20" fmla="*/ 703104 w 819681"/>
              <a:gd name="connsiteY20" fmla="*/ 47367 h 65582"/>
              <a:gd name="connsiteX21" fmla="*/ 724962 w 819681"/>
              <a:gd name="connsiteY21" fmla="*/ 7 h 65582"/>
              <a:gd name="connsiteX22" fmla="*/ 779608 w 819681"/>
              <a:gd name="connsiteY22" fmla="*/ 43724 h 65582"/>
              <a:gd name="connsiteX23" fmla="*/ 819681 w 819681"/>
              <a:gd name="connsiteY23" fmla="*/ 7293 h 65582"/>
              <a:gd name="connsiteX0" fmla="*/ 0 w 779608"/>
              <a:gd name="connsiteY0" fmla="*/ 47367 h 65582"/>
              <a:gd name="connsiteX1" fmla="*/ 43716 w 779608"/>
              <a:gd name="connsiteY1" fmla="*/ 14579 h 65582"/>
              <a:gd name="connsiteX2" fmla="*/ 65574 w 779608"/>
              <a:gd name="connsiteY2" fmla="*/ 54653 h 65582"/>
              <a:gd name="connsiteX3" fmla="*/ 94718 w 779608"/>
              <a:gd name="connsiteY3" fmla="*/ 18222 h 65582"/>
              <a:gd name="connsiteX4" fmla="*/ 138435 w 779608"/>
              <a:gd name="connsiteY4" fmla="*/ 47367 h 65582"/>
              <a:gd name="connsiteX5" fmla="*/ 167579 w 779608"/>
              <a:gd name="connsiteY5" fmla="*/ 21866 h 65582"/>
              <a:gd name="connsiteX6" fmla="*/ 204009 w 779608"/>
              <a:gd name="connsiteY6" fmla="*/ 65582 h 65582"/>
              <a:gd name="connsiteX7" fmla="*/ 240439 w 779608"/>
              <a:gd name="connsiteY7" fmla="*/ 21866 h 65582"/>
              <a:gd name="connsiteX8" fmla="*/ 291442 w 779608"/>
              <a:gd name="connsiteY8" fmla="*/ 51010 h 65582"/>
              <a:gd name="connsiteX9" fmla="*/ 331515 w 779608"/>
              <a:gd name="connsiteY9" fmla="*/ 10936 h 65582"/>
              <a:gd name="connsiteX10" fmla="*/ 371588 w 779608"/>
              <a:gd name="connsiteY10" fmla="*/ 51010 h 65582"/>
              <a:gd name="connsiteX11" fmla="*/ 415305 w 779608"/>
              <a:gd name="connsiteY11" fmla="*/ 7293 h 65582"/>
              <a:gd name="connsiteX12" fmla="*/ 444449 w 779608"/>
              <a:gd name="connsiteY12" fmla="*/ 43724 h 65582"/>
              <a:gd name="connsiteX13" fmla="*/ 480879 w 779608"/>
              <a:gd name="connsiteY13" fmla="*/ 10936 h 65582"/>
              <a:gd name="connsiteX14" fmla="*/ 510023 w 779608"/>
              <a:gd name="connsiteY14" fmla="*/ 47367 h 65582"/>
              <a:gd name="connsiteX15" fmla="*/ 539168 w 779608"/>
              <a:gd name="connsiteY15" fmla="*/ 10936 h 65582"/>
              <a:gd name="connsiteX16" fmla="*/ 561026 w 779608"/>
              <a:gd name="connsiteY16" fmla="*/ 51010 h 65582"/>
              <a:gd name="connsiteX17" fmla="*/ 601099 w 779608"/>
              <a:gd name="connsiteY17" fmla="*/ 10936 h 65582"/>
              <a:gd name="connsiteX18" fmla="*/ 644815 w 779608"/>
              <a:gd name="connsiteY18" fmla="*/ 47367 h 65582"/>
              <a:gd name="connsiteX19" fmla="*/ 673960 w 779608"/>
              <a:gd name="connsiteY19" fmla="*/ 7293 h 65582"/>
              <a:gd name="connsiteX20" fmla="*/ 703104 w 779608"/>
              <a:gd name="connsiteY20" fmla="*/ 47367 h 65582"/>
              <a:gd name="connsiteX21" fmla="*/ 724962 w 779608"/>
              <a:gd name="connsiteY21" fmla="*/ 7 h 65582"/>
              <a:gd name="connsiteX22" fmla="*/ 779608 w 779608"/>
              <a:gd name="connsiteY22" fmla="*/ 43724 h 65582"/>
              <a:gd name="connsiteX0" fmla="*/ 0 w 724962"/>
              <a:gd name="connsiteY0" fmla="*/ 47360 h 65575"/>
              <a:gd name="connsiteX1" fmla="*/ 43716 w 724962"/>
              <a:gd name="connsiteY1" fmla="*/ 14572 h 65575"/>
              <a:gd name="connsiteX2" fmla="*/ 65574 w 724962"/>
              <a:gd name="connsiteY2" fmla="*/ 54646 h 65575"/>
              <a:gd name="connsiteX3" fmla="*/ 94718 w 724962"/>
              <a:gd name="connsiteY3" fmla="*/ 18215 h 65575"/>
              <a:gd name="connsiteX4" fmla="*/ 138435 w 724962"/>
              <a:gd name="connsiteY4" fmla="*/ 47360 h 65575"/>
              <a:gd name="connsiteX5" fmla="*/ 167579 w 724962"/>
              <a:gd name="connsiteY5" fmla="*/ 21859 h 65575"/>
              <a:gd name="connsiteX6" fmla="*/ 204009 w 724962"/>
              <a:gd name="connsiteY6" fmla="*/ 65575 h 65575"/>
              <a:gd name="connsiteX7" fmla="*/ 240439 w 724962"/>
              <a:gd name="connsiteY7" fmla="*/ 21859 h 65575"/>
              <a:gd name="connsiteX8" fmla="*/ 291442 w 724962"/>
              <a:gd name="connsiteY8" fmla="*/ 51003 h 65575"/>
              <a:gd name="connsiteX9" fmla="*/ 331515 w 724962"/>
              <a:gd name="connsiteY9" fmla="*/ 10929 h 65575"/>
              <a:gd name="connsiteX10" fmla="*/ 371588 w 724962"/>
              <a:gd name="connsiteY10" fmla="*/ 51003 h 65575"/>
              <a:gd name="connsiteX11" fmla="*/ 415305 w 724962"/>
              <a:gd name="connsiteY11" fmla="*/ 7286 h 65575"/>
              <a:gd name="connsiteX12" fmla="*/ 444449 w 724962"/>
              <a:gd name="connsiteY12" fmla="*/ 43717 h 65575"/>
              <a:gd name="connsiteX13" fmla="*/ 480879 w 724962"/>
              <a:gd name="connsiteY13" fmla="*/ 10929 h 65575"/>
              <a:gd name="connsiteX14" fmla="*/ 510023 w 724962"/>
              <a:gd name="connsiteY14" fmla="*/ 47360 h 65575"/>
              <a:gd name="connsiteX15" fmla="*/ 539168 w 724962"/>
              <a:gd name="connsiteY15" fmla="*/ 10929 h 65575"/>
              <a:gd name="connsiteX16" fmla="*/ 561026 w 724962"/>
              <a:gd name="connsiteY16" fmla="*/ 51003 h 65575"/>
              <a:gd name="connsiteX17" fmla="*/ 601099 w 724962"/>
              <a:gd name="connsiteY17" fmla="*/ 10929 h 65575"/>
              <a:gd name="connsiteX18" fmla="*/ 644815 w 724962"/>
              <a:gd name="connsiteY18" fmla="*/ 47360 h 65575"/>
              <a:gd name="connsiteX19" fmla="*/ 673960 w 724962"/>
              <a:gd name="connsiteY19" fmla="*/ 7286 h 65575"/>
              <a:gd name="connsiteX20" fmla="*/ 703104 w 724962"/>
              <a:gd name="connsiteY20" fmla="*/ 47360 h 65575"/>
              <a:gd name="connsiteX21" fmla="*/ 724962 w 724962"/>
              <a:gd name="connsiteY21" fmla="*/ 0 h 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24962" h="65575">
                <a:moveTo>
                  <a:pt x="0" y="47360"/>
                </a:moveTo>
                <a:cubicBezTo>
                  <a:pt x="16393" y="30359"/>
                  <a:pt x="32787" y="13358"/>
                  <a:pt x="43716" y="14572"/>
                </a:cubicBezTo>
                <a:cubicBezTo>
                  <a:pt x="54645" y="15786"/>
                  <a:pt x="57074" y="54039"/>
                  <a:pt x="65574" y="54646"/>
                </a:cubicBezTo>
                <a:cubicBezTo>
                  <a:pt x="74074" y="55253"/>
                  <a:pt x="82575" y="19429"/>
                  <a:pt x="94718" y="18215"/>
                </a:cubicBezTo>
                <a:cubicBezTo>
                  <a:pt x="106861" y="17001"/>
                  <a:pt x="126292" y="46753"/>
                  <a:pt x="138435" y="47360"/>
                </a:cubicBezTo>
                <a:cubicBezTo>
                  <a:pt x="150578" y="47967"/>
                  <a:pt x="156650" y="18823"/>
                  <a:pt x="167579" y="21859"/>
                </a:cubicBezTo>
                <a:cubicBezTo>
                  <a:pt x="178508" y="24895"/>
                  <a:pt x="191866" y="65575"/>
                  <a:pt x="204009" y="65575"/>
                </a:cubicBezTo>
                <a:cubicBezTo>
                  <a:pt x="216152" y="65575"/>
                  <a:pt x="225867" y="24288"/>
                  <a:pt x="240439" y="21859"/>
                </a:cubicBezTo>
                <a:cubicBezTo>
                  <a:pt x="255011" y="19430"/>
                  <a:pt x="276263" y="52825"/>
                  <a:pt x="291442" y="51003"/>
                </a:cubicBezTo>
                <a:cubicBezTo>
                  <a:pt x="306621" y="49181"/>
                  <a:pt x="318157" y="10929"/>
                  <a:pt x="331515" y="10929"/>
                </a:cubicBezTo>
                <a:cubicBezTo>
                  <a:pt x="344873" y="10929"/>
                  <a:pt x="357623" y="51610"/>
                  <a:pt x="371588" y="51003"/>
                </a:cubicBezTo>
                <a:cubicBezTo>
                  <a:pt x="385553" y="50396"/>
                  <a:pt x="403162" y="8500"/>
                  <a:pt x="415305" y="7286"/>
                </a:cubicBezTo>
                <a:cubicBezTo>
                  <a:pt x="427448" y="6072"/>
                  <a:pt x="433520" y="43110"/>
                  <a:pt x="444449" y="43717"/>
                </a:cubicBezTo>
                <a:cubicBezTo>
                  <a:pt x="455378" y="44324"/>
                  <a:pt x="469950" y="10322"/>
                  <a:pt x="480879" y="10929"/>
                </a:cubicBezTo>
                <a:cubicBezTo>
                  <a:pt x="491808" y="11536"/>
                  <a:pt x="500308" y="47360"/>
                  <a:pt x="510023" y="47360"/>
                </a:cubicBezTo>
                <a:cubicBezTo>
                  <a:pt x="519738" y="47360"/>
                  <a:pt x="530668" y="10322"/>
                  <a:pt x="539168" y="10929"/>
                </a:cubicBezTo>
                <a:cubicBezTo>
                  <a:pt x="547668" y="11536"/>
                  <a:pt x="550704" y="51003"/>
                  <a:pt x="561026" y="51003"/>
                </a:cubicBezTo>
                <a:cubicBezTo>
                  <a:pt x="571348" y="51003"/>
                  <a:pt x="587134" y="11536"/>
                  <a:pt x="601099" y="10929"/>
                </a:cubicBezTo>
                <a:cubicBezTo>
                  <a:pt x="615064" y="10322"/>
                  <a:pt x="632672" y="47967"/>
                  <a:pt x="644815" y="47360"/>
                </a:cubicBezTo>
                <a:cubicBezTo>
                  <a:pt x="656958" y="46753"/>
                  <a:pt x="664245" y="7286"/>
                  <a:pt x="673960" y="7286"/>
                </a:cubicBezTo>
                <a:cubicBezTo>
                  <a:pt x="683675" y="7286"/>
                  <a:pt x="694604" y="48574"/>
                  <a:pt x="703104" y="47360"/>
                </a:cubicBezTo>
                <a:cubicBezTo>
                  <a:pt x="711604" y="46146"/>
                  <a:pt x="712211" y="607"/>
                  <a:pt x="724962" y="0"/>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Freeform 112">
            <a:extLst>
              <a:ext uri="{FF2B5EF4-FFF2-40B4-BE49-F238E27FC236}">
                <a16:creationId xmlns="" xmlns:a16="http://schemas.microsoft.com/office/drawing/2014/main" id="{B40B241A-5393-784C-8BFC-22B584DCB84F}"/>
              </a:ext>
            </a:extLst>
          </p:cNvPr>
          <p:cNvSpPr/>
          <p:nvPr/>
        </p:nvSpPr>
        <p:spPr>
          <a:xfrm>
            <a:off x="2677386" y="5450672"/>
            <a:ext cx="809027" cy="55671"/>
          </a:xfrm>
          <a:custGeom>
            <a:avLst/>
            <a:gdLst>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777117 w 3890753"/>
              <a:gd name="connsiteY88" fmla="*/ 7665 h 218588"/>
              <a:gd name="connsiteX89" fmla="*/ 3890753 w 3890753"/>
              <a:gd name="connsiteY89" fmla="*/ 21864 h 218588"/>
              <a:gd name="connsiteX0" fmla="*/ 0 w 3890753"/>
              <a:gd name="connsiteY0" fmla="*/ 200884 h 219099"/>
              <a:gd name="connsiteX1" fmla="*/ 43716 w 3890753"/>
              <a:gd name="connsiteY1" fmla="*/ 168096 h 219099"/>
              <a:gd name="connsiteX2" fmla="*/ 65574 w 3890753"/>
              <a:gd name="connsiteY2" fmla="*/ 208170 h 219099"/>
              <a:gd name="connsiteX3" fmla="*/ 94718 w 3890753"/>
              <a:gd name="connsiteY3" fmla="*/ 171739 h 219099"/>
              <a:gd name="connsiteX4" fmla="*/ 138435 w 3890753"/>
              <a:gd name="connsiteY4" fmla="*/ 200884 h 219099"/>
              <a:gd name="connsiteX5" fmla="*/ 167579 w 3890753"/>
              <a:gd name="connsiteY5" fmla="*/ 175383 h 219099"/>
              <a:gd name="connsiteX6" fmla="*/ 204009 w 3890753"/>
              <a:gd name="connsiteY6" fmla="*/ 219099 h 219099"/>
              <a:gd name="connsiteX7" fmla="*/ 240439 w 3890753"/>
              <a:gd name="connsiteY7" fmla="*/ 175383 h 219099"/>
              <a:gd name="connsiteX8" fmla="*/ 291442 w 3890753"/>
              <a:gd name="connsiteY8" fmla="*/ 204527 h 219099"/>
              <a:gd name="connsiteX9" fmla="*/ 331515 w 3890753"/>
              <a:gd name="connsiteY9" fmla="*/ 164453 h 219099"/>
              <a:gd name="connsiteX10" fmla="*/ 371588 w 3890753"/>
              <a:gd name="connsiteY10" fmla="*/ 204527 h 219099"/>
              <a:gd name="connsiteX11" fmla="*/ 415305 w 3890753"/>
              <a:gd name="connsiteY11" fmla="*/ 160810 h 219099"/>
              <a:gd name="connsiteX12" fmla="*/ 444449 w 3890753"/>
              <a:gd name="connsiteY12" fmla="*/ 197241 h 219099"/>
              <a:gd name="connsiteX13" fmla="*/ 480879 w 3890753"/>
              <a:gd name="connsiteY13" fmla="*/ 164453 h 219099"/>
              <a:gd name="connsiteX14" fmla="*/ 510023 w 3890753"/>
              <a:gd name="connsiteY14" fmla="*/ 200884 h 219099"/>
              <a:gd name="connsiteX15" fmla="*/ 539168 w 3890753"/>
              <a:gd name="connsiteY15" fmla="*/ 164453 h 219099"/>
              <a:gd name="connsiteX16" fmla="*/ 561026 w 3890753"/>
              <a:gd name="connsiteY16" fmla="*/ 204527 h 219099"/>
              <a:gd name="connsiteX17" fmla="*/ 601099 w 3890753"/>
              <a:gd name="connsiteY17" fmla="*/ 164453 h 219099"/>
              <a:gd name="connsiteX18" fmla="*/ 644815 w 3890753"/>
              <a:gd name="connsiteY18" fmla="*/ 200884 h 219099"/>
              <a:gd name="connsiteX19" fmla="*/ 673960 w 3890753"/>
              <a:gd name="connsiteY19" fmla="*/ 160810 h 219099"/>
              <a:gd name="connsiteX20" fmla="*/ 703104 w 3890753"/>
              <a:gd name="connsiteY20" fmla="*/ 200884 h 219099"/>
              <a:gd name="connsiteX21" fmla="*/ 724962 w 3890753"/>
              <a:gd name="connsiteY21" fmla="*/ 153524 h 219099"/>
              <a:gd name="connsiteX22" fmla="*/ 779608 w 3890753"/>
              <a:gd name="connsiteY22" fmla="*/ 197241 h 219099"/>
              <a:gd name="connsiteX23" fmla="*/ 819681 w 3890753"/>
              <a:gd name="connsiteY23" fmla="*/ 160810 h 219099"/>
              <a:gd name="connsiteX24" fmla="*/ 867040 w 3890753"/>
              <a:gd name="connsiteY24" fmla="*/ 204527 h 219099"/>
              <a:gd name="connsiteX25" fmla="*/ 903470 w 3890753"/>
              <a:gd name="connsiteY25" fmla="*/ 153524 h 219099"/>
              <a:gd name="connsiteX26" fmla="*/ 958116 w 3890753"/>
              <a:gd name="connsiteY26" fmla="*/ 200884 h 219099"/>
              <a:gd name="connsiteX27" fmla="*/ 998189 w 3890753"/>
              <a:gd name="connsiteY27" fmla="*/ 131666 h 219099"/>
              <a:gd name="connsiteX28" fmla="*/ 1038263 w 3890753"/>
              <a:gd name="connsiteY28" fmla="*/ 211813 h 219099"/>
              <a:gd name="connsiteX29" fmla="*/ 1063764 w 3890753"/>
              <a:gd name="connsiteY29" fmla="*/ 138952 h 219099"/>
              <a:gd name="connsiteX30" fmla="*/ 1103837 w 3890753"/>
              <a:gd name="connsiteY30" fmla="*/ 204527 h 219099"/>
              <a:gd name="connsiteX31" fmla="*/ 1129338 w 3890753"/>
              <a:gd name="connsiteY31" fmla="*/ 128023 h 219099"/>
              <a:gd name="connsiteX32" fmla="*/ 1176698 w 3890753"/>
              <a:gd name="connsiteY32" fmla="*/ 193598 h 219099"/>
              <a:gd name="connsiteX33" fmla="*/ 1198556 w 3890753"/>
              <a:gd name="connsiteY33" fmla="*/ 124380 h 219099"/>
              <a:gd name="connsiteX34" fmla="*/ 1231343 w 3890753"/>
              <a:gd name="connsiteY34" fmla="*/ 208170 h 219099"/>
              <a:gd name="connsiteX35" fmla="*/ 1267773 w 3890753"/>
              <a:gd name="connsiteY35" fmla="*/ 120737 h 219099"/>
              <a:gd name="connsiteX36" fmla="*/ 1307847 w 3890753"/>
              <a:gd name="connsiteY36" fmla="*/ 186312 h 219099"/>
              <a:gd name="connsiteX37" fmla="*/ 1355206 w 3890753"/>
              <a:gd name="connsiteY37" fmla="*/ 124380 h 219099"/>
              <a:gd name="connsiteX38" fmla="*/ 1406208 w 3890753"/>
              <a:gd name="connsiteY38" fmla="*/ 200884 h 219099"/>
              <a:gd name="connsiteX39" fmla="*/ 1438996 w 3890753"/>
              <a:gd name="connsiteY39" fmla="*/ 109808 h 219099"/>
              <a:gd name="connsiteX40" fmla="*/ 1504570 w 3890753"/>
              <a:gd name="connsiteY40" fmla="*/ 197241 h 219099"/>
              <a:gd name="connsiteX41" fmla="*/ 1544643 w 3890753"/>
              <a:gd name="connsiteY41" fmla="*/ 98879 h 219099"/>
              <a:gd name="connsiteX42" fmla="*/ 1592003 w 3890753"/>
              <a:gd name="connsiteY42" fmla="*/ 208170 h 219099"/>
              <a:gd name="connsiteX43" fmla="*/ 1635719 w 3890753"/>
              <a:gd name="connsiteY43" fmla="*/ 91593 h 219099"/>
              <a:gd name="connsiteX44" fmla="*/ 1679435 w 3890753"/>
              <a:gd name="connsiteY44" fmla="*/ 197241 h 219099"/>
              <a:gd name="connsiteX45" fmla="*/ 1712223 w 3890753"/>
              <a:gd name="connsiteY45" fmla="*/ 77021 h 219099"/>
              <a:gd name="connsiteX46" fmla="*/ 1748653 w 3890753"/>
              <a:gd name="connsiteY46" fmla="*/ 182669 h 219099"/>
              <a:gd name="connsiteX47" fmla="*/ 1796012 w 3890753"/>
              <a:gd name="connsiteY47" fmla="*/ 77021 h 219099"/>
              <a:gd name="connsiteX48" fmla="*/ 1828800 w 3890753"/>
              <a:gd name="connsiteY48" fmla="*/ 182669 h 219099"/>
              <a:gd name="connsiteX49" fmla="*/ 1868873 w 3890753"/>
              <a:gd name="connsiteY49" fmla="*/ 66092 h 219099"/>
              <a:gd name="connsiteX50" fmla="*/ 1916232 w 3890753"/>
              <a:gd name="connsiteY50" fmla="*/ 182669 h 219099"/>
              <a:gd name="connsiteX51" fmla="*/ 1959949 w 3890753"/>
              <a:gd name="connsiteY51" fmla="*/ 62449 h 219099"/>
              <a:gd name="connsiteX52" fmla="*/ 2003665 w 3890753"/>
              <a:gd name="connsiteY52" fmla="*/ 182669 h 219099"/>
              <a:gd name="connsiteX53" fmla="*/ 2043738 w 3890753"/>
              <a:gd name="connsiteY53" fmla="*/ 58806 h 219099"/>
              <a:gd name="connsiteX54" fmla="*/ 2087455 w 3890753"/>
              <a:gd name="connsiteY54" fmla="*/ 179026 h 219099"/>
              <a:gd name="connsiteX55" fmla="*/ 2131171 w 3890753"/>
              <a:gd name="connsiteY55" fmla="*/ 73378 h 219099"/>
              <a:gd name="connsiteX56" fmla="*/ 2167601 w 3890753"/>
              <a:gd name="connsiteY56" fmla="*/ 182669 h 219099"/>
              <a:gd name="connsiteX57" fmla="*/ 2214961 w 3890753"/>
              <a:gd name="connsiteY57" fmla="*/ 84307 h 219099"/>
              <a:gd name="connsiteX58" fmla="*/ 2280535 w 3890753"/>
              <a:gd name="connsiteY58" fmla="*/ 197241 h 219099"/>
              <a:gd name="connsiteX59" fmla="*/ 2335180 w 3890753"/>
              <a:gd name="connsiteY59" fmla="*/ 47877 h 219099"/>
              <a:gd name="connsiteX60" fmla="*/ 2386183 w 3890753"/>
              <a:gd name="connsiteY60" fmla="*/ 189955 h 219099"/>
              <a:gd name="connsiteX61" fmla="*/ 2433542 w 3890753"/>
              <a:gd name="connsiteY61" fmla="*/ 51520 h 219099"/>
              <a:gd name="connsiteX62" fmla="*/ 2466329 w 3890753"/>
              <a:gd name="connsiteY62" fmla="*/ 193598 h 219099"/>
              <a:gd name="connsiteX63" fmla="*/ 2531904 w 3890753"/>
              <a:gd name="connsiteY63" fmla="*/ 33304 h 219099"/>
              <a:gd name="connsiteX64" fmla="*/ 2582906 w 3890753"/>
              <a:gd name="connsiteY64" fmla="*/ 186312 h 219099"/>
              <a:gd name="connsiteX65" fmla="*/ 2637552 w 3890753"/>
              <a:gd name="connsiteY65" fmla="*/ 33304 h 219099"/>
              <a:gd name="connsiteX66" fmla="*/ 2670339 w 3890753"/>
              <a:gd name="connsiteY66" fmla="*/ 186312 h 219099"/>
              <a:gd name="connsiteX67" fmla="*/ 2732270 w 3890753"/>
              <a:gd name="connsiteY67" fmla="*/ 33304 h 219099"/>
              <a:gd name="connsiteX68" fmla="*/ 2779630 w 3890753"/>
              <a:gd name="connsiteY68" fmla="*/ 179026 h 219099"/>
              <a:gd name="connsiteX69" fmla="*/ 2823346 w 3890753"/>
              <a:gd name="connsiteY69" fmla="*/ 58806 h 219099"/>
              <a:gd name="connsiteX70" fmla="*/ 2856133 w 3890753"/>
              <a:gd name="connsiteY70" fmla="*/ 189955 h 219099"/>
              <a:gd name="connsiteX71" fmla="*/ 2903493 w 3890753"/>
              <a:gd name="connsiteY71" fmla="*/ 33304 h 219099"/>
              <a:gd name="connsiteX72" fmla="*/ 2950852 w 3890753"/>
              <a:gd name="connsiteY72" fmla="*/ 189955 h 219099"/>
              <a:gd name="connsiteX73" fmla="*/ 3005498 w 3890753"/>
              <a:gd name="connsiteY73" fmla="*/ 36947 h 219099"/>
              <a:gd name="connsiteX74" fmla="*/ 3041928 w 3890753"/>
              <a:gd name="connsiteY74" fmla="*/ 171739 h 219099"/>
              <a:gd name="connsiteX75" fmla="*/ 3103859 w 3890753"/>
              <a:gd name="connsiteY75" fmla="*/ 36947 h 219099"/>
              <a:gd name="connsiteX76" fmla="*/ 3154862 w 3890753"/>
              <a:gd name="connsiteY76" fmla="*/ 186312 h 219099"/>
              <a:gd name="connsiteX77" fmla="*/ 3216793 w 3890753"/>
              <a:gd name="connsiteY77" fmla="*/ 15089 h 219099"/>
              <a:gd name="connsiteX78" fmla="*/ 3271439 w 3890753"/>
              <a:gd name="connsiteY78" fmla="*/ 153524 h 219099"/>
              <a:gd name="connsiteX79" fmla="*/ 3337013 w 3890753"/>
              <a:gd name="connsiteY79" fmla="*/ 11446 h 219099"/>
              <a:gd name="connsiteX80" fmla="*/ 3402588 w 3890753"/>
              <a:gd name="connsiteY80" fmla="*/ 175383 h 219099"/>
              <a:gd name="connsiteX81" fmla="*/ 3486377 w 3890753"/>
              <a:gd name="connsiteY81" fmla="*/ 18732 h 219099"/>
              <a:gd name="connsiteX82" fmla="*/ 3548309 w 3890753"/>
              <a:gd name="connsiteY82" fmla="*/ 179026 h 219099"/>
              <a:gd name="connsiteX83" fmla="*/ 3592025 w 3890753"/>
              <a:gd name="connsiteY83" fmla="*/ 517 h 219099"/>
              <a:gd name="connsiteX84" fmla="*/ 3664886 w 3890753"/>
              <a:gd name="connsiteY84" fmla="*/ 186312 h 219099"/>
              <a:gd name="connsiteX85" fmla="*/ 3708602 w 3890753"/>
              <a:gd name="connsiteY85" fmla="*/ 4160 h 219099"/>
              <a:gd name="connsiteX86" fmla="*/ 3759604 w 3890753"/>
              <a:gd name="connsiteY86" fmla="*/ 189955 h 219099"/>
              <a:gd name="connsiteX87" fmla="*/ 3830775 w 3890753"/>
              <a:gd name="connsiteY87" fmla="*/ 182119 h 219099"/>
              <a:gd name="connsiteX88" fmla="*/ 3777117 w 3890753"/>
              <a:gd name="connsiteY88" fmla="*/ 8176 h 219099"/>
              <a:gd name="connsiteX89" fmla="*/ 3890753 w 3890753"/>
              <a:gd name="connsiteY89" fmla="*/ 22375 h 21909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35180 w 3892578"/>
              <a:gd name="connsiteY59" fmla="*/ 47367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40688 w 3892578"/>
              <a:gd name="connsiteY59" fmla="*/ 129994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64343 w 3892578"/>
              <a:gd name="connsiteY81" fmla="*/ 84323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196726 h 214941"/>
              <a:gd name="connsiteX1" fmla="*/ 43716 w 3892578"/>
              <a:gd name="connsiteY1" fmla="*/ 163938 h 214941"/>
              <a:gd name="connsiteX2" fmla="*/ 65574 w 3892578"/>
              <a:gd name="connsiteY2" fmla="*/ 204012 h 214941"/>
              <a:gd name="connsiteX3" fmla="*/ 94718 w 3892578"/>
              <a:gd name="connsiteY3" fmla="*/ 167581 h 214941"/>
              <a:gd name="connsiteX4" fmla="*/ 138435 w 3892578"/>
              <a:gd name="connsiteY4" fmla="*/ 196726 h 214941"/>
              <a:gd name="connsiteX5" fmla="*/ 167579 w 3892578"/>
              <a:gd name="connsiteY5" fmla="*/ 171225 h 214941"/>
              <a:gd name="connsiteX6" fmla="*/ 204009 w 3892578"/>
              <a:gd name="connsiteY6" fmla="*/ 214941 h 214941"/>
              <a:gd name="connsiteX7" fmla="*/ 240439 w 3892578"/>
              <a:gd name="connsiteY7" fmla="*/ 171225 h 214941"/>
              <a:gd name="connsiteX8" fmla="*/ 291442 w 3892578"/>
              <a:gd name="connsiteY8" fmla="*/ 200369 h 214941"/>
              <a:gd name="connsiteX9" fmla="*/ 331515 w 3892578"/>
              <a:gd name="connsiteY9" fmla="*/ 160295 h 214941"/>
              <a:gd name="connsiteX10" fmla="*/ 371588 w 3892578"/>
              <a:gd name="connsiteY10" fmla="*/ 200369 h 214941"/>
              <a:gd name="connsiteX11" fmla="*/ 415305 w 3892578"/>
              <a:gd name="connsiteY11" fmla="*/ 156652 h 214941"/>
              <a:gd name="connsiteX12" fmla="*/ 444449 w 3892578"/>
              <a:gd name="connsiteY12" fmla="*/ 193083 h 214941"/>
              <a:gd name="connsiteX13" fmla="*/ 480879 w 3892578"/>
              <a:gd name="connsiteY13" fmla="*/ 160295 h 214941"/>
              <a:gd name="connsiteX14" fmla="*/ 510023 w 3892578"/>
              <a:gd name="connsiteY14" fmla="*/ 196726 h 214941"/>
              <a:gd name="connsiteX15" fmla="*/ 539168 w 3892578"/>
              <a:gd name="connsiteY15" fmla="*/ 160295 h 214941"/>
              <a:gd name="connsiteX16" fmla="*/ 561026 w 3892578"/>
              <a:gd name="connsiteY16" fmla="*/ 200369 h 214941"/>
              <a:gd name="connsiteX17" fmla="*/ 601099 w 3892578"/>
              <a:gd name="connsiteY17" fmla="*/ 160295 h 214941"/>
              <a:gd name="connsiteX18" fmla="*/ 644815 w 3892578"/>
              <a:gd name="connsiteY18" fmla="*/ 196726 h 214941"/>
              <a:gd name="connsiteX19" fmla="*/ 673960 w 3892578"/>
              <a:gd name="connsiteY19" fmla="*/ 156652 h 214941"/>
              <a:gd name="connsiteX20" fmla="*/ 703104 w 3892578"/>
              <a:gd name="connsiteY20" fmla="*/ 196726 h 214941"/>
              <a:gd name="connsiteX21" fmla="*/ 724962 w 3892578"/>
              <a:gd name="connsiteY21" fmla="*/ 149366 h 214941"/>
              <a:gd name="connsiteX22" fmla="*/ 779608 w 3892578"/>
              <a:gd name="connsiteY22" fmla="*/ 193083 h 214941"/>
              <a:gd name="connsiteX23" fmla="*/ 819681 w 3892578"/>
              <a:gd name="connsiteY23" fmla="*/ 156652 h 214941"/>
              <a:gd name="connsiteX24" fmla="*/ 867040 w 3892578"/>
              <a:gd name="connsiteY24" fmla="*/ 200369 h 214941"/>
              <a:gd name="connsiteX25" fmla="*/ 903470 w 3892578"/>
              <a:gd name="connsiteY25" fmla="*/ 149366 h 214941"/>
              <a:gd name="connsiteX26" fmla="*/ 958116 w 3892578"/>
              <a:gd name="connsiteY26" fmla="*/ 196726 h 214941"/>
              <a:gd name="connsiteX27" fmla="*/ 998189 w 3892578"/>
              <a:gd name="connsiteY27" fmla="*/ 127508 h 214941"/>
              <a:gd name="connsiteX28" fmla="*/ 1038263 w 3892578"/>
              <a:gd name="connsiteY28" fmla="*/ 207655 h 214941"/>
              <a:gd name="connsiteX29" fmla="*/ 1063764 w 3892578"/>
              <a:gd name="connsiteY29" fmla="*/ 134794 h 214941"/>
              <a:gd name="connsiteX30" fmla="*/ 1103837 w 3892578"/>
              <a:gd name="connsiteY30" fmla="*/ 200369 h 214941"/>
              <a:gd name="connsiteX31" fmla="*/ 1129338 w 3892578"/>
              <a:gd name="connsiteY31" fmla="*/ 123865 h 214941"/>
              <a:gd name="connsiteX32" fmla="*/ 1176698 w 3892578"/>
              <a:gd name="connsiteY32" fmla="*/ 189440 h 214941"/>
              <a:gd name="connsiteX33" fmla="*/ 1198556 w 3892578"/>
              <a:gd name="connsiteY33" fmla="*/ 120222 h 214941"/>
              <a:gd name="connsiteX34" fmla="*/ 1231343 w 3892578"/>
              <a:gd name="connsiteY34" fmla="*/ 204012 h 214941"/>
              <a:gd name="connsiteX35" fmla="*/ 1267773 w 3892578"/>
              <a:gd name="connsiteY35" fmla="*/ 116579 h 214941"/>
              <a:gd name="connsiteX36" fmla="*/ 1307847 w 3892578"/>
              <a:gd name="connsiteY36" fmla="*/ 182154 h 214941"/>
              <a:gd name="connsiteX37" fmla="*/ 1355206 w 3892578"/>
              <a:gd name="connsiteY37" fmla="*/ 120222 h 214941"/>
              <a:gd name="connsiteX38" fmla="*/ 1406208 w 3892578"/>
              <a:gd name="connsiteY38" fmla="*/ 196726 h 214941"/>
              <a:gd name="connsiteX39" fmla="*/ 1438996 w 3892578"/>
              <a:gd name="connsiteY39" fmla="*/ 105650 h 214941"/>
              <a:gd name="connsiteX40" fmla="*/ 1504570 w 3892578"/>
              <a:gd name="connsiteY40" fmla="*/ 193083 h 214941"/>
              <a:gd name="connsiteX41" fmla="*/ 1544643 w 3892578"/>
              <a:gd name="connsiteY41" fmla="*/ 94721 h 214941"/>
              <a:gd name="connsiteX42" fmla="*/ 1592003 w 3892578"/>
              <a:gd name="connsiteY42" fmla="*/ 204012 h 214941"/>
              <a:gd name="connsiteX43" fmla="*/ 1635719 w 3892578"/>
              <a:gd name="connsiteY43" fmla="*/ 87435 h 214941"/>
              <a:gd name="connsiteX44" fmla="*/ 1679435 w 3892578"/>
              <a:gd name="connsiteY44" fmla="*/ 193083 h 214941"/>
              <a:gd name="connsiteX45" fmla="*/ 1712223 w 3892578"/>
              <a:gd name="connsiteY45" fmla="*/ 72863 h 214941"/>
              <a:gd name="connsiteX46" fmla="*/ 1748653 w 3892578"/>
              <a:gd name="connsiteY46" fmla="*/ 178511 h 214941"/>
              <a:gd name="connsiteX47" fmla="*/ 1796012 w 3892578"/>
              <a:gd name="connsiteY47" fmla="*/ 72863 h 214941"/>
              <a:gd name="connsiteX48" fmla="*/ 1828800 w 3892578"/>
              <a:gd name="connsiteY48" fmla="*/ 178511 h 214941"/>
              <a:gd name="connsiteX49" fmla="*/ 1868873 w 3892578"/>
              <a:gd name="connsiteY49" fmla="*/ 61934 h 214941"/>
              <a:gd name="connsiteX50" fmla="*/ 1916232 w 3892578"/>
              <a:gd name="connsiteY50" fmla="*/ 178511 h 214941"/>
              <a:gd name="connsiteX51" fmla="*/ 1959949 w 3892578"/>
              <a:gd name="connsiteY51" fmla="*/ 58291 h 214941"/>
              <a:gd name="connsiteX52" fmla="*/ 2003665 w 3892578"/>
              <a:gd name="connsiteY52" fmla="*/ 178511 h 214941"/>
              <a:gd name="connsiteX53" fmla="*/ 2043738 w 3892578"/>
              <a:gd name="connsiteY53" fmla="*/ 54648 h 214941"/>
              <a:gd name="connsiteX54" fmla="*/ 2087455 w 3892578"/>
              <a:gd name="connsiteY54" fmla="*/ 174868 h 214941"/>
              <a:gd name="connsiteX55" fmla="*/ 2131171 w 3892578"/>
              <a:gd name="connsiteY55" fmla="*/ 69220 h 214941"/>
              <a:gd name="connsiteX56" fmla="*/ 2167601 w 3892578"/>
              <a:gd name="connsiteY56" fmla="*/ 178511 h 214941"/>
              <a:gd name="connsiteX57" fmla="*/ 2214961 w 3892578"/>
              <a:gd name="connsiteY57" fmla="*/ 80149 h 214941"/>
              <a:gd name="connsiteX58" fmla="*/ 2280535 w 3892578"/>
              <a:gd name="connsiteY58" fmla="*/ 193083 h 214941"/>
              <a:gd name="connsiteX59" fmla="*/ 2329671 w 3892578"/>
              <a:gd name="connsiteY59" fmla="*/ 82278 h 214941"/>
              <a:gd name="connsiteX60" fmla="*/ 2386183 w 3892578"/>
              <a:gd name="connsiteY60" fmla="*/ 185797 h 214941"/>
              <a:gd name="connsiteX61" fmla="*/ 2428033 w 3892578"/>
              <a:gd name="connsiteY61" fmla="*/ 85921 h 214941"/>
              <a:gd name="connsiteX62" fmla="*/ 2466329 w 3892578"/>
              <a:gd name="connsiteY62" fmla="*/ 189440 h 214941"/>
              <a:gd name="connsiteX63" fmla="*/ 2520887 w 3892578"/>
              <a:gd name="connsiteY63" fmla="*/ 95248 h 214941"/>
              <a:gd name="connsiteX64" fmla="*/ 2582906 w 3892578"/>
              <a:gd name="connsiteY64" fmla="*/ 182154 h 214941"/>
              <a:gd name="connsiteX65" fmla="*/ 2626535 w 3892578"/>
              <a:gd name="connsiteY65" fmla="*/ 84230 h 214941"/>
              <a:gd name="connsiteX66" fmla="*/ 2670339 w 3892578"/>
              <a:gd name="connsiteY66" fmla="*/ 182154 h 214941"/>
              <a:gd name="connsiteX67" fmla="*/ 2726762 w 3892578"/>
              <a:gd name="connsiteY67" fmla="*/ 111773 h 214941"/>
              <a:gd name="connsiteX68" fmla="*/ 2779630 w 3892578"/>
              <a:gd name="connsiteY68" fmla="*/ 174868 h 214941"/>
              <a:gd name="connsiteX69" fmla="*/ 2812329 w 3892578"/>
              <a:gd name="connsiteY69" fmla="*/ 109732 h 214941"/>
              <a:gd name="connsiteX70" fmla="*/ 2856133 w 3892578"/>
              <a:gd name="connsiteY70" fmla="*/ 185797 h 214941"/>
              <a:gd name="connsiteX71" fmla="*/ 2903493 w 3892578"/>
              <a:gd name="connsiteY71" fmla="*/ 100756 h 214941"/>
              <a:gd name="connsiteX72" fmla="*/ 2950852 w 3892578"/>
              <a:gd name="connsiteY72" fmla="*/ 185797 h 214941"/>
              <a:gd name="connsiteX73" fmla="*/ 2994481 w 3892578"/>
              <a:gd name="connsiteY73" fmla="*/ 93381 h 214941"/>
              <a:gd name="connsiteX74" fmla="*/ 3041928 w 3892578"/>
              <a:gd name="connsiteY74" fmla="*/ 167581 h 214941"/>
              <a:gd name="connsiteX75" fmla="*/ 3092842 w 3892578"/>
              <a:gd name="connsiteY75" fmla="*/ 87873 h 214941"/>
              <a:gd name="connsiteX76" fmla="*/ 3154862 w 3892578"/>
              <a:gd name="connsiteY76" fmla="*/ 182154 h 214941"/>
              <a:gd name="connsiteX77" fmla="*/ 3200267 w 3892578"/>
              <a:gd name="connsiteY77" fmla="*/ 71523 h 214941"/>
              <a:gd name="connsiteX78" fmla="*/ 3271439 w 3892578"/>
              <a:gd name="connsiteY78" fmla="*/ 149366 h 214941"/>
              <a:gd name="connsiteX79" fmla="*/ 3325996 w 3892578"/>
              <a:gd name="connsiteY79" fmla="*/ 67881 h 214941"/>
              <a:gd name="connsiteX80" fmla="*/ 3402588 w 3892578"/>
              <a:gd name="connsiteY80" fmla="*/ 171225 h 214941"/>
              <a:gd name="connsiteX81" fmla="*/ 3464343 w 3892578"/>
              <a:gd name="connsiteY81" fmla="*/ 80675 h 214941"/>
              <a:gd name="connsiteX82" fmla="*/ 3548309 w 3892578"/>
              <a:gd name="connsiteY82" fmla="*/ 174868 h 214941"/>
              <a:gd name="connsiteX83" fmla="*/ 3597534 w 3892578"/>
              <a:gd name="connsiteY83" fmla="*/ 62460 h 214941"/>
              <a:gd name="connsiteX84" fmla="*/ 3664886 w 3892578"/>
              <a:gd name="connsiteY84" fmla="*/ 182154 h 214941"/>
              <a:gd name="connsiteX85" fmla="*/ 3708602 w 3892578"/>
              <a:gd name="connsiteY85" fmla="*/ 2 h 214941"/>
              <a:gd name="connsiteX86" fmla="*/ 3759604 w 3892578"/>
              <a:gd name="connsiteY86" fmla="*/ 185797 h 214941"/>
              <a:gd name="connsiteX87" fmla="*/ 3830775 w 3892578"/>
              <a:gd name="connsiteY87" fmla="*/ 177961 h 214941"/>
              <a:gd name="connsiteX88" fmla="*/ 3887286 w 3892578"/>
              <a:gd name="connsiteY88" fmla="*/ 169271 h 214941"/>
              <a:gd name="connsiteX89" fmla="*/ 3890753 w 3892578"/>
              <a:gd name="connsiteY89" fmla="*/ 18217 h 214941"/>
              <a:gd name="connsiteX0" fmla="*/ 0 w 3892578"/>
              <a:gd name="connsiteY0" fmla="*/ 178509 h 196724"/>
              <a:gd name="connsiteX1" fmla="*/ 43716 w 3892578"/>
              <a:gd name="connsiteY1" fmla="*/ 145721 h 196724"/>
              <a:gd name="connsiteX2" fmla="*/ 65574 w 3892578"/>
              <a:gd name="connsiteY2" fmla="*/ 185795 h 196724"/>
              <a:gd name="connsiteX3" fmla="*/ 94718 w 3892578"/>
              <a:gd name="connsiteY3" fmla="*/ 149364 h 196724"/>
              <a:gd name="connsiteX4" fmla="*/ 138435 w 3892578"/>
              <a:gd name="connsiteY4" fmla="*/ 178509 h 196724"/>
              <a:gd name="connsiteX5" fmla="*/ 167579 w 3892578"/>
              <a:gd name="connsiteY5" fmla="*/ 153008 h 196724"/>
              <a:gd name="connsiteX6" fmla="*/ 204009 w 3892578"/>
              <a:gd name="connsiteY6" fmla="*/ 196724 h 196724"/>
              <a:gd name="connsiteX7" fmla="*/ 240439 w 3892578"/>
              <a:gd name="connsiteY7" fmla="*/ 153008 h 196724"/>
              <a:gd name="connsiteX8" fmla="*/ 291442 w 3892578"/>
              <a:gd name="connsiteY8" fmla="*/ 182152 h 196724"/>
              <a:gd name="connsiteX9" fmla="*/ 331515 w 3892578"/>
              <a:gd name="connsiteY9" fmla="*/ 142078 h 196724"/>
              <a:gd name="connsiteX10" fmla="*/ 371588 w 3892578"/>
              <a:gd name="connsiteY10" fmla="*/ 182152 h 196724"/>
              <a:gd name="connsiteX11" fmla="*/ 415305 w 3892578"/>
              <a:gd name="connsiteY11" fmla="*/ 138435 h 196724"/>
              <a:gd name="connsiteX12" fmla="*/ 444449 w 3892578"/>
              <a:gd name="connsiteY12" fmla="*/ 174866 h 196724"/>
              <a:gd name="connsiteX13" fmla="*/ 480879 w 3892578"/>
              <a:gd name="connsiteY13" fmla="*/ 142078 h 196724"/>
              <a:gd name="connsiteX14" fmla="*/ 510023 w 3892578"/>
              <a:gd name="connsiteY14" fmla="*/ 178509 h 196724"/>
              <a:gd name="connsiteX15" fmla="*/ 539168 w 3892578"/>
              <a:gd name="connsiteY15" fmla="*/ 142078 h 196724"/>
              <a:gd name="connsiteX16" fmla="*/ 561026 w 3892578"/>
              <a:gd name="connsiteY16" fmla="*/ 182152 h 196724"/>
              <a:gd name="connsiteX17" fmla="*/ 601099 w 3892578"/>
              <a:gd name="connsiteY17" fmla="*/ 142078 h 196724"/>
              <a:gd name="connsiteX18" fmla="*/ 644815 w 3892578"/>
              <a:gd name="connsiteY18" fmla="*/ 178509 h 196724"/>
              <a:gd name="connsiteX19" fmla="*/ 673960 w 3892578"/>
              <a:gd name="connsiteY19" fmla="*/ 138435 h 196724"/>
              <a:gd name="connsiteX20" fmla="*/ 703104 w 3892578"/>
              <a:gd name="connsiteY20" fmla="*/ 178509 h 196724"/>
              <a:gd name="connsiteX21" fmla="*/ 724962 w 3892578"/>
              <a:gd name="connsiteY21" fmla="*/ 131149 h 196724"/>
              <a:gd name="connsiteX22" fmla="*/ 779608 w 3892578"/>
              <a:gd name="connsiteY22" fmla="*/ 174866 h 196724"/>
              <a:gd name="connsiteX23" fmla="*/ 819681 w 3892578"/>
              <a:gd name="connsiteY23" fmla="*/ 138435 h 196724"/>
              <a:gd name="connsiteX24" fmla="*/ 867040 w 3892578"/>
              <a:gd name="connsiteY24" fmla="*/ 182152 h 196724"/>
              <a:gd name="connsiteX25" fmla="*/ 903470 w 3892578"/>
              <a:gd name="connsiteY25" fmla="*/ 131149 h 196724"/>
              <a:gd name="connsiteX26" fmla="*/ 958116 w 3892578"/>
              <a:gd name="connsiteY26" fmla="*/ 178509 h 196724"/>
              <a:gd name="connsiteX27" fmla="*/ 998189 w 3892578"/>
              <a:gd name="connsiteY27" fmla="*/ 109291 h 196724"/>
              <a:gd name="connsiteX28" fmla="*/ 1038263 w 3892578"/>
              <a:gd name="connsiteY28" fmla="*/ 189438 h 196724"/>
              <a:gd name="connsiteX29" fmla="*/ 1063764 w 3892578"/>
              <a:gd name="connsiteY29" fmla="*/ 116577 h 196724"/>
              <a:gd name="connsiteX30" fmla="*/ 1103837 w 3892578"/>
              <a:gd name="connsiteY30" fmla="*/ 182152 h 196724"/>
              <a:gd name="connsiteX31" fmla="*/ 1129338 w 3892578"/>
              <a:gd name="connsiteY31" fmla="*/ 105648 h 196724"/>
              <a:gd name="connsiteX32" fmla="*/ 1176698 w 3892578"/>
              <a:gd name="connsiteY32" fmla="*/ 171223 h 196724"/>
              <a:gd name="connsiteX33" fmla="*/ 1198556 w 3892578"/>
              <a:gd name="connsiteY33" fmla="*/ 102005 h 196724"/>
              <a:gd name="connsiteX34" fmla="*/ 1231343 w 3892578"/>
              <a:gd name="connsiteY34" fmla="*/ 185795 h 196724"/>
              <a:gd name="connsiteX35" fmla="*/ 1267773 w 3892578"/>
              <a:gd name="connsiteY35" fmla="*/ 98362 h 196724"/>
              <a:gd name="connsiteX36" fmla="*/ 1307847 w 3892578"/>
              <a:gd name="connsiteY36" fmla="*/ 163937 h 196724"/>
              <a:gd name="connsiteX37" fmla="*/ 1355206 w 3892578"/>
              <a:gd name="connsiteY37" fmla="*/ 102005 h 196724"/>
              <a:gd name="connsiteX38" fmla="*/ 1406208 w 3892578"/>
              <a:gd name="connsiteY38" fmla="*/ 178509 h 196724"/>
              <a:gd name="connsiteX39" fmla="*/ 1438996 w 3892578"/>
              <a:gd name="connsiteY39" fmla="*/ 87433 h 196724"/>
              <a:gd name="connsiteX40" fmla="*/ 1504570 w 3892578"/>
              <a:gd name="connsiteY40" fmla="*/ 174866 h 196724"/>
              <a:gd name="connsiteX41" fmla="*/ 1544643 w 3892578"/>
              <a:gd name="connsiteY41" fmla="*/ 76504 h 196724"/>
              <a:gd name="connsiteX42" fmla="*/ 1592003 w 3892578"/>
              <a:gd name="connsiteY42" fmla="*/ 185795 h 196724"/>
              <a:gd name="connsiteX43" fmla="*/ 1635719 w 3892578"/>
              <a:gd name="connsiteY43" fmla="*/ 69218 h 196724"/>
              <a:gd name="connsiteX44" fmla="*/ 1679435 w 3892578"/>
              <a:gd name="connsiteY44" fmla="*/ 174866 h 196724"/>
              <a:gd name="connsiteX45" fmla="*/ 1712223 w 3892578"/>
              <a:gd name="connsiteY45" fmla="*/ 54646 h 196724"/>
              <a:gd name="connsiteX46" fmla="*/ 1748653 w 3892578"/>
              <a:gd name="connsiteY46" fmla="*/ 160294 h 196724"/>
              <a:gd name="connsiteX47" fmla="*/ 1796012 w 3892578"/>
              <a:gd name="connsiteY47" fmla="*/ 54646 h 196724"/>
              <a:gd name="connsiteX48" fmla="*/ 1828800 w 3892578"/>
              <a:gd name="connsiteY48" fmla="*/ 160294 h 196724"/>
              <a:gd name="connsiteX49" fmla="*/ 1868873 w 3892578"/>
              <a:gd name="connsiteY49" fmla="*/ 43717 h 196724"/>
              <a:gd name="connsiteX50" fmla="*/ 1916232 w 3892578"/>
              <a:gd name="connsiteY50" fmla="*/ 160294 h 196724"/>
              <a:gd name="connsiteX51" fmla="*/ 1959949 w 3892578"/>
              <a:gd name="connsiteY51" fmla="*/ 40074 h 196724"/>
              <a:gd name="connsiteX52" fmla="*/ 2003665 w 3892578"/>
              <a:gd name="connsiteY52" fmla="*/ 160294 h 196724"/>
              <a:gd name="connsiteX53" fmla="*/ 2043738 w 3892578"/>
              <a:gd name="connsiteY53" fmla="*/ 36431 h 196724"/>
              <a:gd name="connsiteX54" fmla="*/ 2087455 w 3892578"/>
              <a:gd name="connsiteY54" fmla="*/ 156651 h 196724"/>
              <a:gd name="connsiteX55" fmla="*/ 2131171 w 3892578"/>
              <a:gd name="connsiteY55" fmla="*/ 51003 h 196724"/>
              <a:gd name="connsiteX56" fmla="*/ 2167601 w 3892578"/>
              <a:gd name="connsiteY56" fmla="*/ 160294 h 196724"/>
              <a:gd name="connsiteX57" fmla="*/ 2214961 w 3892578"/>
              <a:gd name="connsiteY57" fmla="*/ 61932 h 196724"/>
              <a:gd name="connsiteX58" fmla="*/ 2280535 w 3892578"/>
              <a:gd name="connsiteY58" fmla="*/ 174866 h 196724"/>
              <a:gd name="connsiteX59" fmla="*/ 2329671 w 3892578"/>
              <a:gd name="connsiteY59" fmla="*/ 64061 h 196724"/>
              <a:gd name="connsiteX60" fmla="*/ 2386183 w 3892578"/>
              <a:gd name="connsiteY60" fmla="*/ 167580 h 196724"/>
              <a:gd name="connsiteX61" fmla="*/ 2428033 w 3892578"/>
              <a:gd name="connsiteY61" fmla="*/ 67704 h 196724"/>
              <a:gd name="connsiteX62" fmla="*/ 2466329 w 3892578"/>
              <a:gd name="connsiteY62" fmla="*/ 171223 h 196724"/>
              <a:gd name="connsiteX63" fmla="*/ 2520887 w 3892578"/>
              <a:gd name="connsiteY63" fmla="*/ 77031 h 196724"/>
              <a:gd name="connsiteX64" fmla="*/ 2582906 w 3892578"/>
              <a:gd name="connsiteY64" fmla="*/ 163937 h 196724"/>
              <a:gd name="connsiteX65" fmla="*/ 2626535 w 3892578"/>
              <a:gd name="connsiteY65" fmla="*/ 66013 h 196724"/>
              <a:gd name="connsiteX66" fmla="*/ 2670339 w 3892578"/>
              <a:gd name="connsiteY66" fmla="*/ 163937 h 196724"/>
              <a:gd name="connsiteX67" fmla="*/ 2726762 w 3892578"/>
              <a:gd name="connsiteY67" fmla="*/ 93556 h 196724"/>
              <a:gd name="connsiteX68" fmla="*/ 2779630 w 3892578"/>
              <a:gd name="connsiteY68" fmla="*/ 156651 h 196724"/>
              <a:gd name="connsiteX69" fmla="*/ 2812329 w 3892578"/>
              <a:gd name="connsiteY69" fmla="*/ 91515 h 196724"/>
              <a:gd name="connsiteX70" fmla="*/ 2856133 w 3892578"/>
              <a:gd name="connsiteY70" fmla="*/ 167580 h 196724"/>
              <a:gd name="connsiteX71" fmla="*/ 2903493 w 3892578"/>
              <a:gd name="connsiteY71" fmla="*/ 82539 h 196724"/>
              <a:gd name="connsiteX72" fmla="*/ 2950852 w 3892578"/>
              <a:gd name="connsiteY72" fmla="*/ 167580 h 196724"/>
              <a:gd name="connsiteX73" fmla="*/ 2994481 w 3892578"/>
              <a:gd name="connsiteY73" fmla="*/ 75164 h 196724"/>
              <a:gd name="connsiteX74" fmla="*/ 3041928 w 3892578"/>
              <a:gd name="connsiteY74" fmla="*/ 149364 h 196724"/>
              <a:gd name="connsiteX75" fmla="*/ 3092842 w 3892578"/>
              <a:gd name="connsiteY75" fmla="*/ 69656 h 196724"/>
              <a:gd name="connsiteX76" fmla="*/ 3154862 w 3892578"/>
              <a:gd name="connsiteY76" fmla="*/ 163937 h 196724"/>
              <a:gd name="connsiteX77" fmla="*/ 3200267 w 3892578"/>
              <a:gd name="connsiteY77" fmla="*/ 53306 h 196724"/>
              <a:gd name="connsiteX78" fmla="*/ 3271439 w 3892578"/>
              <a:gd name="connsiteY78" fmla="*/ 131149 h 196724"/>
              <a:gd name="connsiteX79" fmla="*/ 3325996 w 3892578"/>
              <a:gd name="connsiteY79" fmla="*/ 49664 h 196724"/>
              <a:gd name="connsiteX80" fmla="*/ 3402588 w 3892578"/>
              <a:gd name="connsiteY80" fmla="*/ 153008 h 196724"/>
              <a:gd name="connsiteX81" fmla="*/ 3464343 w 3892578"/>
              <a:gd name="connsiteY81" fmla="*/ 62458 h 196724"/>
              <a:gd name="connsiteX82" fmla="*/ 3548309 w 3892578"/>
              <a:gd name="connsiteY82" fmla="*/ 156651 h 196724"/>
              <a:gd name="connsiteX83" fmla="*/ 3597534 w 3892578"/>
              <a:gd name="connsiteY83" fmla="*/ 44243 h 196724"/>
              <a:gd name="connsiteX84" fmla="*/ 3664886 w 3892578"/>
              <a:gd name="connsiteY84" fmla="*/ 163937 h 196724"/>
              <a:gd name="connsiteX85" fmla="*/ 3708602 w 3892578"/>
              <a:gd name="connsiteY85" fmla="*/ 58903 h 196724"/>
              <a:gd name="connsiteX86" fmla="*/ 3759604 w 3892578"/>
              <a:gd name="connsiteY86" fmla="*/ 167580 h 196724"/>
              <a:gd name="connsiteX87" fmla="*/ 3830775 w 3892578"/>
              <a:gd name="connsiteY87" fmla="*/ 159744 h 196724"/>
              <a:gd name="connsiteX88" fmla="*/ 3887286 w 3892578"/>
              <a:gd name="connsiteY88" fmla="*/ 151054 h 196724"/>
              <a:gd name="connsiteX89" fmla="*/ 3890753 w 3892578"/>
              <a:gd name="connsiteY89" fmla="*/ 0 h 196724"/>
              <a:gd name="connsiteX0" fmla="*/ 0 w 3894166"/>
              <a:gd name="connsiteY0" fmla="*/ 178509 h 196724"/>
              <a:gd name="connsiteX1" fmla="*/ 43716 w 3894166"/>
              <a:gd name="connsiteY1" fmla="*/ 145721 h 196724"/>
              <a:gd name="connsiteX2" fmla="*/ 65574 w 3894166"/>
              <a:gd name="connsiteY2" fmla="*/ 185795 h 196724"/>
              <a:gd name="connsiteX3" fmla="*/ 94718 w 3894166"/>
              <a:gd name="connsiteY3" fmla="*/ 149364 h 196724"/>
              <a:gd name="connsiteX4" fmla="*/ 138435 w 3894166"/>
              <a:gd name="connsiteY4" fmla="*/ 178509 h 196724"/>
              <a:gd name="connsiteX5" fmla="*/ 167579 w 3894166"/>
              <a:gd name="connsiteY5" fmla="*/ 153008 h 196724"/>
              <a:gd name="connsiteX6" fmla="*/ 204009 w 3894166"/>
              <a:gd name="connsiteY6" fmla="*/ 196724 h 196724"/>
              <a:gd name="connsiteX7" fmla="*/ 240439 w 3894166"/>
              <a:gd name="connsiteY7" fmla="*/ 153008 h 196724"/>
              <a:gd name="connsiteX8" fmla="*/ 291442 w 3894166"/>
              <a:gd name="connsiteY8" fmla="*/ 182152 h 196724"/>
              <a:gd name="connsiteX9" fmla="*/ 331515 w 3894166"/>
              <a:gd name="connsiteY9" fmla="*/ 142078 h 196724"/>
              <a:gd name="connsiteX10" fmla="*/ 371588 w 3894166"/>
              <a:gd name="connsiteY10" fmla="*/ 182152 h 196724"/>
              <a:gd name="connsiteX11" fmla="*/ 415305 w 3894166"/>
              <a:gd name="connsiteY11" fmla="*/ 138435 h 196724"/>
              <a:gd name="connsiteX12" fmla="*/ 444449 w 3894166"/>
              <a:gd name="connsiteY12" fmla="*/ 174866 h 196724"/>
              <a:gd name="connsiteX13" fmla="*/ 480879 w 3894166"/>
              <a:gd name="connsiteY13" fmla="*/ 142078 h 196724"/>
              <a:gd name="connsiteX14" fmla="*/ 510023 w 3894166"/>
              <a:gd name="connsiteY14" fmla="*/ 178509 h 196724"/>
              <a:gd name="connsiteX15" fmla="*/ 539168 w 3894166"/>
              <a:gd name="connsiteY15" fmla="*/ 142078 h 196724"/>
              <a:gd name="connsiteX16" fmla="*/ 561026 w 3894166"/>
              <a:gd name="connsiteY16" fmla="*/ 182152 h 196724"/>
              <a:gd name="connsiteX17" fmla="*/ 601099 w 3894166"/>
              <a:gd name="connsiteY17" fmla="*/ 142078 h 196724"/>
              <a:gd name="connsiteX18" fmla="*/ 644815 w 3894166"/>
              <a:gd name="connsiteY18" fmla="*/ 178509 h 196724"/>
              <a:gd name="connsiteX19" fmla="*/ 673960 w 3894166"/>
              <a:gd name="connsiteY19" fmla="*/ 138435 h 196724"/>
              <a:gd name="connsiteX20" fmla="*/ 703104 w 3894166"/>
              <a:gd name="connsiteY20" fmla="*/ 178509 h 196724"/>
              <a:gd name="connsiteX21" fmla="*/ 724962 w 3894166"/>
              <a:gd name="connsiteY21" fmla="*/ 131149 h 196724"/>
              <a:gd name="connsiteX22" fmla="*/ 779608 w 3894166"/>
              <a:gd name="connsiteY22" fmla="*/ 174866 h 196724"/>
              <a:gd name="connsiteX23" fmla="*/ 819681 w 3894166"/>
              <a:gd name="connsiteY23" fmla="*/ 138435 h 196724"/>
              <a:gd name="connsiteX24" fmla="*/ 867040 w 3894166"/>
              <a:gd name="connsiteY24" fmla="*/ 182152 h 196724"/>
              <a:gd name="connsiteX25" fmla="*/ 903470 w 3894166"/>
              <a:gd name="connsiteY25" fmla="*/ 131149 h 196724"/>
              <a:gd name="connsiteX26" fmla="*/ 958116 w 3894166"/>
              <a:gd name="connsiteY26" fmla="*/ 178509 h 196724"/>
              <a:gd name="connsiteX27" fmla="*/ 998189 w 3894166"/>
              <a:gd name="connsiteY27" fmla="*/ 109291 h 196724"/>
              <a:gd name="connsiteX28" fmla="*/ 1038263 w 3894166"/>
              <a:gd name="connsiteY28" fmla="*/ 189438 h 196724"/>
              <a:gd name="connsiteX29" fmla="*/ 1063764 w 3894166"/>
              <a:gd name="connsiteY29" fmla="*/ 116577 h 196724"/>
              <a:gd name="connsiteX30" fmla="*/ 1103837 w 3894166"/>
              <a:gd name="connsiteY30" fmla="*/ 182152 h 196724"/>
              <a:gd name="connsiteX31" fmla="*/ 1129338 w 3894166"/>
              <a:gd name="connsiteY31" fmla="*/ 105648 h 196724"/>
              <a:gd name="connsiteX32" fmla="*/ 1176698 w 3894166"/>
              <a:gd name="connsiteY32" fmla="*/ 171223 h 196724"/>
              <a:gd name="connsiteX33" fmla="*/ 1198556 w 3894166"/>
              <a:gd name="connsiteY33" fmla="*/ 102005 h 196724"/>
              <a:gd name="connsiteX34" fmla="*/ 1231343 w 3894166"/>
              <a:gd name="connsiteY34" fmla="*/ 185795 h 196724"/>
              <a:gd name="connsiteX35" fmla="*/ 1267773 w 3894166"/>
              <a:gd name="connsiteY35" fmla="*/ 98362 h 196724"/>
              <a:gd name="connsiteX36" fmla="*/ 1307847 w 3894166"/>
              <a:gd name="connsiteY36" fmla="*/ 163937 h 196724"/>
              <a:gd name="connsiteX37" fmla="*/ 1355206 w 3894166"/>
              <a:gd name="connsiteY37" fmla="*/ 102005 h 196724"/>
              <a:gd name="connsiteX38" fmla="*/ 1406208 w 3894166"/>
              <a:gd name="connsiteY38" fmla="*/ 178509 h 196724"/>
              <a:gd name="connsiteX39" fmla="*/ 1438996 w 3894166"/>
              <a:gd name="connsiteY39" fmla="*/ 87433 h 196724"/>
              <a:gd name="connsiteX40" fmla="*/ 1504570 w 3894166"/>
              <a:gd name="connsiteY40" fmla="*/ 174866 h 196724"/>
              <a:gd name="connsiteX41" fmla="*/ 1544643 w 3894166"/>
              <a:gd name="connsiteY41" fmla="*/ 76504 h 196724"/>
              <a:gd name="connsiteX42" fmla="*/ 1592003 w 3894166"/>
              <a:gd name="connsiteY42" fmla="*/ 185795 h 196724"/>
              <a:gd name="connsiteX43" fmla="*/ 1635719 w 3894166"/>
              <a:gd name="connsiteY43" fmla="*/ 69218 h 196724"/>
              <a:gd name="connsiteX44" fmla="*/ 1679435 w 3894166"/>
              <a:gd name="connsiteY44" fmla="*/ 174866 h 196724"/>
              <a:gd name="connsiteX45" fmla="*/ 1712223 w 3894166"/>
              <a:gd name="connsiteY45" fmla="*/ 54646 h 196724"/>
              <a:gd name="connsiteX46" fmla="*/ 1748653 w 3894166"/>
              <a:gd name="connsiteY46" fmla="*/ 160294 h 196724"/>
              <a:gd name="connsiteX47" fmla="*/ 1796012 w 3894166"/>
              <a:gd name="connsiteY47" fmla="*/ 54646 h 196724"/>
              <a:gd name="connsiteX48" fmla="*/ 1828800 w 3894166"/>
              <a:gd name="connsiteY48" fmla="*/ 160294 h 196724"/>
              <a:gd name="connsiteX49" fmla="*/ 1868873 w 3894166"/>
              <a:gd name="connsiteY49" fmla="*/ 43717 h 196724"/>
              <a:gd name="connsiteX50" fmla="*/ 1916232 w 3894166"/>
              <a:gd name="connsiteY50" fmla="*/ 160294 h 196724"/>
              <a:gd name="connsiteX51" fmla="*/ 1959949 w 3894166"/>
              <a:gd name="connsiteY51" fmla="*/ 40074 h 196724"/>
              <a:gd name="connsiteX52" fmla="*/ 2003665 w 3894166"/>
              <a:gd name="connsiteY52" fmla="*/ 160294 h 196724"/>
              <a:gd name="connsiteX53" fmla="*/ 2043738 w 3894166"/>
              <a:gd name="connsiteY53" fmla="*/ 36431 h 196724"/>
              <a:gd name="connsiteX54" fmla="*/ 2087455 w 3894166"/>
              <a:gd name="connsiteY54" fmla="*/ 156651 h 196724"/>
              <a:gd name="connsiteX55" fmla="*/ 2131171 w 3894166"/>
              <a:gd name="connsiteY55" fmla="*/ 51003 h 196724"/>
              <a:gd name="connsiteX56" fmla="*/ 2167601 w 3894166"/>
              <a:gd name="connsiteY56" fmla="*/ 160294 h 196724"/>
              <a:gd name="connsiteX57" fmla="*/ 2214961 w 3894166"/>
              <a:gd name="connsiteY57" fmla="*/ 61932 h 196724"/>
              <a:gd name="connsiteX58" fmla="*/ 2280535 w 3894166"/>
              <a:gd name="connsiteY58" fmla="*/ 174866 h 196724"/>
              <a:gd name="connsiteX59" fmla="*/ 2329671 w 3894166"/>
              <a:gd name="connsiteY59" fmla="*/ 64061 h 196724"/>
              <a:gd name="connsiteX60" fmla="*/ 2386183 w 3894166"/>
              <a:gd name="connsiteY60" fmla="*/ 167580 h 196724"/>
              <a:gd name="connsiteX61" fmla="*/ 2428033 w 3894166"/>
              <a:gd name="connsiteY61" fmla="*/ 67704 h 196724"/>
              <a:gd name="connsiteX62" fmla="*/ 2466329 w 3894166"/>
              <a:gd name="connsiteY62" fmla="*/ 171223 h 196724"/>
              <a:gd name="connsiteX63" fmla="*/ 2520887 w 3894166"/>
              <a:gd name="connsiteY63" fmla="*/ 77031 h 196724"/>
              <a:gd name="connsiteX64" fmla="*/ 2582906 w 3894166"/>
              <a:gd name="connsiteY64" fmla="*/ 163937 h 196724"/>
              <a:gd name="connsiteX65" fmla="*/ 2626535 w 3894166"/>
              <a:gd name="connsiteY65" fmla="*/ 66013 h 196724"/>
              <a:gd name="connsiteX66" fmla="*/ 2670339 w 3894166"/>
              <a:gd name="connsiteY66" fmla="*/ 163937 h 196724"/>
              <a:gd name="connsiteX67" fmla="*/ 2726762 w 3894166"/>
              <a:gd name="connsiteY67" fmla="*/ 93556 h 196724"/>
              <a:gd name="connsiteX68" fmla="*/ 2779630 w 3894166"/>
              <a:gd name="connsiteY68" fmla="*/ 156651 h 196724"/>
              <a:gd name="connsiteX69" fmla="*/ 2812329 w 3894166"/>
              <a:gd name="connsiteY69" fmla="*/ 91515 h 196724"/>
              <a:gd name="connsiteX70" fmla="*/ 2856133 w 3894166"/>
              <a:gd name="connsiteY70" fmla="*/ 167580 h 196724"/>
              <a:gd name="connsiteX71" fmla="*/ 2903493 w 3894166"/>
              <a:gd name="connsiteY71" fmla="*/ 82539 h 196724"/>
              <a:gd name="connsiteX72" fmla="*/ 2950852 w 3894166"/>
              <a:gd name="connsiteY72" fmla="*/ 167580 h 196724"/>
              <a:gd name="connsiteX73" fmla="*/ 2994481 w 3894166"/>
              <a:gd name="connsiteY73" fmla="*/ 75164 h 196724"/>
              <a:gd name="connsiteX74" fmla="*/ 3041928 w 3894166"/>
              <a:gd name="connsiteY74" fmla="*/ 149364 h 196724"/>
              <a:gd name="connsiteX75" fmla="*/ 3092842 w 3894166"/>
              <a:gd name="connsiteY75" fmla="*/ 69656 h 196724"/>
              <a:gd name="connsiteX76" fmla="*/ 3154862 w 3894166"/>
              <a:gd name="connsiteY76" fmla="*/ 163937 h 196724"/>
              <a:gd name="connsiteX77" fmla="*/ 3200267 w 3894166"/>
              <a:gd name="connsiteY77" fmla="*/ 53306 h 196724"/>
              <a:gd name="connsiteX78" fmla="*/ 3271439 w 3894166"/>
              <a:gd name="connsiteY78" fmla="*/ 131149 h 196724"/>
              <a:gd name="connsiteX79" fmla="*/ 3325996 w 3894166"/>
              <a:gd name="connsiteY79" fmla="*/ 49664 h 196724"/>
              <a:gd name="connsiteX80" fmla="*/ 3402588 w 3894166"/>
              <a:gd name="connsiteY80" fmla="*/ 153008 h 196724"/>
              <a:gd name="connsiteX81" fmla="*/ 3464343 w 3894166"/>
              <a:gd name="connsiteY81" fmla="*/ 62458 h 196724"/>
              <a:gd name="connsiteX82" fmla="*/ 3548309 w 3894166"/>
              <a:gd name="connsiteY82" fmla="*/ 156651 h 196724"/>
              <a:gd name="connsiteX83" fmla="*/ 3597534 w 3894166"/>
              <a:gd name="connsiteY83" fmla="*/ 44243 h 196724"/>
              <a:gd name="connsiteX84" fmla="*/ 3664886 w 3894166"/>
              <a:gd name="connsiteY84" fmla="*/ 163937 h 196724"/>
              <a:gd name="connsiteX85" fmla="*/ 3708602 w 3894166"/>
              <a:gd name="connsiteY85" fmla="*/ 58903 h 196724"/>
              <a:gd name="connsiteX86" fmla="*/ 3759604 w 3894166"/>
              <a:gd name="connsiteY86" fmla="*/ 167580 h 196724"/>
              <a:gd name="connsiteX87" fmla="*/ 3808741 w 3894166"/>
              <a:gd name="connsiteY87" fmla="*/ 55084 h 196724"/>
              <a:gd name="connsiteX88" fmla="*/ 3887286 w 3894166"/>
              <a:gd name="connsiteY88" fmla="*/ 151054 h 196724"/>
              <a:gd name="connsiteX89" fmla="*/ 3890753 w 3894166"/>
              <a:gd name="connsiteY89" fmla="*/ 0 h 196724"/>
              <a:gd name="connsiteX0" fmla="*/ 0 w 3907278"/>
              <a:gd name="connsiteY0" fmla="*/ 142081 h 160296"/>
              <a:gd name="connsiteX1" fmla="*/ 43716 w 3907278"/>
              <a:gd name="connsiteY1" fmla="*/ 109293 h 160296"/>
              <a:gd name="connsiteX2" fmla="*/ 65574 w 3907278"/>
              <a:gd name="connsiteY2" fmla="*/ 149367 h 160296"/>
              <a:gd name="connsiteX3" fmla="*/ 94718 w 3907278"/>
              <a:gd name="connsiteY3" fmla="*/ 112936 h 160296"/>
              <a:gd name="connsiteX4" fmla="*/ 138435 w 3907278"/>
              <a:gd name="connsiteY4" fmla="*/ 142081 h 160296"/>
              <a:gd name="connsiteX5" fmla="*/ 167579 w 3907278"/>
              <a:gd name="connsiteY5" fmla="*/ 116580 h 160296"/>
              <a:gd name="connsiteX6" fmla="*/ 204009 w 3907278"/>
              <a:gd name="connsiteY6" fmla="*/ 160296 h 160296"/>
              <a:gd name="connsiteX7" fmla="*/ 240439 w 3907278"/>
              <a:gd name="connsiteY7" fmla="*/ 116580 h 160296"/>
              <a:gd name="connsiteX8" fmla="*/ 291442 w 3907278"/>
              <a:gd name="connsiteY8" fmla="*/ 145724 h 160296"/>
              <a:gd name="connsiteX9" fmla="*/ 331515 w 3907278"/>
              <a:gd name="connsiteY9" fmla="*/ 105650 h 160296"/>
              <a:gd name="connsiteX10" fmla="*/ 371588 w 3907278"/>
              <a:gd name="connsiteY10" fmla="*/ 145724 h 160296"/>
              <a:gd name="connsiteX11" fmla="*/ 415305 w 3907278"/>
              <a:gd name="connsiteY11" fmla="*/ 102007 h 160296"/>
              <a:gd name="connsiteX12" fmla="*/ 444449 w 3907278"/>
              <a:gd name="connsiteY12" fmla="*/ 138438 h 160296"/>
              <a:gd name="connsiteX13" fmla="*/ 480879 w 3907278"/>
              <a:gd name="connsiteY13" fmla="*/ 105650 h 160296"/>
              <a:gd name="connsiteX14" fmla="*/ 510023 w 3907278"/>
              <a:gd name="connsiteY14" fmla="*/ 142081 h 160296"/>
              <a:gd name="connsiteX15" fmla="*/ 539168 w 3907278"/>
              <a:gd name="connsiteY15" fmla="*/ 105650 h 160296"/>
              <a:gd name="connsiteX16" fmla="*/ 561026 w 3907278"/>
              <a:gd name="connsiteY16" fmla="*/ 145724 h 160296"/>
              <a:gd name="connsiteX17" fmla="*/ 601099 w 3907278"/>
              <a:gd name="connsiteY17" fmla="*/ 105650 h 160296"/>
              <a:gd name="connsiteX18" fmla="*/ 644815 w 3907278"/>
              <a:gd name="connsiteY18" fmla="*/ 142081 h 160296"/>
              <a:gd name="connsiteX19" fmla="*/ 673960 w 3907278"/>
              <a:gd name="connsiteY19" fmla="*/ 102007 h 160296"/>
              <a:gd name="connsiteX20" fmla="*/ 703104 w 3907278"/>
              <a:gd name="connsiteY20" fmla="*/ 142081 h 160296"/>
              <a:gd name="connsiteX21" fmla="*/ 724962 w 3907278"/>
              <a:gd name="connsiteY21" fmla="*/ 94721 h 160296"/>
              <a:gd name="connsiteX22" fmla="*/ 779608 w 3907278"/>
              <a:gd name="connsiteY22" fmla="*/ 138438 h 160296"/>
              <a:gd name="connsiteX23" fmla="*/ 819681 w 3907278"/>
              <a:gd name="connsiteY23" fmla="*/ 102007 h 160296"/>
              <a:gd name="connsiteX24" fmla="*/ 867040 w 3907278"/>
              <a:gd name="connsiteY24" fmla="*/ 145724 h 160296"/>
              <a:gd name="connsiteX25" fmla="*/ 903470 w 3907278"/>
              <a:gd name="connsiteY25" fmla="*/ 94721 h 160296"/>
              <a:gd name="connsiteX26" fmla="*/ 958116 w 3907278"/>
              <a:gd name="connsiteY26" fmla="*/ 142081 h 160296"/>
              <a:gd name="connsiteX27" fmla="*/ 998189 w 3907278"/>
              <a:gd name="connsiteY27" fmla="*/ 72863 h 160296"/>
              <a:gd name="connsiteX28" fmla="*/ 1038263 w 3907278"/>
              <a:gd name="connsiteY28" fmla="*/ 153010 h 160296"/>
              <a:gd name="connsiteX29" fmla="*/ 1063764 w 3907278"/>
              <a:gd name="connsiteY29" fmla="*/ 80149 h 160296"/>
              <a:gd name="connsiteX30" fmla="*/ 1103837 w 3907278"/>
              <a:gd name="connsiteY30" fmla="*/ 145724 h 160296"/>
              <a:gd name="connsiteX31" fmla="*/ 1129338 w 3907278"/>
              <a:gd name="connsiteY31" fmla="*/ 69220 h 160296"/>
              <a:gd name="connsiteX32" fmla="*/ 1176698 w 3907278"/>
              <a:gd name="connsiteY32" fmla="*/ 134795 h 160296"/>
              <a:gd name="connsiteX33" fmla="*/ 1198556 w 3907278"/>
              <a:gd name="connsiteY33" fmla="*/ 65577 h 160296"/>
              <a:gd name="connsiteX34" fmla="*/ 1231343 w 3907278"/>
              <a:gd name="connsiteY34" fmla="*/ 149367 h 160296"/>
              <a:gd name="connsiteX35" fmla="*/ 1267773 w 3907278"/>
              <a:gd name="connsiteY35" fmla="*/ 61934 h 160296"/>
              <a:gd name="connsiteX36" fmla="*/ 1307847 w 3907278"/>
              <a:gd name="connsiteY36" fmla="*/ 127509 h 160296"/>
              <a:gd name="connsiteX37" fmla="*/ 1355206 w 3907278"/>
              <a:gd name="connsiteY37" fmla="*/ 65577 h 160296"/>
              <a:gd name="connsiteX38" fmla="*/ 1406208 w 3907278"/>
              <a:gd name="connsiteY38" fmla="*/ 142081 h 160296"/>
              <a:gd name="connsiteX39" fmla="*/ 1438996 w 3907278"/>
              <a:gd name="connsiteY39" fmla="*/ 51005 h 160296"/>
              <a:gd name="connsiteX40" fmla="*/ 1504570 w 3907278"/>
              <a:gd name="connsiteY40" fmla="*/ 138438 h 160296"/>
              <a:gd name="connsiteX41" fmla="*/ 1544643 w 3907278"/>
              <a:gd name="connsiteY41" fmla="*/ 40076 h 160296"/>
              <a:gd name="connsiteX42" fmla="*/ 1592003 w 3907278"/>
              <a:gd name="connsiteY42" fmla="*/ 149367 h 160296"/>
              <a:gd name="connsiteX43" fmla="*/ 1635719 w 3907278"/>
              <a:gd name="connsiteY43" fmla="*/ 32790 h 160296"/>
              <a:gd name="connsiteX44" fmla="*/ 1679435 w 3907278"/>
              <a:gd name="connsiteY44" fmla="*/ 138438 h 160296"/>
              <a:gd name="connsiteX45" fmla="*/ 1712223 w 3907278"/>
              <a:gd name="connsiteY45" fmla="*/ 18218 h 160296"/>
              <a:gd name="connsiteX46" fmla="*/ 1748653 w 3907278"/>
              <a:gd name="connsiteY46" fmla="*/ 123866 h 160296"/>
              <a:gd name="connsiteX47" fmla="*/ 1796012 w 3907278"/>
              <a:gd name="connsiteY47" fmla="*/ 18218 h 160296"/>
              <a:gd name="connsiteX48" fmla="*/ 1828800 w 3907278"/>
              <a:gd name="connsiteY48" fmla="*/ 123866 h 160296"/>
              <a:gd name="connsiteX49" fmla="*/ 1868873 w 3907278"/>
              <a:gd name="connsiteY49" fmla="*/ 7289 h 160296"/>
              <a:gd name="connsiteX50" fmla="*/ 1916232 w 3907278"/>
              <a:gd name="connsiteY50" fmla="*/ 123866 h 160296"/>
              <a:gd name="connsiteX51" fmla="*/ 1959949 w 3907278"/>
              <a:gd name="connsiteY51" fmla="*/ 3646 h 160296"/>
              <a:gd name="connsiteX52" fmla="*/ 2003665 w 3907278"/>
              <a:gd name="connsiteY52" fmla="*/ 123866 h 160296"/>
              <a:gd name="connsiteX53" fmla="*/ 2043738 w 3907278"/>
              <a:gd name="connsiteY53" fmla="*/ 3 h 160296"/>
              <a:gd name="connsiteX54" fmla="*/ 2087455 w 3907278"/>
              <a:gd name="connsiteY54" fmla="*/ 120223 h 160296"/>
              <a:gd name="connsiteX55" fmla="*/ 2131171 w 3907278"/>
              <a:gd name="connsiteY55" fmla="*/ 14575 h 160296"/>
              <a:gd name="connsiteX56" fmla="*/ 2167601 w 3907278"/>
              <a:gd name="connsiteY56" fmla="*/ 123866 h 160296"/>
              <a:gd name="connsiteX57" fmla="*/ 2214961 w 3907278"/>
              <a:gd name="connsiteY57" fmla="*/ 25504 h 160296"/>
              <a:gd name="connsiteX58" fmla="*/ 2280535 w 3907278"/>
              <a:gd name="connsiteY58" fmla="*/ 138438 h 160296"/>
              <a:gd name="connsiteX59" fmla="*/ 2329671 w 3907278"/>
              <a:gd name="connsiteY59" fmla="*/ 27633 h 160296"/>
              <a:gd name="connsiteX60" fmla="*/ 2386183 w 3907278"/>
              <a:gd name="connsiteY60" fmla="*/ 131152 h 160296"/>
              <a:gd name="connsiteX61" fmla="*/ 2428033 w 3907278"/>
              <a:gd name="connsiteY61" fmla="*/ 31276 h 160296"/>
              <a:gd name="connsiteX62" fmla="*/ 2466329 w 3907278"/>
              <a:gd name="connsiteY62" fmla="*/ 134795 h 160296"/>
              <a:gd name="connsiteX63" fmla="*/ 2520887 w 3907278"/>
              <a:gd name="connsiteY63" fmla="*/ 40603 h 160296"/>
              <a:gd name="connsiteX64" fmla="*/ 2582906 w 3907278"/>
              <a:gd name="connsiteY64" fmla="*/ 127509 h 160296"/>
              <a:gd name="connsiteX65" fmla="*/ 2626535 w 3907278"/>
              <a:gd name="connsiteY65" fmla="*/ 29585 h 160296"/>
              <a:gd name="connsiteX66" fmla="*/ 2670339 w 3907278"/>
              <a:gd name="connsiteY66" fmla="*/ 127509 h 160296"/>
              <a:gd name="connsiteX67" fmla="*/ 2726762 w 3907278"/>
              <a:gd name="connsiteY67" fmla="*/ 57128 h 160296"/>
              <a:gd name="connsiteX68" fmla="*/ 2779630 w 3907278"/>
              <a:gd name="connsiteY68" fmla="*/ 120223 h 160296"/>
              <a:gd name="connsiteX69" fmla="*/ 2812329 w 3907278"/>
              <a:gd name="connsiteY69" fmla="*/ 55087 h 160296"/>
              <a:gd name="connsiteX70" fmla="*/ 2856133 w 3907278"/>
              <a:gd name="connsiteY70" fmla="*/ 131152 h 160296"/>
              <a:gd name="connsiteX71" fmla="*/ 2903493 w 3907278"/>
              <a:gd name="connsiteY71" fmla="*/ 46111 h 160296"/>
              <a:gd name="connsiteX72" fmla="*/ 2950852 w 3907278"/>
              <a:gd name="connsiteY72" fmla="*/ 131152 h 160296"/>
              <a:gd name="connsiteX73" fmla="*/ 2994481 w 3907278"/>
              <a:gd name="connsiteY73" fmla="*/ 38736 h 160296"/>
              <a:gd name="connsiteX74" fmla="*/ 3041928 w 3907278"/>
              <a:gd name="connsiteY74" fmla="*/ 112936 h 160296"/>
              <a:gd name="connsiteX75" fmla="*/ 3092842 w 3907278"/>
              <a:gd name="connsiteY75" fmla="*/ 33228 h 160296"/>
              <a:gd name="connsiteX76" fmla="*/ 3154862 w 3907278"/>
              <a:gd name="connsiteY76" fmla="*/ 127509 h 160296"/>
              <a:gd name="connsiteX77" fmla="*/ 3200267 w 3907278"/>
              <a:gd name="connsiteY77" fmla="*/ 16878 h 160296"/>
              <a:gd name="connsiteX78" fmla="*/ 3271439 w 3907278"/>
              <a:gd name="connsiteY78" fmla="*/ 94721 h 160296"/>
              <a:gd name="connsiteX79" fmla="*/ 3325996 w 3907278"/>
              <a:gd name="connsiteY79" fmla="*/ 13236 h 160296"/>
              <a:gd name="connsiteX80" fmla="*/ 3402588 w 3907278"/>
              <a:gd name="connsiteY80" fmla="*/ 116580 h 160296"/>
              <a:gd name="connsiteX81" fmla="*/ 3464343 w 3907278"/>
              <a:gd name="connsiteY81" fmla="*/ 26030 h 160296"/>
              <a:gd name="connsiteX82" fmla="*/ 3548309 w 3907278"/>
              <a:gd name="connsiteY82" fmla="*/ 120223 h 160296"/>
              <a:gd name="connsiteX83" fmla="*/ 3597534 w 3907278"/>
              <a:gd name="connsiteY83" fmla="*/ 7815 h 160296"/>
              <a:gd name="connsiteX84" fmla="*/ 3664886 w 3907278"/>
              <a:gd name="connsiteY84" fmla="*/ 127509 h 160296"/>
              <a:gd name="connsiteX85" fmla="*/ 3708602 w 3907278"/>
              <a:gd name="connsiteY85" fmla="*/ 22475 h 160296"/>
              <a:gd name="connsiteX86" fmla="*/ 3759604 w 3907278"/>
              <a:gd name="connsiteY86" fmla="*/ 131152 h 160296"/>
              <a:gd name="connsiteX87" fmla="*/ 3808741 w 3907278"/>
              <a:gd name="connsiteY87" fmla="*/ 18656 h 160296"/>
              <a:gd name="connsiteX88" fmla="*/ 3887286 w 3907278"/>
              <a:gd name="connsiteY88" fmla="*/ 114626 h 160296"/>
              <a:gd name="connsiteX89" fmla="*/ 3907278 w 3907278"/>
              <a:gd name="connsiteY89" fmla="*/ 40690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71439 w 3912787"/>
              <a:gd name="connsiteY78" fmla="*/ 94721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15518 w 3912787"/>
              <a:gd name="connsiteY65" fmla="*/ 57127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41928 w 3912787"/>
              <a:gd name="connsiteY74" fmla="*/ 112936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36420 w 3912787"/>
              <a:gd name="connsiteY74" fmla="*/ 145987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87"/>
              <a:gd name="connsiteX1" fmla="*/ 43716 w 3912787"/>
              <a:gd name="connsiteY1" fmla="*/ 109293 h 164287"/>
              <a:gd name="connsiteX2" fmla="*/ 65574 w 3912787"/>
              <a:gd name="connsiteY2" fmla="*/ 149367 h 164287"/>
              <a:gd name="connsiteX3" fmla="*/ 94718 w 3912787"/>
              <a:gd name="connsiteY3" fmla="*/ 112936 h 164287"/>
              <a:gd name="connsiteX4" fmla="*/ 138435 w 3912787"/>
              <a:gd name="connsiteY4" fmla="*/ 142081 h 164287"/>
              <a:gd name="connsiteX5" fmla="*/ 167579 w 3912787"/>
              <a:gd name="connsiteY5" fmla="*/ 116580 h 164287"/>
              <a:gd name="connsiteX6" fmla="*/ 204009 w 3912787"/>
              <a:gd name="connsiteY6" fmla="*/ 160296 h 164287"/>
              <a:gd name="connsiteX7" fmla="*/ 240439 w 3912787"/>
              <a:gd name="connsiteY7" fmla="*/ 116580 h 164287"/>
              <a:gd name="connsiteX8" fmla="*/ 291442 w 3912787"/>
              <a:gd name="connsiteY8" fmla="*/ 145724 h 164287"/>
              <a:gd name="connsiteX9" fmla="*/ 331515 w 3912787"/>
              <a:gd name="connsiteY9" fmla="*/ 105650 h 164287"/>
              <a:gd name="connsiteX10" fmla="*/ 371588 w 3912787"/>
              <a:gd name="connsiteY10" fmla="*/ 145724 h 164287"/>
              <a:gd name="connsiteX11" fmla="*/ 415305 w 3912787"/>
              <a:gd name="connsiteY11" fmla="*/ 102007 h 164287"/>
              <a:gd name="connsiteX12" fmla="*/ 444449 w 3912787"/>
              <a:gd name="connsiteY12" fmla="*/ 138438 h 164287"/>
              <a:gd name="connsiteX13" fmla="*/ 480879 w 3912787"/>
              <a:gd name="connsiteY13" fmla="*/ 105650 h 164287"/>
              <a:gd name="connsiteX14" fmla="*/ 510023 w 3912787"/>
              <a:gd name="connsiteY14" fmla="*/ 142081 h 164287"/>
              <a:gd name="connsiteX15" fmla="*/ 539168 w 3912787"/>
              <a:gd name="connsiteY15" fmla="*/ 105650 h 164287"/>
              <a:gd name="connsiteX16" fmla="*/ 561026 w 3912787"/>
              <a:gd name="connsiteY16" fmla="*/ 145724 h 164287"/>
              <a:gd name="connsiteX17" fmla="*/ 601099 w 3912787"/>
              <a:gd name="connsiteY17" fmla="*/ 105650 h 164287"/>
              <a:gd name="connsiteX18" fmla="*/ 644815 w 3912787"/>
              <a:gd name="connsiteY18" fmla="*/ 142081 h 164287"/>
              <a:gd name="connsiteX19" fmla="*/ 673960 w 3912787"/>
              <a:gd name="connsiteY19" fmla="*/ 102007 h 164287"/>
              <a:gd name="connsiteX20" fmla="*/ 703104 w 3912787"/>
              <a:gd name="connsiteY20" fmla="*/ 142081 h 164287"/>
              <a:gd name="connsiteX21" fmla="*/ 724962 w 3912787"/>
              <a:gd name="connsiteY21" fmla="*/ 94721 h 164287"/>
              <a:gd name="connsiteX22" fmla="*/ 779608 w 3912787"/>
              <a:gd name="connsiteY22" fmla="*/ 138438 h 164287"/>
              <a:gd name="connsiteX23" fmla="*/ 819681 w 3912787"/>
              <a:gd name="connsiteY23" fmla="*/ 102007 h 164287"/>
              <a:gd name="connsiteX24" fmla="*/ 867040 w 3912787"/>
              <a:gd name="connsiteY24" fmla="*/ 145724 h 164287"/>
              <a:gd name="connsiteX25" fmla="*/ 903470 w 3912787"/>
              <a:gd name="connsiteY25" fmla="*/ 94721 h 164287"/>
              <a:gd name="connsiteX26" fmla="*/ 958116 w 3912787"/>
              <a:gd name="connsiteY26" fmla="*/ 142081 h 164287"/>
              <a:gd name="connsiteX27" fmla="*/ 998189 w 3912787"/>
              <a:gd name="connsiteY27" fmla="*/ 72863 h 164287"/>
              <a:gd name="connsiteX28" fmla="*/ 1038263 w 3912787"/>
              <a:gd name="connsiteY28" fmla="*/ 153010 h 164287"/>
              <a:gd name="connsiteX29" fmla="*/ 1063764 w 3912787"/>
              <a:gd name="connsiteY29" fmla="*/ 80149 h 164287"/>
              <a:gd name="connsiteX30" fmla="*/ 1103837 w 3912787"/>
              <a:gd name="connsiteY30" fmla="*/ 145724 h 164287"/>
              <a:gd name="connsiteX31" fmla="*/ 1129338 w 3912787"/>
              <a:gd name="connsiteY31" fmla="*/ 69220 h 164287"/>
              <a:gd name="connsiteX32" fmla="*/ 1176698 w 3912787"/>
              <a:gd name="connsiteY32" fmla="*/ 134795 h 164287"/>
              <a:gd name="connsiteX33" fmla="*/ 1198556 w 3912787"/>
              <a:gd name="connsiteY33" fmla="*/ 65577 h 164287"/>
              <a:gd name="connsiteX34" fmla="*/ 1231343 w 3912787"/>
              <a:gd name="connsiteY34" fmla="*/ 149367 h 164287"/>
              <a:gd name="connsiteX35" fmla="*/ 1267773 w 3912787"/>
              <a:gd name="connsiteY35" fmla="*/ 61934 h 164287"/>
              <a:gd name="connsiteX36" fmla="*/ 1307847 w 3912787"/>
              <a:gd name="connsiteY36" fmla="*/ 127509 h 164287"/>
              <a:gd name="connsiteX37" fmla="*/ 1355206 w 3912787"/>
              <a:gd name="connsiteY37" fmla="*/ 65577 h 164287"/>
              <a:gd name="connsiteX38" fmla="*/ 1406208 w 3912787"/>
              <a:gd name="connsiteY38" fmla="*/ 142081 h 164287"/>
              <a:gd name="connsiteX39" fmla="*/ 1438996 w 3912787"/>
              <a:gd name="connsiteY39" fmla="*/ 51005 h 164287"/>
              <a:gd name="connsiteX40" fmla="*/ 1504570 w 3912787"/>
              <a:gd name="connsiteY40" fmla="*/ 138438 h 164287"/>
              <a:gd name="connsiteX41" fmla="*/ 1544643 w 3912787"/>
              <a:gd name="connsiteY41" fmla="*/ 40076 h 164287"/>
              <a:gd name="connsiteX42" fmla="*/ 1592003 w 3912787"/>
              <a:gd name="connsiteY42" fmla="*/ 149367 h 164287"/>
              <a:gd name="connsiteX43" fmla="*/ 1635719 w 3912787"/>
              <a:gd name="connsiteY43" fmla="*/ 32790 h 164287"/>
              <a:gd name="connsiteX44" fmla="*/ 1679435 w 3912787"/>
              <a:gd name="connsiteY44" fmla="*/ 138438 h 164287"/>
              <a:gd name="connsiteX45" fmla="*/ 1712223 w 3912787"/>
              <a:gd name="connsiteY45" fmla="*/ 18218 h 164287"/>
              <a:gd name="connsiteX46" fmla="*/ 1748653 w 3912787"/>
              <a:gd name="connsiteY46" fmla="*/ 123866 h 164287"/>
              <a:gd name="connsiteX47" fmla="*/ 1796012 w 3912787"/>
              <a:gd name="connsiteY47" fmla="*/ 18218 h 164287"/>
              <a:gd name="connsiteX48" fmla="*/ 1828800 w 3912787"/>
              <a:gd name="connsiteY48" fmla="*/ 123866 h 164287"/>
              <a:gd name="connsiteX49" fmla="*/ 1868873 w 3912787"/>
              <a:gd name="connsiteY49" fmla="*/ 7289 h 164287"/>
              <a:gd name="connsiteX50" fmla="*/ 1916232 w 3912787"/>
              <a:gd name="connsiteY50" fmla="*/ 123866 h 164287"/>
              <a:gd name="connsiteX51" fmla="*/ 1959949 w 3912787"/>
              <a:gd name="connsiteY51" fmla="*/ 3646 h 164287"/>
              <a:gd name="connsiteX52" fmla="*/ 2003665 w 3912787"/>
              <a:gd name="connsiteY52" fmla="*/ 123866 h 164287"/>
              <a:gd name="connsiteX53" fmla="*/ 2043738 w 3912787"/>
              <a:gd name="connsiteY53" fmla="*/ 3 h 164287"/>
              <a:gd name="connsiteX54" fmla="*/ 2087455 w 3912787"/>
              <a:gd name="connsiteY54" fmla="*/ 120223 h 164287"/>
              <a:gd name="connsiteX55" fmla="*/ 2131171 w 3912787"/>
              <a:gd name="connsiteY55" fmla="*/ 14575 h 164287"/>
              <a:gd name="connsiteX56" fmla="*/ 2167601 w 3912787"/>
              <a:gd name="connsiteY56" fmla="*/ 123866 h 164287"/>
              <a:gd name="connsiteX57" fmla="*/ 2214961 w 3912787"/>
              <a:gd name="connsiteY57" fmla="*/ 25504 h 164287"/>
              <a:gd name="connsiteX58" fmla="*/ 2280535 w 3912787"/>
              <a:gd name="connsiteY58" fmla="*/ 138438 h 164287"/>
              <a:gd name="connsiteX59" fmla="*/ 2329671 w 3912787"/>
              <a:gd name="connsiteY59" fmla="*/ 27633 h 164287"/>
              <a:gd name="connsiteX60" fmla="*/ 2386183 w 3912787"/>
              <a:gd name="connsiteY60" fmla="*/ 131152 h 164287"/>
              <a:gd name="connsiteX61" fmla="*/ 2428033 w 3912787"/>
              <a:gd name="connsiteY61" fmla="*/ 31276 h 164287"/>
              <a:gd name="connsiteX62" fmla="*/ 2466329 w 3912787"/>
              <a:gd name="connsiteY62" fmla="*/ 134795 h 164287"/>
              <a:gd name="connsiteX63" fmla="*/ 2520887 w 3912787"/>
              <a:gd name="connsiteY63" fmla="*/ 40603 h 164287"/>
              <a:gd name="connsiteX64" fmla="*/ 2571889 w 3912787"/>
              <a:gd name="connsiteY64" fmla="*/ 155051 h 164287"/>
              <a:gd name="connsiteX65" fmla="*/ 2615518 w 3912787"/>
              <a:gd name="connsiteY65" fmla="*/ 57127 h 164287"/>
              <a:gd name="connsiteX66" fmla="*/ 2670339 w 3912787"/>
              <a:gd name="connsiteY66" fmla="*/ 155051 h 164287"/>
              <a:gd name="connsiteX67" fmla="*/ 2726762 w 3912787"/>
              <a:gd name="connsiteY67" fmla="*/ 57128 h 164287"/>
              <a:gd name="connsiteX68" fmla="*/ 2768613 w 3912787"/>
              <a:gd name="connsiteY68" fmla="*/ 147765 h 164287"/>
              <a:gd name="connsiteX69" fmla="*/ 2812329 w 3912787"/>
              <a:gd name="connsiteY69" fmla="*/ 55087 h 164287"/>
              <a:gd name="connsiteX70" fmla="*/ 2856133 w 3912787"/>
              <a:gd name="connsiteY70" fmla="*/ 131152 h 164287"/>
              <a:gd name="connsiteX71" fmla="*/ 2903493 w 3912787"/>
              <a:gd name="connsiteY71" fmla="*/ 46111 h 164287"/>
              <a:gd name="connsiteX72" fmla="*/ 2939835 w 3912787"/>
              <a:gd name="connsiteY72" fmla="*/ 164203 h 164287"/>
              <a:gd name="connsiteX73" fmla="*/ 2988973 w 3912787"/>
              <a:gd name="connsiteY73" fmla="*/ 66278 h 164287"/>
              <a:gd name="connsiteX74" fmla="*/ 3036420 w 3912787"/>
              <a:gd name="connsiteY74" fmla="*/ 145987 h 164287"/>
              <a:gd name="connsiteX75" fmla="*/ 3092842 w 3912787"/>
              <a:gd name="connsiteY75" fmla="*/ 33228 h 164287"/>
              <a:gd name="connsiteX76" fmla="*/ 3154862 w 3912787"/>
              <a:gd name="connsiteY76" fmla="*/ 127509 h 164287"/>
              <a:gd name="connsiteX77" fmla="*/ 3205775 w 3912787"/>
              <a:gd name="connsiteY77" fmla="*/ 55437 h 164287"/>
              <a:gd name="connsiteX78" fmla="*/ 3254913 w 3912787"/>
              <a:gd name="connsiteY78" fmla="*/ 133280 h 164287"/>
              <a:gd name="connsiteX79" fmla="*/ 3325996 w 3912787"/>
              <a:gd name="connsiteY79" fmla="*/ 46287 h 164287"/>
              <a:gd name="connsiteX80" fmla="*/ 3402588 w 3912787"/>
              <a:gd name="connsiteY80" fmla="*/ 116580 h 164287"/>
              <a:gd name="connsiteX81" fmla="*/ 3464343 w 3912787"/>
              <a:gd name="connsiteY81" fmla="*/ 26030 h 164287"/>
              <a:gd name="connsiteX82" fmla="*/ 3548309 w 3912787"/>
              <a:gd name="connsiteY82" fmla="*/ 120223 h 164287"/>
              <a:gd name="connsiteX83" fmla="*/ 3603042 w 3912787"/>
              <a:gd name="connsiteY83" fmla="*/ 46374 h 164287"/>
              <a:gd name="connsiteX84" fmla="*/ 3664886 w 3912787"/>
              <a:gd name="connsiteY84" fmla="*/ 127509 h 164287"/>
              <a:gd name="connsiteX85" fmla="*/ 3708602 w 3912787"/>
              <a:gd name="connsiteY85" fmla="*/ 22475 h 164287"/>
              <a:gd name="connsiteX86" fmla="*/ 3759604 w 3912787"/>
              <a:gd name="connsiteY86" fmla="*/ 131152 h 164287"/>
              <a:gd name="connsiteX87" fmla="*/ 3808741 w 3912787"/>
              <a:gd name="connsiteY87" fmla="*/ 62724 h 164287"/>
              <a:gd name="connsiteX88" fmla="*/ 3887286 w 3912787"/>
              <a:gd name="connsiteY88" fmla="*/ 114626 h 164287"/>
              <a:gd name="connsiteX89" fmla="*/ 3912787 w 3912787"/>
              <a:gd name="connsiteY89" fmla="*/ 7639 h 164287"/>
              <a:gd name="connsiteX0" fmla="*/ 0 w 3912787"/>
              <a:gd name="connsiteY0" fmla="*/ 142081 h 164216"/>
              <a:gd name="connsiteX1" fmla="*/ 43716 w 3912787"/>
              <a:gd name="connsiteY1" fmla="*/ 109293 h 164216"/>
              <a:gd name="connsiteX2" fmla="*/ 65574 w 3912787"/>
              <a:gd name="connsiteY2" fmla="*/ 149367 h 164216"/>
              <a:gd name="connsiteX3" fmla="*/ 94718 w 3912787"/>
              <a:gd name="connsiteY3" fmla="*/ 112936 h 164216"/>
              <a:gd name="connsiteX4" fmla="*/ 138435 w 3912787"/>
              <a:gd name="connsiteY4" fmla="*/ 142081 h 164216"/>
              <a:gd name="connsiteX5" fmla="*/ 167579 w 3912787"/>
              <a:gd name="connsiteY5" fmla="*/ 116580 h 164216"/>
              <a:gd name="connsiteX6" fmla="*/ 204009 w 3912787"/>
              <a:gd name="connsiteY6" fmla="*/ 160296 h 164216"/>
              <a:gd name="connsiteX7" fmla="*/ 240439 w 3912787"/>
              <a:gd name="connsiteY7" fmla="*/ 116580 h 164216"/>
              <a:gd name="connsiteX8" fmla="*/ 291442 w 3912787"/>
              <a:gd name="connsiteY8" fmla="*/ 145724 h 164216"/>
              <a:gd name="connsiteX9" fmla="*/ 331515 w 3912787"/>
              <a:gd name="connsiteY9" fmla="*/ 105650 h 164216"/>
              <a:gd name="connsiteX10" fmla="*/ 371588 w 3912787"/>
              <a:gd name="connsiteY10" fmla="*/ 145724 h 164216"/>
              <a:gd name="connsiteX11" fmla="*/ 415305 w 3912787"/>
              <a:gd name="connsiteY11" fmla="*/ 102007 h 164216"/>
              <a:gd name="connsiteX12" fmla="*/ 444449 w 3912787"/>
              <a:gd name="connsiteY12" fmla="*/ 138438 h 164216"/>
              <a:gd name="connsiteX13" fmla="*/ 480879 w 3912787"/>
              <a:gd name="connsiteY13" fmla="*/ 105650 h 164216"/>
              <a:gd name="connsiteX14" fmla="*/ 510023 w 3912787"/>
              <a:gd name="connsiteY14" fmla="*/ 142081 h 164216"/>
              <a:gd name="connsiteX15" fmla="*/ 539168 w 3912787"/>
              <a:gd name="connsiteY15" fmla="*/ 105650 h 164216"/>
              <a:gd name="connsiteX16" fmla="*/ 561026 w 3912787"/>
              <a:gd name="connsiteY16" fmla="*/ 145724 h 164216"/>
              <a:gd name="connsiteX17" fmla="*/ 601099 w 3912787"/>
              <a:gd name="connsiteY17" fmla="*/ 105650 h 164216"/>
              <a:gd name="connsiteX18" fmla="*/ 644815 w 3912787"/>
              <a:gd name="connsiteY18" fmla="*/ 142081 h 164216"/>
              <a:gd name="connsiteX19" fmla="*/ 673960 w 3912787"/>
              <a:gd name="connsiteY19" fmla="*/ 102007 h 164216"/>
              <a:gd name="connsiteX20" fmla="*/ 703104 w 3912787"/>
              <a:gd name="connsiteY20" fmla="*/ 142081 h 164216"/>
              <a:gd name="connsiteX21" fmla="*/ 724962 w 3912787"/>
              <a:gd name="connsiteY21" fmla="*/ 94721 h 164216"/>
              <a:gd name="connsiteX22" fmla="*/ 779608 w 3912787"/>
              <a:gd name="connsiteY22" fmla="*/ 138438 h 164216"/>
              <a:gd name="connsiteX23" fmla="*/ 819681 w 3912787"/>
              <a:gd name="connsiteY23" fmla="*/ 102007 h 164216"/>
              <a:gd name="connsiteX24" fmla="*/ 867040 w 3912787"/>
              <a:gd name="connsiteY24" fmla="*/ 145724 h 164216"/>
              <a:gd name="connsiteX25" fmla="*/ 903470 w 3912787"/>
              <a:gd name="connsiteY25" fmla="*/ 94721 h 164216"/>
              <a:gd name="connsiteX26" fmla="*/ 958116 w 3912787"/>
              <a:gd name="connsiteY26" fmla="*/ 142081 h 164216"/>
              <a:gd name="connsiteX27" fmla="*/ 998189 w 3912787"/>
              <a:gd name="connsiteY27" fmla="*/ 72863 h 164216"/>
              <a:gd name="connsiteX28" fmla="*/ 1038263 w 3912787"/>
              <a:gd name="connsiteY28" fmla="*/ 153010 h 164216"/>
              <a:gd name="connsiteX29" fmla="*/ 1063764 w 3912787"/>
              <a:gd name="connsiteY29" fmla="*/ 80149 h 164216"/>
              <a:gd name="connsiteX30" fmla="*/ 1103837 w 3912787"/>
              <a:gd name="connsiteY30" fmla="*/ 145724 h 164216"/>
              <a:gd name="connsiteX31" fmla="*/ 1129338 w 3912787"/>
              <a:gd name="connsiteY31" fmla="*/ 69220 h 164216"/>
              <a:gd name="connsiteX32" fmla="*/ 1176698 w 3912787"/>
              <a:gd name="connsiteY32" fmla="*/ 134795 h 164216"/>
              <a:gd name="connsiteX33" fmla="*/ 1198556 w 3912787"/>
              <a:gd name="connsiteY33" fmla="*/ 65577 h 164216"/>
              <a:gd name="connsiteX34" fmla="*/ 1231343 w 3912787"/>
              <a:gd name="connsiteY34" fmla="*/ 149367 h 164216"/>
              <a:gd name="connsiteX35" fmla="*/ 1267773 w 3912787"/>
              <a:gd name="connsiteY35" fmla="*/ 61934 h 164216"/>
              <a:gd name="connsiteX36" fmla="*/ 1307847 w 3912787"/>
              <a:gd name="connsiteY36" fmla="*/ 127509 h 164216"/>
              <a:gd name="connsiteX37" fmla="*/ 1355206 w 3912787"/>
              <a:gd name="connsiteY37" fmla="*/ 65577 h 164216"/>
              <a:gd name="connsiteX38" fmla="*/ 1406208 w 3912787"/>
              <a:gd name="connsiteY38" fmla="*/ 142081 h 164216"/>
              <a:gd name="connsiteX39" fmla="*/ 1438996 w 3912787"/>
              <a:gd name="connsiteY39" fmla="*/ 51005 h 164216"/>
              <a:gd name="connsiteX40" fmla="*/ 1504570 w 3912787"/>
              <a:gd name="connsiteY40" fmla="*/ 138438 h 164216"/>
              <a:gd name="connsiteX41" fmla="*/ 1544643 w 3912787"/>
              <a:gd name="connsiteY41" fmla="*/ 40076 h 164216"/>
              <a:gd name="connsiteX42" fmla="*/ 1592003 w 3912787"/>
              <a:gd name="connsiteY42" fmla="*/ 149367 h 164216"/>
              <a:gd name="connsiteX43" fmla="*/ 1635719 w 3912787"/>
              <a:gd name="connsiteY43" fmla="*/ 32790 h 164216"/>
              <a:gd name="connsiteX44" fmla="*/ 1679435 w 3912787"/>
              <a:gd name="connsiteY44" fmla="*/ 138438 h 164216"/>
              <a:gd name="connsiteX45" fmla="*/ 1712223 w 3912787"/>
              <a:gd name="connsiteY45" fmla="*/ 18218 h 164216"/>
              <a:gd name="connsiteX46" fmla="*/ 1748653 w 3912787"/>
              <a:gd name="connsiteY46" fmla="*/ 123866 h 164216"/>
              <a:gd name="connsiteX47" fmla="*/ 1796012 w 3912787"/>
              <a:gd name="connsiteY47" fmla="*/ 18218 h 164216"/>
              <a:gd name="connsiteX48" fmla="*/ 1828800 w 3912787"/>
              <a:gd name="connsiteY48" fmla="*/ 123866 h 164216"/>
              <a:gd name="connsiteX49" fmla="*/ 1868873 w 3912787"/>
              <a:gd name="connsiteY49" fmla="*/ 7289 h 164216"/>
              <a:gd name="connsiteX50" fmla="*/ 1916232 w 3912787"/>
              <a:gd name="connsiteY50" fmla="*/ 123866 h 164216"/>
              <a:gd name="connsiteX51" fmla="*/ 1959949 w 3912787"/>
              <a:gd name="connsiteY51" fmla="*/ 3646 h 164216"/>
              <a:gd name="connsiteX52" fmla="*/ 2003665 w 3912787"/>
              <a:gd name="connsiteY52" fmla="*/ 123866 h 164216"/>
              <a:gd name="connsiteX53" fmla="*/ 2043738 w 3912787"/>
              <a:gd name="connsiteY53" fmla="*/ 3 h 164216"/>
              <a:gd name="connsiteX54" fmla="*/ 2087455 w 3912787"/>
              <a:gd name="connsiteY54" fmla="*/ 120223 h 164216"/>
              <a:gd name="connsiteX55" fmla="*/ 2131171 w 3912787"/>
              <a:gd name="connsiteY55" fmla="*/ 14575 h 164216"/>
              <a:gd name="connsiteX56" fmla="*/ 2167601 w 3912787"/>
              <a:gd name="connsiteY56" fmla="*/ 123866 h 164216"/>
              <a:gd name="connsiteX57" fmla="*/ 2214961 w 3912787"/>
              <a:gd name="connsiteY57" fmla="*/ 25504 h 164216"/>
              <a:gd name="connsiteX58" fmla="*/ 2280535 w 3912787"/>
              <a:gd name="connsiteY58" fmla="*/ 138438 h 164216"/>
              <a:gd name="connsiteX59" fmla="*/ 2329671 w 3912787"/>
              <a:gd name="connsiteY59" fmla="*/ 27633 h 164216"/>
              <a:gd name="connsiteX60" fmla="*/ 2386183 w 3912787"/>
              <a:gd name="connsiteY60" fmla="*/ 131152 h 164216"/>
              <a:gd name="connsiteX61" fmla="*/ 2428033 w 3912787"/>
              <a:gd name="connsiteY61" fmla="*/ 31276 h 164216"/>
              <a:gd name="connsiteX62" fmla="*/ 2466329 w 3912787"/>
              <a:gd name="connsiteY62" fmla="*/ 134795 h 164216"/>
              <a:gd name="connsiteX63" fmla="*/ 2520887 w 3912787"/>
              <a:gd name="connsiteY63" fmla="*/ 40603 h 164216"/>
              <a:gd name="connsiteX64" fmla="*/ 2571889 w 3912787"/>
              <a:gd name="connsiteY64" fmla="*/ 155051 h 164216"/>
              <a:gd name="connsiteX65" fmla="*/ 2615518 w 3912787"/>
              <a:gd name="connsiteY65" fmla="*/ 57127 h 164216"/>
              <a:gd name="connsiteX66" fmla="*/ 2670339 w 3912787"/>
              <a:gd name="connsiteY66" fmla="*/ 155051 h 164216"/>
              <a:gd name="connsiteX67" fmla="*/ 2726762 w 3912787"/>
              <a:gd name="connsiteY67" fmla="*/ 57128 h 164216"/>
              <a:gd name="connsiteX68" fmla="*/ 2768613 w 3912787"/>
              <a:gd name="connsiteY68" fmla="*/ 147765 h 164216"/>
              <a:gd name="connsiteX69" fmla="*/ 2812329 w 3912787"/>
              <a:gd name="connsiteY69" fmla="*/ 55087 h 164216"/>
              <a:gd name="connsiteX70" fmla="*/ 2856133 w 3912787"/>
              <a:gd name="connsiteY70" fmla="*/ 131152 h 164216"/>
              <a:gd name="connsiteX71" fmla="*/ 2903493 w 3912787"/>
              <a:gd name="connsiteY71" fmla="*/ 73653 h 164216"/>
              <a:gd name="connsiteX72" fmla="*/ 2939835 w 3912787"/>
              <a:gd name="connsiteY72" fmla="*/ 164203 h 164216"/>
              <a:gd name="connsiteX73" fmla="*/ 2988973 w 3912787"/>
              <a:gd name="connsiteY73" fmla="*/ 66278 h 164216"/>
              <a:gd name="connsiteX74" fmla="*/ 3036420 w 3912787"/>
              <a:gd name="connsiteY74" fmla="*/ 145987 h 164216"/>
              <a:gd name="connsiteX75" fmla="*/ 3092842 w 3912787"/>
              <a:gd name="connsiteY75" fmla="*/ 33228 h 164216"/>
              <a:gd name="connsiteX76" fmla="*/ 3154862 w 3912787"/>
              <a:gd name="connsiteY76" fmla="*/ 127509 h 164216"/>
              <a:gd name="connsiteX77" fmla="*/ 3205775 w 3912787"/>
              <a:gd name="connsiteY77" fmla="*/ 55437 h 164216"/>
              <a:gd name="connsiteX78" fmla="*/ 3254913 w 3912787"/>
              <a:gd name="connsiteY78" fmla="*/ 133280 h 164216"/>
              <a:gd name="connsiteX79" fmla="*/ 3325996 w 3912787"/>
              <a:gd name="connsiteY79" fmla="*/ 46287 h 164216"/>
              <a:gd name="connsiteX80" fmla="*/ 3402588 w 3912787"/>
              <a:gd name="connsiteY80" fmla="*/ 116580 h 164216"/>
              <a:gd name="connsiteX81" fmla="*/ 3464343 w 3912787"/>
              <a:gd name="connsiteY81" fmla="*/ 26030 h 164216"/>
              <a:gd name="connsiteX82" fmla="*/ 3548309 w 3912787"/>
              <a:gd name="connsiteY82" fmla="*/ 120223 h 164216"/>
              <a:gd name="connsiteX83" fmla="*/ 3603042 w 3912787"/>
              <a:gd name="connsiteY83" fmla="*/ 46374 h 164216"/>
              <a:gd name="connsiteX84" fmla="*/ 3664886 w 3912787"/>
              <a:gd name="connsiteY84" fmla="*/ 127509 h 164216"/>
              <a:gd name="connsiteX85" fmla="*/ 3708602 w 3912787"/>
              <a:gd name="connsiteY85" fmla="*/ 22475 h 164216"/>
              <a:gd name="connsiteX86" fmla="*/ 3759604 w 3912787"/>
              <a:gd name="connsiteY86" fmla="*/ 131152 h 164216"/>
              <a:gd name="connsiteX87" fmla="*/ 3808741 w 3912787"/>
              <a:gd name="connsiteY87" fmla="*/ 62724 h 164216"/>
              <a:gd name="connsiteX88" fmla="*/ 3887286 w 3912787"/>
              <a:gd name="connsiteY88" fmla="*/ 114626 h 164216"/>
              <a:gd name="connsiteX89" fmla="*/ 3912787 w 3912787"/>
              <a:gd name="connsiteY89" fmla="*/ 7639 h 164216"/>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54862 w 3912787"/>
              <a:gd name="connsiteY76" fmla="*/ 127509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1777 w 3912787"/>
              <a:gd name="connsiteY88" fmla="*/ 142168 h 164215"/>
              <a:gd name="connsiteX89" fmla="*/ 3912787 w 3912787"/>
              <a:gd name="connsiteY89" fmla="*/ 7639 h 164215"/>
              <a:gd name="connsiteX0" fmla="*/ 0 w 3918296"/>
              <a:gd name="connsiteY0" fmla="*/ 142081 h 164215"/>
              <a:gd name="connsiteX1" fmla="*/ 43716 w 3918296"/>
              <a:gd name="connsiteY1" fmla="*/ 109293 h 164215"/>
              <a:gd name="connsiteX2" fmla="*/ 65574 w 3918296"/>
              <a:gd name="connsiteY2" fmla="*/ 149367 h 164215"/>
              <a:gd name="connsiteX3" fmla="*/ 94718 w 3918296"/>
              <a:gd name="connsiteY3" fmla="*/ 112936 h 164215"/>
              <a:gd name="connsiteX4" fmla="*/ 138435 w 3918296"/>
              <a:gd name="connsiteY4" fmla="*/ 142081 h 164215"/>
              <a:gd name="connsiteX5" fmla="*/ 167579 w 3918296"/>
              <a:gd name="connsiteY5" fmla="*/ 116580 h 164215"/>
              <a:gd name="connsiteX6" fmla="*/ 204009 w 3918296"/>
              <a:gd name="connsiteY6" fmla="*/ 160296 h 164215"/>
              <a:gd name="connsiteX7" fmla="*/ 240439 w 3918296"/>
              <a:gd name="connsiteY7" fmla="*/ 116580 h 164215"/>
              <a:gd name="connsiteX8" fmla="*/ 291442 w 3918296"/>
              <a:gd name="connsiteY8" fmla="*/ 145724 h 164215"/>
              <a:gd name="connsiteX9" fmla="*/ 331515 w 3918296"/>
              <a:gd name="connsiteY9" fmla="*/ 105650 h 164215"/>
              <a:gd name="connsiteX10" fmla="*/ 371588 w 3918296"/>
              <a:gd name="connsiteY10" fmla="*/ 145724 h 164215"/>
              <a:gd name="connsiteX11" fmla="*/ 415305 w 3918296"/>
              <a:gd name="connsiteY11" fmla="*/ 102007 h 164215"/>
              <a:gd name="connsiteX12" fmla="*/ 444449 w 3918296"/>
              <a:gd name="connsiteY12" fmla="*/ 138438 h 164215"/>
              <a:gd name="connsiteX13" fmla="*/ 480879 w 3918296"/>
              <a:gd name="connsiteY13" fmla="*/ 105650 h 164215"/>
              <a:gd name="connsiteX14" fmla="*/ 510023 w 3918296"/>
              <a:gd name="connsiteY14" fmla="*/ 142081 h 164215"/>
              <a:gd name="connsiteX15" fmla="*/ 539168 w 3918296"/>
              <a:gd name="connsiteY15" fmla="*/ 105650 h 164215"/>
              <a:gd name="connsiteX16" fmla="*/ 561026 w 3918296"/>
              <a:gd name="connsiteY16" fmla="*/ 145724 h 164215"/>
              <a:gd name="connsiteX17" fmla="*/ 601099 w 3918296"/>
              <a:gd name="connsiteY17" fmla="*/ 105650 h 164215"/>
              <a:gd name="connsiteX18" fmla="*/ 644815 w 3918296"/>
              <a:gd name="connsiteY18" fmla="*/ 142081 h 164215"/>
              <a:gd name="connsiteX19" fmla="*/ 673960 w 3918296"/>
              <a:gd name="connsiteY19" fmla="*/ 102007 h 164215"/>
              <a:gd name="connsiteX20" fmla="*/ 703104 w 3918296"/>
              <a:gd name="connsiteY20" fmla="*/ 142081 h 164215"/>
              <a:gd name="connsiteX21" fmla="*/ 724962 w 3918296"/>
              <a:gd name="connsiteY21" fmla="*/ 94721 h 164215"/>
              <a:gd name="connsiteX22" fmla="*/ 779608 w 3918296"/>
              <a:gd name="connsiteY22" fmla="*/ 138438 h 164215"/>
              <a:gd name="connsiteX23" fmla="*/ 819681 w 3918296"/>
              <a:gd name="connsiteY23" fmla="*/ 102007 h 164215"/>
              <a:gd name="connsiteX24" fmla="*/ 867040 w 3918296"/>
              <a:gd name="connsiteY24" fmla="*/ 145724 h 164215"/>
              <a:gd name="connsiteX25" fmla="*/ 903470 w 3918296"/>
              <a:gd name="connsiteY25" fmla="*/ 94721 h 164215"/>
              <a:gd name="connsiteX26" fmla="*/ 958116 w 3918296"/>
              <a:gd name="connsiteY26" fmla="*/ 142081 h 164215"/>
              <a:gd name="connsiteX27" fmla="*/ 998189 w 3918296"/>
              <a:gd name="connsiteY27" fmla="*/ 72863 h 164215"/>
              <a:gd name="connsiteX28" fmla="*/ 1038263 w 3918296"/>
              <a:gd name="connsiteY28" fmla="*/ 153010 h 164215"/>
              <a:gd name="connsiteX29" fmla="*/ 1063764 w 3918296"/>
              <a:gd name="connsiteY29" fmla="*/ 80149 h 164215"/>
              <a:gd name="connsiteX30" fmla="*/ 1103837 w 3918296"/>
              <a:gd name="connsiteY30" fmla="*/ 145724 h 164215"/>
              <a:gd name="connsiteX31" fmla="*/ 1129338 w 3918296"/>
              <a:gd name="connsiteY31" fmla="*/ 69220 h 164215"/>
              <a:gd name="connsiteX32" fmla="*/ 1176698 w 3918296"/>
              <a:gd name="connsiteY32" fmla="*/ 134795 h 164215"/>
              <a:gd name="connsiteX33" fmla="*/ 1198556 w 3918296"/>
              <a:gd name="connsiteY33" fmla="*/ 65577 h 164215"/>
              <a:gd name="connsiteX34" fmla="*/ 1231343 w 3918296"/>
              <a:gd name="connsiteY34" fmla="*/ 149367 h 164215"/>
              <a:gd name="connsiteX35" fmla="*/ 1267773 w 3918296"/>
              <a:gd name="connsiteY35" fmla="*/ 61934 h 164215"/>
              <a:gd name="connsiteX36" fmla="*/ 1307847 w 3918296"/>
              <a:gd name="connsiteY36" fmla="*/ 127509 h 164215"/>
              <a:gd name="connsiteX37" fmla="*/ 1355206 w 3918296"/>
              <a:gd name="connsiteY37" fmla="*/ 65577 h 164215"/>
              <a:gd name="connsiteX38" fmla="*/ 1406208 w 3918296"/>
              <a:gd name="connsiteY38" fmla="*/ 142081 h 164215"/>
              <a:gd name="connsiteX39" fmla="*/ 1438996 w 3918296"/>
              <a:gd name="connsiteY39" fmla="*/ 51005 h 164215"/>
              <a:gd name="connsiteX40" fmla="*/ 1504570 w 3918296"/>
              <a:gd name="connsiteY40" fmla="*/ 138438 h 164215"/>
              <a:gd name="connsiteX41" fmla="*/ 1544643 w 3918296"/>
              <a:gd name="connsiteY41" fmla="*/ 40076 h 164215"/>
              <a:gd name="connsiteX42" fmla="*/ 1592003 w 3918296"/>
              <a:gd name="connsiteY42" fmla="*/ 149367 h 164215"/>
              <a:gd name="connsiteX43" fmla="*/ 1635719 w 3918296"/>
              <a:gd name="connsiteY43" fmla="*/ 32790 h 164215"/>
              <a:gd name="connsiteX44" fmla="*/ 1679435 w 3918296"/>
              <a:gd name="connsiteY44" fmla="*/ 138438 h 164215"/>
              <a:gd name="connsiteX45" fmla="*/ 1712223 w 3918296"/>
              <a:gd name="connsiteY45" fmla="*/ 18218 h 164215"/>
              <a:gd name="connsiteX46" fmla="*/ 1748653 w 3918296"/>
              <a:gd name="connsiteY46" fmla="*/ 123866 h 164215"/>
              <a:gd name="connsiteX47" fmla="*/ 1796012 w 3918296"/>
              <a:gd name="connsiteY47" fmla="*/ 18218 h 164215"/>
              <a:gd name="connsiteX48" fmla="*/ 1828800 w 3918296"/>
              <a:gd name="connsiteY48" fmla="*/ 123866 h 164215"/>
              <a:gd name="connsiteX49" fmla="*/ 1868873 w 3918296"/>
              <a:gd name="connsiteY49" fmla="*/ 7289 h 164215"/>
              <a:gd name="connsiteX50" fmla="*/ 1916232 w 3918296"/>
              <a:gd name="connsiteY50" fmla="*/ 123866 h 164215"/>
              <a:gd name="connsiteX51" fmla="*/ 1959949 w 3918296"/>
              <a:gd name="connsiteY51" fmla="*/ 3646 h 164215"/>
              <a:gd name="connsiteX52" fmla="*/ 2003665 w 3918296"/>
              <a:gd name="connsiteY52" fmla="*/ 123866 h 164215"/>
              <a:gd name="connsiteX53" fmla="*/ 2043738 w 3918296"/>
              <a:gd name="connsiteY53" fmla="*/ 3 h 164215"/>
              <a:gd name="connsiteX54" fmla="*/ 2087455 w 3918296"/>
              <a:gd name="connsiteY54" fmla="*/ 120223 h 164215"/>
              <a:gd name="connsiteX55" fmla="*/ 2131171 w 3918296"/>
              <a:gd name="connsiteY55" fmla="*/ 14575 h 164215"/>
              <a:gd name="connsiteX56" fmla="*/ 2167601 w 3918296"/>
              <a:gd name="connsiteY56" fmla="*/ 123866 h 164215"/>
              <a:gd name="connsiteX57" fmla="*/ 2214961 w 3918296"/>
              <a:gd name="connsiteY57" fmla="*/ 25504 h 164215"/>
              <a:gd name="connsiteX58" fmla="*/ 2280535 w 3918296"/>
              <a:gd name="connsiteY58" fmla="*/ 138438 h 164215"/>
              <a:gd name="connsiteX59" fmla="*/ 2329671 w 3918296"/>
              <a:gd name="connsiteY59" fmla="*/ 27633 h 164215"/>
              <a:gd name="connsiteX60" fmla="*/ 2386183 w 3918296"/>
              <a:gd name="connsiteY60" fmla="*/ 131152 h 164215"/>
              <a:gd name="connsiteX61" fmla="*/ 2428033 w 3918296"/>
              <a:gd name="connsiteY61" fmla="*/ 31276 h 164215"/>
              <a:gd name="connsiteX62" fmla="*/ 2466329 w 3918296"/>
              <a:gd name="connsiteY62" fmla="*/ 134795 h 164215"/>
              <a:gd name="connsiteX63" fmla="*/ 2520887 w 3918296"/>
              <a:gd name="connsiteY63" fmla="*/ 40603 h 164215"/>
              <a:gd name="connsiteX64" fmla="*/ 2571889 w 3918296"/>
              <a:gd name="connsiteY64" fmla="*/ 155051 h 164215"/>
              <a:gd name="connsiteX65" fmla="*/ 2615518 w 3918296"/>
              <a:gd name="connsiteY65" fmla="*/ 57127 h 164215"/>
              <a:gd name="connsiteX66" fmla="*/ 2670339 w 3918296"/>
              <a:gd name="connsiteY66" fmla="*/ 155051 h 164215"/>
              <a:gd name="connsiteX67" fmla="*/ 2726762 w 3918296"/>
              <a:gd name="connsiteY67" fmla="*/ 57128 h 164215"/>
              <a:gd name="connsiteX68" fmla="*/ 2768613 w 3918296"/>
              <a:gd name="connsiteY68" fmla="*/ 147765 h 164215"/>
              <a:gd name="connsiteX69" fmla="*/ 2812329 w 3918296"/>
              <a:gd name="connsiteY69" fmla="*/ 55087 h 164215"/>
              <a:gd name="connsiteX70" fmla="*/ 2850624 w 3918296"/>
              <a:gd name="connsiteY70" fmla="*/ 158694 h 164215"/>
              <a:gd name="connsiteX71" fmla="*/ 2903493 w 3918296"/>
              <a:gd name="connsiteY71" fmla="*/ 73653 h 164215"/>
              <a:gd name="connsiteX72" fmla="*/ 2939835 w 3918296"/>
              <a:gd name="connsiteY72" fmla="*/ 164203 h 164215"/>
              <a:gd name="connsiteX73" fmla="*/ 2988973 w 3918296"/>
              <a:gd name="connsiteY73" fmla="*/ 66278 h 164215"/>
              <a:gd name="connsiteX74" fmla="*/ 3036420 w 3918296"/>
              <a:gd name="connsiteY74" fmla="*/ 145987 h 164215"/>
              <a:gd name="connsiteX75" fmla="*/ 3092842 w 3918296"/>
              <a:gd name="connsiteY75" fmla="*/ 66279 h 164215"/>
              <a:gd name="connsiteX76" fmla="*/ 3143845 w 3918296"/>
              <a:gd name="connsiteY76" fmla="*/ 155052 h 164215"/>
              <a:gd name="connsiteX77" fmla="*/ 3205775 w 3918296"/>
              <a:gd name="connsiteY77" fmla="*/ 55437 h 164215"/>
              <a:gd name="connsiteX78" fmla="*/ 3260421 w 3918296"/>
              <a:gd name="connsiteY78" fmla="*/ 160822 h 164215"/>
              <a:gd name="connsiteX79" fmla="*/ 3325996 w 3918296"/>
              <a:gd name="connsiteY79" fmla="*/ 46287 h 164215"/>
              <a:gd name="connsiteX80" fmla="*/ 3402588 w 3918296"/>
              <a:gd name="connsiteY80" fmla="*/ 155139 h 164215"/>
              <a:gd name="connsiteX81" fmla="*/ 3469851 w 3918296"/>
              <a:gd name="connsiteY81" fmla="*/ 59081 h 164215"/>
              <a:gd name="connsiteX82" fmla="*/ 3553818 w 3918296"/>
              <a:gd name="connsiteY82" fmla="*/ 147765 h 164215"/>
              <a:gd name="connsiteX83" fmla="*/ 3603042 w 3918296"/>
              <a:gd name="connsiteY83" fmla="*/ 46374 h 164215"/>
              <a:gd name="connsiteX84" fmla="*/ 3659377 w 3918296"/>
              <a:gd name="connsiteY84" fmla="*/ 155051 h 164215"/>
              <a:gd name="connsiteX85" fmla="*/ 3714110 w 3918296"/>
              <a:gd name="connsiteY85" fmla="*/ 50017 h 164215"/>
              <a:gd name="connsiteX86" fmla="*/ 3754095 w 3918296"/>
              <a:gd name="connsiteY86" fmla="*/ 158694 h 164215"/>
              <a:gd name="connsiteX87" fmla="*/ 3808741 w 3918296"/>
              <a:gd name="connsiteY87" fmla="*/ 62724 h 164215"/>
              <a:gd name="connsiteX88" fmla="*/ 3881777 w 3918296"/>
              <a:gd name="connsiteY88" fmla="*/ 142168 h 164215"/>
              <a:gd name="connsiteX89" fmla="*/ 3918296 w 3918296"/>
              <a:gd name="connsiteY89" fmla="*/ 46199 h 164215"/>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6183 w 3918296"/>
              <a:gd name="connsiteY60" fmla="*/ 131152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0675 w 3918296"/>
              <a:gd name="connsiteY60" fmla="*/ 158694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907"/>
              <a:gd name="connsiteX1" fmla="*/ 43716 w 3918296"/>
              <a:gd name="connsiteY1" fmla="*/ 109293 h 167907"/>
              <a:gd name="connsiteX2" fmla="*/ 65574 w 3918296"/>
              <a:gd name="connsiteY2" fmla="*/ 149367 h 167907"/>
              <a:gd name="connsiteX3" fmla="*/ 94718 w 3918296"/>
              <a:gd name="connsiteY3" fmla="*/ 112936 h 167907"/>
              <a:gd name="connsiteX4" fmla="*/ 138435 w 3918296"/>
              <a:gd name="connsiteY4" fmla="*/ 142081 h 167907"/>
              <a:gd name="connsiteX5" fmla="*/ 167579 w 3918296"/>
              <a:gd name="connsiteY5" fmla="*/ 116580 h 167907"/>
              <a:gd name="connsiteX6" fmla="*/ 204009 w 3918296"/>
              <a:gd name="connsiteY6" fmla="*/ 160296 h 167907"/>
              <a:gd name="connsiteX7" fmla="*/ 240439 w 3918296"/>
              <a:gd name="connsiteY7" fmla="*/ 116580 h 167907"/>
              <a:gd name="connsiteX8" fmla="*/ 291442 w 3918296"/>
              <a:gd name="connsiteY8" fmla="*/ 145724 h 167907"/>
              <a:gd name="connsiteX9" fmla="*/ 331515 w 3918296"/>
              <a:gd name="connsiteY9" fmla="*/ 105650 h 167907"/>
              <a:gd name="connsiteX10" fmla="*/ 371588 w 3918296"/>
              <a:gd name="connsiteY10" fmla="*/ 145724 h 167907"/>
              <a:gd name="connsiteX11" fmla="*/ 415305 w 3918296"/>
              <a:gd name="connsiteY11" fmla="*/ 102007 h 167907"/>
              <a:gd name="connsiteX12" fmla="*/ 444449 w 3918296"/>
              <a:gd name="connsiteY12" fmla="*/ 138438 h 167907"/>
              <a:gd name="connsiteX13" fmla="*/ 480879 w 3918296"/>
              <a:gd name="connsiteY13" fmla="*/ 105650 h 167907"/>
              <a:gd name="connsiteX14" fmla="*/ 510023 w 3918296"/>
              <a:gd name="connsiteY14" fmla="*/ 142081 h 167907"/>
              <a:gd name="connsiteX15" fmla="*/ 539168 w 3918296"/>
              <a:gd name="connsiteY15" fmla="*/ 105650 h 167907"/>
              <a:gd name="connsiteX16" fmla="*/ 561026 w 3918296"/>
              <a:gd name="connsiteY16" fmla="*/ 145724 h 167907"/>
              <a:gd name="connsiteX17" fmla="*/ 601099 w 3918296"/>
              <a:gd name="connsiteY17" fmla="*/ 105650 h 167907"/>
              <a:gd name="connsiteX18" fmla="*/ 644815 w 3918296"/>
              <a:gd name="connsiteY18" fmla="*/ 142081 h 167907"/>
              <a:gd name="connsiteX19" fmla="*/ 673960 w 3918296"/>
              <a:gd name="connsiteY19" fmla="*/ 102007 h 167907"/>
              <a:gd name="connsiteX20" fmla="*/ 703104 w 3918296"/>
              <a:gd name="connsiteY20" fmla="*/ 142081 h 167907"/>
              <a:gd name="connsiteX21" fmla="*/ 724962 w 3918296"/>
              <a:gd name="connsiteY21" fmla="*/ 94721 h 167907"/>
              <a:gd name="connsiteX22" fmla="*/ 779608 w 3918296"/>
              <a:gd name="connsiteY22" fmla="*/ 138438 h 167907"/>
              <a:gd name="connsiteX23" fmla="*/ 819681 w 3918296"/>
              <a:gd name="connsiteY23" fmla="*/ 102007 h 167907"/>
              <a:gd name="connsiteX24" fmla="*/ 867040 w 3918296"/>
              <a:gd name="connsiteY24" fmla="*/ 145724 h 167907"/>
              <a:gd name="connsiteX25" fmla="*/ 903470 w 3918296"/>
              <a:gd name="connsiteY25" fmla="*/ 94721 h 167907"/>
              <a:gd name="connsiteX26" fmla="*/ 958116 w 3918296"/>
              <a:gd name="connsiteY26" fmla="*/ 142081 h 167907"/>
              <a:gd name="connsiteX27" fmla="*/ 998189 w 3918296"/>
              <a:gd name="connsiteY27" fmla="*/ 72863 h 167907"/>
              <a:gd name="connsiteX28" fmla="*/ 1038263 w 3918296"/>
              <a:gd name="connsiteY28" fmla="*/ 153010 h 167907"/>
              <a:gd name="connsiteX29" fmla="*/ 1063764 w 3918296"/>
              <a:gd name="connsiteY29" fmla="*/ 80149 h 167907"/>
              <a:gd name="connsiteX30" fmla="*/ 1103837 w 3918296"/>
              <a:gd name="connsiteY30" fmla="*/ 145724 h 167907"/>
              <a:gd name="connsiteX31" fmla="*/ 1129338 w 3918296"/>
              <a:gd name="connsiteY31" fmla="*/ 69220 h 167907"/>
              <a:gd name="connsiteX32" fmla="*/ 1176698 w 3918296"/>
              <a:gd name="connsiteY32" fmla="*/ 134795 h 167907"/>
              <a:gd name="connsiteX33" fmla="*/ 1198556 w 3918296"/>
              <a:gd name="connsiteY33" fmla="*/ 65577 h 167907"/>
              <a:gd name="connsiteX34" fmla="*/ 1231343 w 3918296"/>
              <a:gd name="connsiteY34" fmla="*/ 149367 h 167907"/>
              <a:gd name="connsiteX35" fmla="*/ 1267773 w 3918296"/>
              <a:gd name="connsiteY35" fmla="*/ 61934 h 167907"/>
              <a:gd name="connsiteX36" fmla="*/ 1307847 w 3918296"/>
              <a:gd name="connsiteY36" fmla="*/ 127509 h 167907"/>
              <a:gd name="connsiteX37" fmla="*/ 1355206 w 3918296"/>
              <a:gd name="connsiteY37" fmla="*/ 65577 h 167907"/>
              <a:gd name="connsiteX38" fmla="*/ 1406208 w 3918296"/>
              <a:gd name="connsiteY38" fmla="*/ 142081 h 167907"/>
              <a:gd name="connsiteX39" fmla="*/ 1438996 w 3918296"/>
              <a:gd name="connsiteY39" fmla="*/ 51005 h 167907"/>
              <a:gd name="connsiteX40" fmla="*/ 1504570 w 3918296"/>
              <a:gd name="connsiteY40" fmla="*/ 138438 h 167907"/>
              <a:gd name="connsiteX41" fmla="*/ 1544643 w 3918296"/>
              <a:gd name="connsiteY41" fmla="*/ 40076 h 167907"/>
              <a:gd name="connsiteX42" fmla="*/ 1592003 w 3918296"/>
              <a:gd name="connsiteY42" fmla="*/ 149367 h 167907"/>
              <a:gd name="connsiteX43" fmla="*/ 1635719 w 3918296"/>
              <a:gd name="connsiteY43" fmla="*/ 32790 h 167907"/>
              <a:gd name="connsiteX44" fmla="*/ 1679435 w 3918296"/>
              <a:gd name="connsiteY44" fmla="*/ 138438 h 167907"/>
              <a:gd name="connsiteX45" fmla="*/ 1712223 w 3918296"/>
              <a:gd name="connsiteY45" fmla="*/ 18218 h 167907"/>
              <a:gd name="connsiteX46" fmla="*/ 1748653 w 3918296"/>
              <a:gd name="connsiteY46" fmla="*/ 123866 h 167907"/>
              <a:gd name="connsiteX47" fmla="*/ 1796012 w 3918296"/>
              <a:gd name="connsiteY47" fmla="*/ 18218 h 167907"/>
              <a:gd name="connsiteX48" fmla="*/ 1828800 w 3918296"/>
              <a:gd name="connsiteY48" fmla="*/ 123866 h 167907"/>
              <a:gd name="connsiteX49" fmla="*/ 1868873 w 3918296"/>
              <a:gd name="connsiteY49" fmla="*/ 7289 h 167907"/>
              <a:gd name="connsiteX50" fmla="*/ 1916232 w 3918296"/>
              <a:gd name="connsiteY50" fmla="*/ 123866 h 167907"/>
              <a:gd name="connsiteX51" fmla="*/ 1959949 w 3918296"/>
              <a:gd name="connsiteY51" fmla="*/ 3646 h 167907"/>
              <a:gd name="connsiteX52" fmla="*/ 2003665 w 3918296"/>
              <a:gd name="connsiteY52" fmla="*/ 123866 h 167907"/>
              <a:gd name="connsiteX53" fmla="*/ 2043738 w 3918296"/>
              <a:gd name="connsiteY53" fmla="*/ 3 h 167907"/>
              <a:gd name="connsiteX54" fmla="*/ 2087455 w 3918296"/>
              <a:gd name="connsiteY54" fmla="*/ 120223 h 167907"/>
              <a:gd name="connsiteX55" fmla="*/ 2131171 w 3918296"/>
              <a:gd name="connsiteY55" fmla="*/ 14575 h 167907"/>
              <a:gd name="connsiteX56" fmla="*/ 2167601 w 3918296"/>
              <a:gd name="connsiteY56" fmla="*/ 123866 h 167907"/>
              <a:gd name="connsiteX57" fmla="*/ 2214961 w 3918296"/>
              <a:gd name="connsiteY57" fmla="*/ 25504 h 167907"/>
              <a:gd name="connsiteX58" fmla="*/ 2280535 w 3918296"/>
              <a:gd name="connsiteY58" fmla="*/ 138438 h 167907"/>
              <a:gd name="connsiteX59" fmla="*/ 2329671 w 3918296"/>
              <a:gd name="connsiteY59" fmla="*/ 27633 h 167907"/>
              <a:gd name="connsiteX60" fmla="*/ 2380675 w 3918296"/>
              <a:gd name="connsiteY60" fmla="*/ 158694 h 167907"/>
              <a:gd name="connsiteX61" fmla="*/ 2428033 w 3918296"/>
              <a:gd name="connsiteY61" fmla="*/ 58818 h 167907"/>
              <a:gd name="connsiteX62" fmla="*/ 2466329 w 3918296"/>
              <a:gd name="connsiteY62" fmla="*/ 167846 h 167907"/>
              <a:gd name="connsiteX63" fmla="*/ 2520887 w 3918296"/>
              <a:gd name="connsiteY63" fmla="*/ 40603 h 167907"/>
              <a:gd name="connsiteX64" fmla="*/ 2571889 w 3918296"/>
              <a:gd name="connsiteY64" fmla="*/ 155051 h 167907"/>
              <a:gd name="connsiteX65" fmla="*/ 2615518 w 3918296"/>
              <a:gd name="connsiteY65" fmla="*/ 57127 h 167907"/>
              <a:gd name="connsiteX66" fmla="*/ 2670339 w 3918296"/>
              <a:gd name="connsiteY66" fmla="*/ 155051 h 167907"/>
              <a:gd name="connsiteX67" fmla="*/ 2726762 w 3918296"/>
              <a:gd name="connsiteY67" fmla="*/ 57128 h 167907"/>
              <a:gd name="connsiteX68" fmla="*/ 2768613 w 3918296"/>
              <a:gd name="connsiteY68" fmla="*/ 147765 h 167907"/>
              <a:gd name="connsiteX69" fmla="*/ 2812329 w 3918296"/>
              <a:gd name="connsiteY69" fmla="*/ 55087 h 167907"/>
              <a:gd name="connsiteX70" fmla="*/ 2850624 w 3918296"/>
              <a:gd name="connsiteY70" fmla="*/ 158694 h 167907"/>
              <a:gd name="connsiteX71" fmla="*/ 2903493 w 3918296"/>
              <a:gd name="connsiteY71" fmla="*/ 73653 h 167907"/>
              <a:gd name="connsiteX72" fmla="*/ 2939835 w 3918296"/>
              <a:gd name="connsiteY72" fmla="*/ 164203 h 167907"/>
              <a:gd name="connsiteX73" fmla="*/ 2988973 w 3918296"/>
              <a:gd name="connsiteY73" fmla="*/ 66278 h 167907"/>
              <a:gd name="connsiteX74" fmla="*/ 3036420 w 3918296"/>
              <a:gd name="connsiteY74" fmla="*/ 145987 h 167907"/>
              <a:gd name="connsiteX75" fmla="*/ 3092842 w 3918296"/>
              <a:gd name="connsiteY75" fmla="*/ 66279 h 167907"/>
              <a:gd name="connsiteX76" fmla="*/ 3143845 w 3918296"/>
              <a:gd name="connsiteY76" fmla="*/ 155052 h 167907"/>
              <a:gd name="connsiteX77" fmla="*/ 3205775 w 3918296"/>
              <a:gd name="connsiteY77" fmla="*/ 55437 h 167907"/>
              <a:gd name="connsiteX78" fmla="*/ 3260421 w 3918296"/>
              <a:gd name="connsiteY78" fmla="*/ 160822 h 167907"/>
              <a:gd name="connsiteX79" fmla="*/ 3325996 w 3918296"/>
              <a:gd name="connsiteY79" fmla="*/ 46287 h 167907"/>
              <a:gd name="connsiteX80" fmla="*/ 3402588 w 3918296"/>
              <a:gd name="connsiteY80" fmla="*/ 155139 h 167907"/>
              <a:gd name="connsiteX81" fmla="*/ 3469851 w 3918296"/>
              <a:gd name="connsiteY81" fmla="*/ 59081 h 167907"/>
              <a:gd name="connsiteX82" fmla="*/ 3553818 w 3918296"/>
              <a:gd name="connsiteY82" fmla="*/ 147765 h 167907"/>
              <a:gd name="connsiteX83" fmla="*/ 3603042 w 3918296"/>
              <a:gd name="connsiteY83" fmla="*/ 46374 h 167907"/>
              <a:gd name="connsiteX84" fmla="*/ 3659377 w 3918296"/>
              <a:gd name="connsiteY84" fmla="*/ 155051 h 167907"/>
              <a:gd name="connsiteX85" fmla="*/ 3714110 w 3918296"/>
              <a:gd name="connsiteY85" fmla="*/ 50017 h 167907"/>
              <a:gd name="connsiteX86" fmla="*/ 3754095 w 3918296"/>
              <a:gd name="connsiteY86" fmla="*/ 158694 h 167907"/>
              <a:gd name="connsiteX87" fmla="*/ 3808741 w 3918296"/>
              <a:gd name="connsiteY87" fmla="*/ 62724 h 167907"/>
              <a:gd name="connsiteX88" fmla="*/ 3881777 w 3918296"/>
              <a:gd name="connsiteY88" fmla="*/ 142168 h 167907"/>
              <a:gd name="connsiteX89" fmla="*/ 3918296 w 3918296"/>
              <a:gd name="connsiteY89" fmla="*/ 46199 h 167907"/>
              <a:gd name="connsiteX0" fmla="*/ 0 w 3918296"/>
              <a:gd name="connsiteY0" fmla="*/ 142081 h 167864"/>
              <a:gd name="connsiteX1" fmla="*/ 43716 w 3918296"/>
              <a:gd name="connsiteY1" fmla="*/ 109293 h 167864"/>
              <a:gd name="connsiteX2" fmla="*/ 65574 w 3918296"/>
              <a:gd name="connsiteY2" fmla="*/ 149367 h 167864"/>
              <a:gd name="connsiteX3" fmla="*/ 94718 w 3918296"/>
              <a:gd name="connsiteY3" fmla="*/ 112936 h 167864"/>
              <a:gd name="connsiteX4" fmla="*/ 138435 w 3918296"/>
              <a:gd name="connsiteY4" fmla="*/ 142081 h 167864"/>
              <a:gd name="connsiteX5" fmla="*/ 167579 w 3918296"/>
              <a:gd name="connsiteY5" fmla="*/ 116580 h 167864"/>
              <a:gd name="connsiteX6" fmla="*/ 204009 w 3918296"/>
              <a:gd name="connsiteY6" fmla="*/ 160296 h 167864"/>
              <a:gd name="connsiteX7" fmla="*/ 240439 w 3918296"/>
              <a:gd name="connsiteY7" fmla="*/ 116580 h 167864"/>
              <a:gd name="connsiteX8" fmla="*/ 291442 w 3918296"/>
              <a:gd name="connsiteY8" fmla="*/ 145724 h 167864"/>
              <a:gd name="connsiteX9" fmla="*/ 331515 w 3918296"/>
              <a:gd name="connsiteY9" fmla="*/ 105650 h 167864"/>
              <a:gd name="connsiteX10" fmla="*/ 371588 w 3918296"/>
              <a:gd name="connsiteY10" fmla="*/ 145724 h 167864"/>
              <a:gd name="connsiteX11" fmla="*/ 415305 w 3918296"/>
              <a:gd name="connsiteY11" fmla="*/ 102007 h 167864"/>
              <a:gd name="connsiteX12" fmla="*/ 444449 w 3918296"/>
              <a:gd name="connsiteY12" fmla="*/ 138438 h 167864"/>
              <a:gd name="connsiteX13" fmla="*/ 480879 w 3918296"/>
              <a:gd name="connsiteY13" fmla="*/ 105650 h 167864"/>
              <a:gd name="connsiteX14" fmla="*/ 510023 w 3918296"/>
              <a:gd name="connsiteY14" fmla="*/ 142081 h 167864"/>
              <a:gd name="connsiteX15" fmla="*/ 539168 w 3918296"/>
              <a:gd name="connsiteY15" fmla="*/ 105650 h 167864"/>
              <a:gd name="connsiteX16" fmla="*/ 561026 w 3918296"/>
              <a:gd name="connsiteY16" fmla="*/ 145724 h 167864"/>
              <a:gd name="connsiteX17" fmla="*/ 601099 w 3918296"/>
              <a:gd name="connsiteY17" fmla="*/ 105650 h 167864"/>
              <a:gd name="connsiteX18" fmla="*/ 644815 w 3918296"/>
              <a:gd name="connsiteY18" fmla="*/ 142081 h 167864"/>
              <a:gd name="connsiteX19" fmla="*/ 673960 w 3918296"/>
              <a:gd name="connsiteY19" fmla="*/ 102007 h 167864"/>
              <a:gd name="connsiteX20" fmla="*/ 703104 w 3918296"/>
              <a:gd name="connsiteY20" fmla="*/ 142081 h 167864"/>
              <a:gd name="connsiteX21" fmla="*/ 724962 w 3918296"/>
              <a:gd name="connsiteY21" fmla="*/ 94721 h 167864"/>
              <a:gd name="connsiteX22" fmla="*/ 779608 w 3918296"/>
              <a:gd name="connsiteY22" fmla="*/ 138438 h 167864"/>
              <a:gd name="connsiteX23" fmla="*/ 819681 w 3918296"/>
              <a:gd name="connsiteY23" fmla="*/ 102007 h 167864"/>
              <a:gd name="connsiteX24" fmla="*/ 867040 w 3918296"/>
              <a:gd name="connsiteY24" fmla="*/ 145724 h 167864"/>
              <a:gd name="connsiteX25" fmla="*/ 903470 w 3918296"/>
              <a:gd name="connsiteY25" fmla="*/ 94721 h 167864"/>
              <a:gd name="connsiteX26" fmla="*/ 958116 w 3918296"/>
              <a:gd name="connsiteY26" fmla="*/ 142081 h 167864"/>
              <a:gd name="connsiteX27" fmla="*/ 998189 w 3918296"/>
              <a:gd name="connsiteY27" fmla="*/ 72863 h 167864"/>
              <a:gd name="connsiteX28" fmla="*/ 1038263 w 3918296"/>
              <a:gd name="connsiteY28" fmla="*/ 153010 h 167864"/>
              <a:gd name="connsiteX29" fmla="*/ 1063764 w 3918296"/>
              <a:gd name="connsiteY29" fmla="*/ 80149 h 167864"/>
              <a:gd name="connsiteX30" fmla="*/ 1103837 w 3918296"/>
              <a:gd name="connsiteY30" fmla="*/ 145724 h 167864"/>
              <a:gd name="connsiteX31" fmla="*/ 1129338 w 3918296"/>
              <a:gd name="connsiteY31" fmla="*/ 69220 h 167864"/>
              <a:gd name="connsiteX32" fmla="*/ 1176698 w 3918296"/>
              <a:gd name="connsiteY32" fmla="*/ 134795 h 167864"/>
              <a:gd name="connsiteX33" fmla="*/ 1198556 w 3918296"/>
              <a:gd name="connsiteY33" fmla="*/ 65577 h 167864"/>
              <a:gd name="connsiteX34" fmla="*/ 1231343 w 3918296"/>
              <a:gd name="connsiteY34" fmla="*/ 149367 h 167864"/>
              <a:gd name="connsiteX35" fmla="*/ 1267773 w 3918296"/>
              <a:gd name="connsiteY35" fmla="*/ 61934 h 167864"/>
              <a:gd name="connsiteX36" fmla="*/ 1307847 w 3918296"/>
              <a:gd name="connsiteY36" fmla="*/ 127509 h 167864"/>
              <a:gd name="connsiteX37" fmla="*/ 1355206 w 3918296"/>
              <a:gd name="connsiteY37" fmla="*/ 65577 h 167864"/>
              <a:gd name="connsiteX38" fmla="*/ 1406208 w 3918296"/>
              <a:gd name="connsiteY38" fmla="*/ 142081 h 167864"/>
              <a:gd name="connsiteX39" fmla="*/ 1438996 w 3918296"/>
              <a:gd name="connsiteY39" fmla="*/ 51005 h 167864"/>
              <a:gd name="connsiteX40" fmla="*/ 1504570 w 3918296"/>
              <a:gd name="connsiteY40" fmla="*/ 138438 h 167864"/>
              <a:gd name="connsiteX41" fmla="*/ 1544643 w 3918296"/>
              <a:gd name="connsiteY41" fmla="*/ 40076 h 167864"/>
              <a:gd name="connsiteX42" fmla="*/ 1592003 w 3918296"/>
              <a:gd name="connsiteY42" fmla="*/ 149367 h 167864"/>
              <a:gd name="connsiteX43" fmla="*/ 1635719 w 3918296"/>
              <a:gd name="connsiteY43" fmla="*/ 32790 h 167864"/>
              <a:gd name="connsiteX44" fmla="*/ 1679435 w 3918296"/>
              <a:gd name="connsiteY44" fmla="*/ 138438 h 167864"/>
              <a:gd name="connsiteX45" fmla="*/ 1712223 w 3918296"/>
              <a:gd name="connsiteY45" fmla="*/ 18218 h 167864"/>
              <a:gd name="connsiteX46" fmla="*/ 1748653 w 3918296"/>
              <a:gd name="connsiteY46" fmla="*/ 123866 h 167864"/>
              <a:gd name="connsiteX47" fmla="*/ 1796012 w 3918296"/>
              <a:gd name="connsiteY47" fmla="*/ 18218 h 167864"/>
              <a:gd name="connsiteX48" fmla="*/ 1828800 w 3918296"/>
              <a:gd name="connsiteY48" fmla="*/ 123866 h 167864"/>
              <a:gd name="connsiteX49" fmla="*/ 1868873 w 3918296"/>
              <a:gd name="connsiteY49" fmla="*/ 7289 h 167864"/>
              <a:gd name="connsiteX50" fmla="*/ 1916232 w 3918296"/>
              <a:gd name="connsiteY50" fmla="*/ 123866 h 167864"/>
              <a:gd name="connsiteX51" fmla="*/ 1959949 w 3918296"/>
              <a:gd name="connsiteY51" fmla="*/ 3646 h 167864"/>
              <a:gd name="connsiteX52" fmla="*/ 2003665 w 3918296"/>
              <a:gd name="connsiteY52" fmla="*/ 123866 h 167864"/>
              <a:gd name="connsiteX53" fmla="*/ 2043738 w 3918296"/>
              <a:gd name="connsiteY53" fmla="*/ 3 h 167864"/>
              <a:gd name="connsiteX54" fmla="*/ 2087455 w 3918296"/>
              <a:gd name="connsiteY54" fmla="*/ 120223 h 167864"/>
              <a:gd name="connsiteX55" fmla="*/ 2131171 w 3918296"/>
              <a:gd name="connsiteY55" fmla="*/ 14575 h 167864"/>
              <a:gd name="connsiteX56" fmla="*/ 2167601 w 3918296"/>
              <a:gd name="connsiteY56" fmla="*/ 123866 h 167864"/>
              <a:gd name="connsiteX57" fmla="*/ 2214961 w 3918296"/>
              <a:gd name="connsiteY57" fmla="*/ 25504 h 167864"/>
              <a:gd name="connsiteX58" fmla="*/ 2280535 w 3918296"/>
              <a:gd name="connsiteY58" fmla="*/ 138438 h 167864"/>
              <a:gd name="connsiteX59" fmla="*/ 2329671 w 3918296"/>
              <a:gd name="connsiteY59" fmla="*/ 27633 h 167864"/>
              <a:gd name="connsiteX60" fmla="*/ 2380675 w 3918296"/>
              <a:gd name="connsiteY60" fmla="*/ 158694 h 167864"/>
              <a:gd name="connsiteX61" fmla="*/ 2428033 w 3918296"/>
              <a:gd name="connsiteY61" fmla="*/ 58818 h 167864"/>
              <a:gd name="connsiteX62" fmla="*/ 2466329 w 3918296"/>
              <a:gd name="connsiteY62" fmla="*/ 167846 h 167864"/>
              <a:gd name="connsiteX63" fmla="*/ 2515379 w 3918296"/>
              <a:gd name="connsiteY63" fmla="*/ 68145 h 167864"/>
              <a:gd name="connsiteX64" fmla="*/ 2571889 w 3918296"/>
              <a:gd name="connsiteY64" fmla="*/ 155051 h 167864"/>
              <a:gd name="connsiteX65" fmla="*/ 2615518 w 3918296"/>
              <a:gd name="connsiteY65" fmla="*/ 57127 h 167864"/>
              <a:gd name="connsiteX66" fmla="*/ 2670339 w 3918296"/>
              <a:gd name="connsiteY66" fmla="*/ 155051 h 167864"/>
              <a:gd name="connsiteX67" fmla="*/ 2726762 w 3918296"/>
              <a:gd name="connsiteY67" fmla="*/ 57128 h 167864"/>
              <a:gd name="connsiteX68" fmla="*/ 2768613 w 3918296"/>
              <a:gd name="connsiteY68" fmla="*/ 147765 h 167864"/>
              <a:gd name="connsiteX69" fmla="*/ 2812329 w 3918296"/>
              <a:gd name="connsiteY69" fmla="*/ 55087 h 167864"/>
              <a:gd name="connsiteX70" fmla="*/ 2850624 w 3918296"/>
              <a:gd name="connsiteY70" fmla="*/ 158694 h 167864"/>
              <a:gd name="connsiteX71" fmla="*/ 2903493 w 3918296"/>
              <a:gd name="connsiteY71" fmla="*/ 73653 h 167864"/>
              <a:gd name="connsiteX72" fmla="*/ 2939835 w 3918296"/>
              <a:gd name="connsiteY72" fmla="*/ 164203 h 167864"/>
              <a:gd name="connsiteX73" fmla="*/ 2988973 w 3918296"/>
              <a:gd name="connsiteY73" fmla="*/ 66278 h 167864"/>
              <a:gd name="connsiteX74" fmla="*/ 3036420 w 3918296"/>
              <a:gd name="connsiteY74" fmla="*/ 145987 h 167864"/>
              <a:gd name="connsiteX75" fmla="*/ 3092842 w 3918296"/>
              <a:gd name="connsiteY75" fmla="*/ 66279 h 167864"/>
              <a:gd name="connsiteX76" fmla="*/ 3143845 w 3918296"/>
              <a:gd name="connsiteY76" fmla="*/ 155052 h 167864"/>
              <a:gd name="connsiteX77" fmla="*/ 3205775 w 3918296"/>
              <a:gd name="connsiteY77" fmla="*/ 55437 h 167864"/>
              <a:gd name="connsiteX78" fmla="*/ 3260421 w 3918296"/>
              <a:gd name="connsiteY78" fmla="*/ 160822 h 167864"/>
              <a:gd name="connsiteX79" fmla="*/ 3325996 w 3918296"/>
              <a:gd name="connsiteY79" fmla="*/ 46287 h 167864"/>
              <a:gd name="connsiteX80" fmla="*/ 3402588 w 3918296"/>
              <a:gd name="connsiteY80" fmla="*/ 155139 h 167864"/>
              <a:gd name="connsiteX81" fmla="*/ 3469851 w 3918296"/>
              <a:gd name="connsiteY81" fmla="*/ 59081 h 167864"/>
              <a:gd name="connsiteX82" fmla="*/ 3553818 w 3918296"/>
              <a:gd name="connsiteY82" fmla="*/ 147765 h 167864"/>
              <a:gd name="connsiteX83" fmla="*/ 3603042 w 3918296"/>
              <a:gd name="connsiteY83" fmla="*/ 46374 h 167864"/>
              <a:gd name="connsiteX84" fmla="*/ 3659377 w 3918296"/>
              <a:gd name="connsiteY84" fmla="*/ 155051 h 167864"/>
              <a:gd name="connsiteX85" fmla="*/ 3714110 w 3918296"/>
              <a:gd name="connsiteY85" fmla="*/ 50017 h 167864"/>
              <a:gd name="connsiteX86" fmla="*/ 3754095 w 3918296"/>
              <a:gd name="connsiteY86" fmla="*/ 158694 h 167864"/>
              <a:gd name="connsiteX87" fmla="*/ 3808741 w 3918296"/>
              <a:gd name="connsiteY87" fmla="*/ 62724 h 167864"/>
              <a:gd name="connsiteX88" fmla="*/ 3881777 w 3918296"/>
              <a:gd name="connsiteY88" fmla="*/ 142168 h 167864"/>
              <a:gd name="connsiteX89" fmla="*/ 3918296 w 3918296"/>
              <a:gd name="connsiteY89" fmla="*/ 46199 h 167864"/>
              <a:gd name="connsiteX0" fmla="*/ 0 w 3881777"/>
              <a:gd name="connsiteY0" fmla="*/ 142081 h 167864"/>
              <a:gd name="connsiteX1" fmla="*/ 43716 w 3881777"/>
              <a:gd name="connsiteY1" fmla="*/ 109293 h 167864"/>
              <a:gd name="connsiteX2" fmla="*/ 65574 w 3881777"/>
              <a:gd name="connsiteY2" fmla="*/ 149367 h 167864"/>
              <a:gd name="connsiteX3" fmla="*/ 94718 w 3881777"/>
              <a:gd name="connsiteY3" fmla="*/ 112936 h 167864"/>
              <a:gd name="connsiteX4" fmla="*/ 138435 w 3881777"/>
              <a:gd name="connsiteY4" fmla="*/ 142081 h 167864"/>
              <a:gd name="connsiteX5" fmla="*/ 167579 w 3881777"/>
              <a:gd name="connsiteY5" fmla="*/ 116580 h 167864"/>
              <a:gd name="connsiteX6" fmla="*/ 204009 w 3881777"/>
              <a:gd name="connsiteY6" fmla="*/ 160296 h 167864"/>
              <a:gd name="connsiteX7" fmla="*/ 240439 w 3881777"/>
              <a:gd name="connsiteY7" fmla="*/ 116580 h 167864"/>
              <a:gd name="connsiteX8" fmla="*/ 291442 w 3881777"/>
              <a:gd name="connsiteY8" fmla="*/ 145724 h 167864"/>
              <a:gd name="connsiteX9" fmla="*/ 331515 w 3881777"/>
              <a:gd name="connsiteY9" fmla="*/ 105650 h 167864"/>
              <a:gd name="connsiteX10" fmla="*/ 371588 w 3881777"/>
              <a:gd name="connsiteY10" fmla="*/ 145724 h 167864"/>
              <a:gd name="connsiteX11" fmla="*/ 415305 w 3881777"/>
              <a:gd name="connsiteY11" fmla="*/ 102007 h 167864"/>
              <a:gd name="connsiteX12" fmla="*/ 444449 w 3881777"/>
              <a:gd name="connsiteY12" fmla="*/ 138438 h 167864"/>
              <a:gd name="connsiteX13" fmla="*/ 480879 w 3881777"/>
              <a:gd name="connsiteY13" fmla="*/ 105650 h 167864"/>
              <a:gd name="connsiteX14" fmla="*/ 510023 w 3881777"/>
              <a:gd name="connsiteY14" fmla="*/ 142081 h 167864"/>
              <a:gd name="connsiteX15" fmla="*/ 539168 w 3881777"/>
              <a:gd name="connsiteY15" fmla="*/ 105650 h 167864"/>
              <a:gd name="connsiteX16" fmla="*/ 561026 w 3881777"/>
              <a:gd name="connsiteY16" fmla="*/ 145724 h 167864"/>
              <a:gd name="connsiteX17" fmla="*/ 601099 w 3881777"/>
              <a:gd name="connsiteY17" fmla="*/ 105650 h 167864"/>
              <a:gd name="connsiteX18" fmla="*/ 644815 w 3881777"/>
              <a:gd name="connsiteY18" fmla="*/ 142081 h 167864"/>
              <a:gd name="connsiteX19" fmla="*/ 673960 w 3881777"/>
              <a:gd name="connsiteY19" fmla="*/ 102007 h 167864"/>
              <a:gd name="connsiteX20" fmla="*/ 703104 w 3881777"/>
              <a:gd name="connsiteY20" fmla="*/ 142081 h 167864"/>
              <a:gd name="connsiteX21" fmla="*/ 724962 w 3881777"/>
              <a:gd name="connsiteY21" fmla="*/ 94721 h 167864"/>
              <a:gd name="connsiteX22" fmla="*/ 779608 w 3881777"/>
              <a:gd name="connsiteY22" fmla="*/ 138438 h 167864"/>
              <a:gd name="connsiteX23" fmla="*/ 819681 w 3881777"/>
              <a:gd name="connsiteY23" fmla="*/ 102007 h 167864"/>
              <a:gd name="connsiteX24" fmla="*/ 867040 w 3881777"/>
              <a:gd name="connsiteY24" fmla="*/ 145724 h 167864"/>
              <a:gd name="connsiteX25" fmla="*/ 903470 w 3881777"/>
              <a:gd name="connsiteY25" fmla="*/ 94721 h 167864"/>
              <a:gd name="connsiteX26" fmla="*/ 958116 w 3881777"/>
              <a:gd name="connsiteY26" fmla="*/ 142081 h 167864"/>
              <a:gd name="connsiteX27" fmla="*/ 998189 w 3881777"/>
              <a:gd name="connsiteY27" fmla="*/ 72863 h 167864"/>
              <a:gd name="connsiteX28" fmla="*/ 1038263 w 3881777"/>
              <a:gd name="connsiteY28" fmla="*/ 153010 h 167864"/>
              <a:gd name="connsiteX29" fmla="*/ 1063764 w 3881777"/>
              <a:gd name="connsiteY29" fmla="*/ 80149 h 167864"/>
              <a:gd name="connsiteX30" fmla="*/ 1103837 w 3881777"/>
              <a:gd name="connsiteY30" fmla="*/ 145724 h 167864"/>
              <a:gd name="connsiteX31" fmla="*/ 1129338 w 3881777"/>
              <a:gd name="connsiteY31" fmla="*/ 69220 h 167864"/>
              <a:gd name="connsiteX32" fmla="*/ 1176698 w 3881777"/>
              <a:gd name="connsiteY32" fmla="*/ 134795 h 167864"/>
              <a:gd name="connsiteX33" fmla="*/ 1198556 w 3881777"/>
              <a:gd name="connsiteY33" fmla="*/ 65577 h 167864"/>
              <a:gd name="connsiteX34" fmla="*/ 1231343 w 3881777"/>
              <a:gd name="connsiteY34" fmla="*/ 149367 h 167864"/>
              <a:gd name="connsiteX35" fmla="*/ 1267773 w 3881777"/>
              <a:gd name="connsiteY35" fmla="*/ 61934 h 167864"/>
              <a:gd name="connsiteX36" fmla="*/ 1307847 w 3881777"/>
              <a:gd name="connsiteY36" fmla="*/ 127509 h 167864"/>
              <a:gd name="connsiteX37" fmla="*/ 1355206 w 3881777"/>
              <a:gd name="connsiteY37" fmla="*/ 65577 h 167864"/>
              <a:gd name="connsiteX38" fmla="*/ 1406208 w 3881777"/>
              <a:gd name="connsiteY38" fmla="*/ 142081 h 167864"/>
              <a:gd name="connsiteX39" fmla="*/ 1438996 w 3881777"/>
              <a:gd name="connsiteY39" fmla="*/ 51005 h 167864"/>
              <a:gd name="connsiteX40" fmla="*/ 1504570 w 3881777"/>
              <a:gd name="connsiteY40" fmla="*/ 138438 h 167864"/>
              <a:gd name="connsiteX41" fmla="*/ 1544643 w 3881777"/>
              <a:gd name="connsiteY41" fmla="*/ 40076 h 167864"/>
              <a:gd name="connsiteX42" fmla="*/ 1592003 w 3881777"/>
              <a:gd name="connsiteY42" fmla="*/ 149367 h 167864"/>
              <a:gd name="connsiteX43" fmla="*/ 1635719 w 3881777"/>
              <a:gd name="connsiteY43" fmla="*/ 32790 h 167864"/>
              <a:gd name="connsiteX44" fmla="*/ 1679435 w 3881777"/>
              <a:gd name="connsiteY44" fmla="*/ 138438 h 167864"/>
              <a:gd name="connsiteX45" fmla="*/ 1712223 w 3881777"/>
              <a:gd name="connsiteY45" fmla="*/ 18218 h 167864"/>
              <a:gd name="connsiteX46" fmla="*/ 1748653 w 3881777"/>
              <a:gd name="connsiteY46" fmla="*/ 123866 h 167864"/>
              <a:gd name="connsiteX47" fmla="*/ 1796012 w 3881777"/>
              <a:gd name="connsiteY47" fmla="*/ 18218 h 167864"/>
              <a:gd name="connsiteX48" fmla="*/ 1828800 w 3881777"/>
              <a:gd name="connsiteY48" fmla="*/ 123866 h 167864"/>
              <a:gd name="connsiteX49" fmla="*/ 1868873 w 3881777"/>
              <a:gd name="connsiteY49" fmla="*/ 7289 h 167864"/>
              <a:gd name="connsiteX50" fmla="*/ 1916232 w 3881777"/>
              <a:gd name="connsiteY50" fmla="*/ 123866 h 167864"/>
              <a:gd name="connsiteX51" fmla="*/ 1959949 w 3881777"/>
              <a:gd name="connsiteY51" fmla="*/ 3646 h 167864"/>
              <a:gd name="connsiteX52" fmla="*/ 2003665 w 3881777"/>
              <a:gd name="connsiteY52" fmla="*/ 123866 h 167864"/>
              <a:gd name="connsiteX53" fmla="*/ 2043738 w 3881777"/>
              <a:gd name="connsiteY53" fmla="*/ 3 h 167864"/>
              <a:gd name="connsiteX54" fmla="*/ 2087455 w 3881777"/>
              <a:gd name="connsiteY54" fmla="*/ 120223 h 167864"/>
              <a:gd name="connsiteX55" fmla="*/ 2131171 w 3881777"/>
              <a:gd name="connsiteY55" fmla="*/ 14575 h 167864"/>
              <a:gd name="connsiteX56" fmla="*/ 2167601 w 3881777"/>
              <a:gd name="connsiteY56" fmla="*/ 123866 h 167864"/>
              <a:gd name="connsiteX57" fmla="*/ 2214961 w 3881777"/>
              <a:gd name="connsiteY57" fmla="*/ 25504 h 167864"/>
              <a:gd name="connsiteX58" fmla="*/ 2280535 w 3881777"/>
              <a:gd name="connsiteY58" fmla="*/ 138438 h 167864"/>
              <a:gd name="connsiteX59" fmla="*/ 2329671 w 3881777"/>
              <a:gd name="connsiteY59" fmla="*/ 27633 h 167864"/>
              <a:gd name="connsiteX60" fmla="*/ 2380675 w 3881777"/>
              <a:gd name="connsiteY60" fmla="*/ 158694 h 167864"/>
              <a:gd name="connsiteX61" fmla="*/ 2428033 w 3881777"/>
              <a:gd name="connsiteY61" fmla="*/ 58818 h 167864"/>
              <a:gd name="connsiteX62" fmla="*/ 2466329 w 3881777"/>
              <a:gd name="connsiteY62" fmla="*/ 167846 h 167864"/>
              <a:gd name="connsiteX63" fmla="*/ 2515379 w 3881777"/>
              <a:gd name="connsiteY63" fmla="*/ 68145 h 167864"/>
              <a:gd name="connsiteX64" fmla="*/ 2571889 w 3881777"/>
              <a:gd name="connsiteY64" fmla="*/ 155051 h 167864"/>
              <a:gd name="connsiteX65" fmla="*/ 2615518 w 3881777"/>
              <a:gd name="connsiteY65" fmla="*/ 57127 h 167864"/>
              <a:gd name="connsiteX66" fmla="*/ 2670339 w 3881777"/>
              <a:gd name="connsiteY66" fmla="*/ 155051 h 167864"/>
              <a:gd name="connsiteX67" fmla="*/ 2726762 w 3881777"/>
              <a:gd name="connsiteY67" fmla="*/ 57128 h 167864"/>
              <a:gd name="connsiteX68" fmla="*/ 2768613 w 3881777"/>
              <a:gd name="connsiteY68" fmla="*/ 147765 h 167864"/>
              <a:gd name="connsiteX69" fmla="*/ 2812329 w 3881777"/>
              <a:gd name="connsiteY69" fmla="*/ 55087 h 167864"/>
              <a:gd name="connsiteX70" fmla="*/ 2850624 w 3881777"/>
              <a:gd name="connsiteY70" fmla="*/ 158694 h 167864"/>
              <a:gd name="connsiteX71" fmla="*/ 2903493 w 3881777"/>
              <a:gd name="connsiteY71" fmla="*/ 73653 h 167864"/>
              <a:gd name="connsiteX72" fmla="*/ 2939835 w 3881777"/>
              <a:gd name="connsiteY72" fmla="*/ 164203 h 167864"/>
              <a:gd name="connsiteX73" fmla="*/ 2988973 w 3881777"/>
              <a:gd name="connsiteY73" fmla="*/ 66278 h 167864"/>
              <a:gd name="connsiteX74" fmla="*/ 3036420 w 3881777"/>
              <a:gd name="connsiteY74" fmla="*/ 145987 h 167864"/>
              <a:gd name="connsiteX75" fmla="*/ 3092842 w 3881777"/>
              <a:gd name="connsiteY75" fmla="*/ 66279 h 167864"/>
              <a:gd name="connsiteX76" fmla="*/ 3143845 w 3881777"/>
              <a:gd name="connsiteY76" fmla="*/ 155052 h 167864"/>
              <a:gd name="connsiteX77" fmla="*/ 3205775 w 3881777"/>
              <a:gd name="connsiteY77" fmla="*/ 55437 h 167864"/>
              <a:gd name="connsiteX78" fmla="*/ 3260421 w 3881777"/>
              <a:gd name="connsiteY78" fmla="*/ 160822 h 167864"/>
              <a:gd name="connsiteX79" fmla="*/ 3325996 w 3881777"/>
              <a:gd name="connsiteY79" fmla="*/ 46287 h 167864"/>
              <a:gd name="connsiteX80" fmla="*/ 3402588 w 3881777"/>
              <a:gd name="connsiteY80" fmla="*/ 155139 h 167864"/>
              <a:gd name="connsiteX81" fmla="*/ 3469851 w 3881777"/>
              <a:gd name="connsiteY81" fmla="*/ 59081 h 167864"/>
              <a:gd name="connsiteX82" fmla="*/ 3553818 w 3881777"/>
              <a:gd name="connsiteY82" fmla="*/ 147765 h 167864"/>
              <a:gd name="connsiteX83" fmla="*/ 3603042 w 3881777"/>
              <a:gd name="connsiteY83" fmla="*/ 46374 h 167864"/>
              <a:gd name="connsiteX84" fmla="*/ 3659377 w 3881777"/>
              <a:gd name="connsiteY84" fmla="*/ 155051 h 167864"/>
              <a:gd name="connsiteX85" fmla="*/ 3714110 w 3881777"/>
              <a:gd name="connsiteY85" fmla="*/ 50017 h 167864"/>
              <a:gd name="connsiteX86" fmla="*/ 3754095 w 3881777"/>
              <a:gd name="connsiteY86" fmla="*/ 158694 h 167864"/>
              <a:gd name="connsiteX87" fmla="*/ 3808741 w 3881777"/>
              <a:gd name="connsiteY87" fmla="*/ 62724 h 167864"/>
              <a:gd name="connsiteX88" fmla="*/ 3881777 w 3881777"/>
              <a:gd name="connsiteY88" fmla="*/ 142168 h 167864"/>
              <a:gd name="connsiteX0" fmla="*/ 0 w 3808741"/>
              <a:gd name="connsiteY0" fmla="*/ 142081 h 167864"/>
              <a:gd name="connsiteX1" fmla="*/ 43716 w 3808741"/>
              <a:gd name="connsiteY1" fmla="*/ 109293 h 167864"/>
              <a:gd name="connsiteX2" fmla="*/ 65574 w 3808741"/>
              <a:gd name="connsiteY2" fmla="*/ 149367 h 167864"/>
              <a:gd name="connsiteX3" fmla="*/ 94718 w 3808741"/>
              <a:gd name="connsiteY3" fmla="*/ 112936 h 167864"/>
              <a:gd name="connsiteX4" fmla="*/ 138435 w 3808741"/>
              <a:gd name="connsiteY4" fmla="*/ 142081 h 167864"/>
              <a:gd name="connsiteX5" fmla="*/ 167579 w 3808741"/>
              <a:gd name="connsiteY5" fmla="*/ 116580 h 167864"/>
              <a:gd name="connsiteX6" fmla="*/ 204009 w 3808741"/>
              <a:gd name="connsiteY6" fmla="*/ 160296 h 167864"/>
              <a:gd name="connsiteX7" fmla="*/ 240439 w 3808741"/>
              <a:gd name="connsiteY7" fmla="*/ 116580 h 167864"/>
              <a:gd name="connsiteX8" fmla="*/ 291442 w 3808741"/>
              <a:gd name="connsiteY8" fmla="*/ 145724 h 167864"/>
              <a:gd name="connsiteX9" fmla="*/ 331515 w 3808741"/>
              <a:gd name="connsiteY9" fmla="*/ 105650 h 167864"/>
              <a:gd name="connsiteX10" fmla="*/ 371588 w 3808741"/>
              <a:gd name="connsiteY10" fmla="*/ 145724 h 167864"/>
              <a:gd name="connsiteX11" fmla="*/ 415305 w 3808741"/>
              <a:gd name="connsiteY11" fmla="*/ 102007 h 167864"/>
              <a:gd name="connsiteX12" fmla="*/ 444449 w 3808741"/>
              <a:gd name="connsiteY12" fmla="*/ 138438 h 167864"/>
              <a:gd name="connsiteX13" fmla="*/ 480879 w 3808741"/>
              <a:gd name="connsiteY13" fmla="*/ 105650 h 167864"/>
              <a:gd name="connsiteX14" fmla="*/ 510023 w 3808741"/>
              <a:gd name="connsiteY14" fmla="*/ 142081 h 167864"/>
              <a:gd name="connsiteX15" fmla="*/ 539168 w 3808741"/>
              <a:gd name="connsiteY15" fmla="*/ 105650 h 167864"/>
              <a:gd name="connsiteX16" fmla="*/ 561026 w 3808741"/>
              <a:gd name="connsiteY16" fmla="*/ 145724 h 167864"/>
              <a:gd name="connsiteX17" fmla="*/ 601099 w 3808741"/>
              <a:gd name="connsiteY17" fmla="*/ 105650 h 167864"/>
              <a:gd name="connsiteX18" fmla="*/ 644815 w 3808741"/>
              <a:gd name="connsiteY18" fmla="*/ 142081 h 167864"/>
              <a:gd name="connsiteX19" fmla="*/ 673960 w 3808741"/>
              <a:gd name="connsiteY19" fmla="*/ 102007 h 167864"/>
              <a:gd name="connsiteX20" fmla="*/ 703104 w 3808741"/>
              <a:gd name="connsiteY20" fmla="*/ 142081 h 167864"/>
              <a:gd name="connsiteX21" fmla="*/ 724962 w 3808741"/>
              <a:gd name="connsiteY21" fmla="*/ 94721 h 167864"/>
              <a:gd name="connsiteX22" fmla="*/ 779608 w 3808741"/>
              <a:gd name="connsiteY22" fmla="*/ 138438 h 167864"/>
              <a:gd name="connsiteX23" fmla="*/ 819681 w 3808741"/>
              <a:gd name="connsiteY23" fmla="*/ 102007 h 167864"/>
              <a:gd name="connsiteX24" fmla="*/ 867040 w 3808741"/>
              <a:gd name="connsiteY24" fmla="*/ 145724 h 167864"/>
              <a:gd name="connsiteX25" fmla="*/ 903470 w 3808741"/>
              <a:gd name="connsiteY25" fmla="*/ 94721 h 167864"/>
              <a:gd name="connsiteX26" fmla="*/ 958116 w 3808741"/>
              <a:gd name="connsiteY26" fmla="*/ 142081 h 167864"/>
              <a:gd name="connsiteX27" fmla="*/ 998189 w 3808741"/>
              <a:gd name="connsiteY27" fmla="*/ 72863 h 167864"/>
              <a:gd name="connsiteX28" fmla="*/ 1038263 w 3808741"/>
              <a:gd name="connsiteY28" fmla="*/ 153010 h 167864"/>
              <a:gd name="connsiteX29" fmla="*/ 1063764 w 3808741"/>
              <a:gd name="connsiteY29" fmla="*/ 80149 h 167864"/>
              <a:gd name="connsiteX30" fmla="*/ 1103837 w 3808741"/>
              <a:gd name="connsiteY30" fmla="*/ 145724 h 167864"/>
              <a:gd name="connsiteX31" fmla="*/ 1129338 w 3808741"/>
              <a:gd name="connsiteY31" fmla="*/ 69220 h 167864"/>
              <a:gd name="connsiteX32" fmla="*/ 1176698 w 3808741"/>
              <a:gd name="connsiteY32" fmla="*/ 134795 h 167864"/>
              <a:gd name="connsiteX33" fmla="*/ 1198556 w 3808741"/>
              <a:gd name="connsiteY33" fmla="*/ 65577 h 167864"/>
              <a:gd name="connsiteX34" fmla="*/ 1231343 w 3808741"/>
              <a:gd name="connsiteY34" fmla="*/ 149367 h 167864"/>
              <a:gd name="connsiteX35" fmla="*/ 1267773 w 3808741"/>
              <a:gd name="connsiteY35" fmla="*/ 61934 h 167864"/>
              <a:gd name="connsiteX36" fmla="*/ 1307847 w 3808741"/>
              <a:gd name="connsiteY36" fmla="*/ 127509 h 167864"/>
              <a:gd name="connsiteX37" fmla="*/ 1355206 w 3808741"/>
              <a:gd name="connsiteY37" fmla="*/ 65577 h 167864"/>
              <a:gd name="connsiteX38" fmla="*/ 1406208 w 3808741"/>
              <a:gd name="connsiteY38" fmla="*/ 142081 h 167864"/>
              <a:gd name="connsiteX39" fmla="*/ 1438996 w 3808741"/>
              <a:gd name="connsiteY39" fmla="*/ 51005 h 167864"/>
              <a:gd name="connsiteX40" fmla="*/ 1504570 w 3808741"/>
              <a:gd name="connsiteY40" fmla="*/ 138438 h 167864"/>
              <a:gd name="connsiteX41" fmla="*/ 1544643 w 3808741"/>
              <a:gd name="connsiteY41" fmla="*/ 40076 h 167864"/>
              <a:gd name="connsiteX42" fmla="*/ 1592003 w 3808741"/>
              <a:gd name="connsiteY42" fmla="*/ 149367 h 167864"/>
              <a:gd name="connsiteX43" fmla="*/ 1635719 w 3808741"/>
              <a:gd name="connsiteY43" fmla="*/ 32790 h 167864"/>
              <a:gd name="connsiteX44" fmla="*/ 1679435 w 3808741"/>
              <a:gd name="connsiteY44" fmla="*/ 138438 h 167864"/>
              <a:gd name="connsiteX45" fmla="*/ 1712223 w 3808741"/>
              <a:gd name="connsiteY45" fmla="*/ 18218 h 167864"/>
              <a:gd name="connsiteX46" fmla="*/ 1748653 w 3808741"/>
              <a:gd name="connsiteY46" fmla="*/ 123866 h 167864"/>
              <a:gd name="connsiteX47" fmla="*/ 1796012 w 3808741"/>
              <a:gd name="connsiteY47" fmla="*/ 18218 h 167864"/>
              <a:gd name="connsiteX48" fmla="*/ 1828800 w 3808741"/>
              <a:gd name="connsiteY48" fmla="*/ 123866 h 167864"/>
              <a:gd name="connsiteX49" fmla="*/ 1868873 w 3808741"/>
              <a:gd name="connsiteY49" fmla="*/ 7289 h 167864"/>
              <a:gd name="connsiteX50" fmla="*/ 1916232 w 3808741"/>
              <a:gd name="connsiteY50" fmla="*/ 123866 h 167864"/>
              <a:gd name="connsiteX51" fmla="*/ 1959949 w 3808741"/>
              <a:gd name="connsiteY51" fmla="*/ 3646 h 167864"/>
              <a:gd name="connsiteX52" fmla="*/ 2003665 w 3808741"/>
              <a:gd name="connsiteY52" fmla="*/ 123866 h 167864"/>
              <a:gd name="connsiteX53" fmla="*/ 2043738 w 3808741"/>
              <a:gd name="connsiteY53" fmla="*/ 3 h 167864"/>
              <a:gd name="connsiteX54" fmla="*/ 2087455 w 3808741"/>
              <a:gd name="connsiteY54" fmla="*/ 120223 h 167864"/>
              <a:gd name="connsiteX55" fmla="*/ 2131171 w 3808741"/>
              <a:gd name="connsiteY55" fmla="*/ 14575 h 167864"/>
              <a:gd name="connsiteX56" fmla="*/ 2167601 w 3808741"/>
              <a:gd name="connsiteY56" fmla="*/ 123866 h 167864"/>
              <a:gd name="connsiteX57" fmla="*/ 2214961 w 3808741"/>
              <a:gd name="connsiteY57" fmla="*/ 25504 h 167864"/>
              <a:gd name="connsiteX58" fmla="*/ 2280535 w 3808741"/>
              <a:gd name="connsiteY58" fmla="*/ 138438 h 167864"/>
              <a:gd name="connsiteX59" fmla="*/ 2329671 w 3808741"/>
              <a:gd name="connsiteY59" fmla="*/ 27633 h 167864"/>
              <a:gd name="connsiteX60" fmla="*/ 2380675 w 3808741"/>
              <a:gd name="connsiteY60" fmla="*/ 158694 h 167864"/>
              <a:gd name="connsiteX61" fmla="*/ 2428033 w 3808741"/>
              <a:gd name="connsiteY61" fmla="*/ 58818 h 167864"/>
              <a:gd name="connsiteX62" fmla="*/ 2466329 w 3808741"/>
              <a:gd name="connsiteY62" fmla="*/ 167846 h 167864"/>
              <a:gd name="connsiteX63" fmla="*/ 2515379 w 3808741"/>
              <a:gd name="connsiteY63" fmla="*/ 68145 h 167864"/>
              <a:gd name="connsiteX64" fmla="*/ 2571889 w 3808741"/>
              <a:gd name="connsiteY64" fmla="*/ 155051 h 167864"/>
              <a:gd name="connsiteX65" fmla="*/ 2615518 w 3808741"/>
              <a:gd name="connsiteY65" fmla="*/ 57127 h 167864"/>
              <a:gd name="connsiteX66" fmla="*/ 2670339 w 3808741"/>
              <a:gd name="connsiteY66" fmla="*/ 155051 h 167864"/>
              <a:gd name="connsiteX67" fmla="*/ 2726762 w 3808741"/>
              <a:gd name="connsiteY67" fmla="*/ 57128 h 167864"/>
              <a:gd name="connsiteX68" fmla="*/ 2768613 w 3808741"/>
              <a:gd name="connsiteY68" fmla="*/ 147765 h 167864"/>
              <a:gd name="connsiteX69" fmla="*/ 2812329 w 3808741"/>
              <a:gd name="connsiteY69" fmla="*/ 55087 h 167864"/>
              <a:gd name="connsiteX70" fmla="*/ 2850624 w 3808741"/>
              <a:gd name="connsiteY70" fmla="*/ 158694 h 167864"/>
              <a:gd name="connsiteX71" fmla="*/ 2903493 w 3808741"/>
              <a:gd name="connsiteY71" fmla="*/ 73653 h 167864"/>
              <a:gd name="connsiteX72" fmla="*/ 2939835 w 3808741"/>
              <a:gd name="connsiteY72" fmla="*/ 164203 h 167864"/>
              <a:gd name="connsiteX73" fmla="*/ 2988973 w 3808741"/>
              <a:gd name="connsiteY73" fmla="*/ 66278 h 167864"/>
              <a:gd name="connsiteX74" fmla="*/ 3036420 w 3808741"/>
              <a:gd name="connsiteY74" fmla="*/ 145987 h 167864"/>
              <a:gd name="connsiteX75" fmla="*/ 3092842 w 3808741"/>
              <a:gd name="connsiteY75" fmla="*/ 66279 h 167864"/>
              <a:gd name="connsiteX76" fmla="*/ 3143845 w 3808741"/>
              <a:gd name="connsiteY76" fmla="*/ 155052 h 167864"/>
              <a:gd name="connsiteX77" fmla="*/ 3205775 w 3808741"/>
              <a:gd name="connsiteY77" fmla="*/ 55437 h 167864"/>
              <a:gd name="connsiteX78" fmla="*/ 3260421 w 3808741"/>
              <a:gd name="connsiteY78" fmla="*/ 160822 h 167864"/>
              <a:gd name="connsiteX79" fmla="*/ 3325996 w 3808741"/>
              <a:gd name="connsiteY79" fmla="*/ 46287 h 167864"/>
              <a:gd name="connsiteX80" fmla="*/ 3402588 w 3808741"/>
              <a:gd name="connsiteY80" fmla="*/ 155139 h 167864"/>
              <a:gd name="connsiteX81" fmla="*/ 3469851 w 3808741"/>
              <a:gd name="connsiteY81" fmla="*/ 59081 h 167864"/>
              <a:gd name="connsiteX82" fmla="*/ 3553818 w 3808741"/>
              <a:gd name="connsiteY82" fmla="*/ 147765 h 167864"/>
              <a:gd name="connsiteX83" fmla="*/ 3603042 w 3808741"/>
              <a:gd name="connsiteY83" fmla="*/ 46374 h 167864"/>
              <a:gd name="connsiteX84" fmla="*/ 3659377 w 3808741"/>
              <a:gd name="connsiteY84" fmla="*/ 155051 h 167864"/>
              <a:gd name="connsiteX85" fmla="*/ 3714110 w 3808741"/>
              <a:gd name="connsiteY85" fmla="*/ 50017 h 167864"/>
              <a:gd name="connsiteX86" fmla="*/ 3754095 w 3808741"/>
              <a:gd name="connsiteY86" fmla="*/ 158694 h 167864"/>
              <a:gd name="connsiteX87" fmla="*/ 3808741 w 3808741"/>
              <a:gd name="connsiteY87" fmla="*/ 62724 h 167864"/>
              <a:gd name="connsiteX0" fmla="*/ 0 w 3754095"/>
              <a:gd name="connsiteY0" fmla="*/ 142081 h 167864"/>
              <a:gd name="connsiteX1" fmla="*/ 43716 w 3754095"/>
              <a:gd name="connsiteY1" fmla="*/ 109293 h 167864"/>
              <a:gd name="connsiteX2" fmla="*/ 65574 w 3754095"/>
              <a:gd name="connsiteY2" fmla="*/ 149367 h 167864"/>
              <a:gd name="connsiteX3" fmla="*/ 94718 w 3754095"/>
              <a:gd name="connsiteY3" fmla="*/ 112936 h 167864"/>
              <a:gd name="connsiteX4" fmla="*/ 138435 w 3754095"/>
              <a:gd name="connsiteY4" fmla="*/ 142081 h 167864"/>
              <a:gd name="connsiteX5" fmla="*/ 167579 w 3754095"/>
              <a:gd name="connsiteY5" fmla="*/ 116580 h 167864"/>
              <a:gd name="connsiteX6" fmla="*/ 204009 w 3754095"/>
              <a:gd name="connsiteY6" fmla="*/ 160296 h 167864"/>
              <a:gd name="connsiteX7" fmla="*/ 240439 w 3754095"/>
              <a:gd name="connsiteY7" fmla="*/ 116580 h 167864"/>
              <a:gd name="connsiteX8" fmla="*/ 291442 w 3754095"/>
              <a:gd name="connsiteY8" fmla="*/ 145724 h 167864"/>
              <a:gd name="connsiteX9" fmla="*/ 331515 w 3754095"/>
              <a:gd name="connsiteY9" fmla="*/ 105650 h 167864"/>
              <a:gd name="connsiteX10" fmla="*/ 371588 w 3754095"/>
              <a:gd name="connsiteY10" fmla="*/ 145724 h 167864"/>
              <a:gd name="connsiteX11" fmla="*/ 415305 w 3754095"/>
              <a:gd name="connsiteY11" fmla="*/ 102007 h 167864"/>
              <a:gd name="connsiteX12" fmla="*/ 444449 w 3754095"/>
              <a:gd name="connsiteY12" fmla="*/ 138438 h 167864"/>
              <a:gd name="connsiteX13" fmla="*/ 480879 w 3754095"/>
              <a:gd name="connsiteY13" fmla="*/ 105650 h 167864"/>
              <a:gd name="connsiteX14" fmla="*/ 510023 w 3754095"/>
              <a:gd name="connsiteY14" fmla="*/ 142081 h 167864"/>
              <a:gd name="connsiteX15" fmla="*/ 539168 w 3754095"/>
              <a:gd name="connsiteY15" fmla="*/ 105650 h 167864"/>
              <a:gd name="connsiteX16" fmla="*/ 561026 w 3754095"/>
              <a:gd name="connsiteY16" fmla="*/ 145724 h 167864"/>
              <a:gd name="connsiteX17" fmla="*/ 601099 w 3754095"/>
              <a:gd name="connsiteY17" fmla="*/ 105650 h 167864"/>
              <a:gd name="connsiteX18" fmla="*/ 644815 w 3754095"/>
              <a:gd name="connsiteY18" fmla="*/ 142081 h 167864"/>
              <a:gd name="connsiteX19" fmla="*/ 673960 w 3754095"/>
              <a:gd name="connsiteY19" fmla="*/ 102007 h 167864"/>
              <a:gd name="connsiteX20" fmla="*/ 703104 w 3754095"/>
              <a:gd name="connsiteY20" fmla="*/ 142081 h 167864"/>
              <a:gd name="connsiteX21" fmla="*/ 724962 w 3754095"/>
              <a:gd name="connsiteY21" fmla="*/ 94721 h 167864"/>
              <a:gd name="connsiteX22" fmla="*/ 779608 w 3754095"/>
              <a:gd name="connsiteY22" fmla="*/ 138438 h 167864"/>
              <a:gd name="connsiteX23" fmla="*/ 819681 w 3754095"/>
              <a:gd name="connsiteY23" fmla="*/ 102007 h 167864"/>
              <a:gd name="connsiteX24" fmla="*/ 867040 w 3754095"/>
              <a:gd name="connsiteY24" fmla="*/ 145724 h 167864"/>
              <a:gd name="connsiteX25" fmla="*/ 903470 w 3754095"/>
              <a:gd name="connsiteY25" fmla="*/ 94721 h 167864"/>
              <a:gd name="connsiteX26" fmla="*/ 958116 w 3754095"/>
              <a:gd name="connsiteY26" fmla="*/ 142081 h 167864"/>
              <a:gd name="connsiteX27" fmla="*/ 998189 w 3754095"/>
              <a:gd name="connsiteY27" fmla="*/ 72863 h 167864"/>
              <a:gd name="connsiteX28" fmla="*/ 1038263 w 3754095"/>
              <a:gd name="connsiteY28" fmla="*/ 153010 h 167864"/>
              <a:gd name="connsiteX29" fmla="*/ 1063764 w 3754095"/>
              <a:gd name="connsiteY29" fmla="*/ 80149 h 167864"/>
              <a:gd name="connsiteX30" fmla="*/ 1103837 w 3754095"/>
              <a:gd name="connsiteY30" fmla="*/ 145724 h 167864"/>
              <a:gd name="connsiteX31" fmla="*/ 1129338 w 3754095"/>
              <a:gd name="connsiteY31" fmla="*/ 69220 h 167864"/>
              <a:gd name="connsiteX32" fmla="*/ 1176698 w 3754095"/>
              <a:gd name="connsiteY32" fmla="*/ 134795 h 167864"/>
              <a:gd name="connsiteX33" fmla="*/ 1198556 w 3754095"/>
              <a:gd name="connsiteY33" fmla="*/ 65577 h 167864"/>
              <a:gd name="connsiteX34" fmla="*/ 1231343 w 3754095"/>
              <a:gd name="connsiteY34" fmla="*/ 149367 h 167864"/>
              <a:gd name="connsiteX35" fmla="*/ 1267773 w 3754095"/>
              <a:gd name="connsiteY35" fmla="*/ 61934 h 167864"/>
              <a:gd name="connsiteX36" fmla="*/ 1307847 w 3754095"/>
              <a:gd name="connsiteY36" fmla="*/ 127509 h 167864"/>
              <a:gd name="connsiteX37" fmla="*/ 1355206 w 3754095"/>
              <a:gd name="connsiteY37" fmla="*/ 65577 h 167864"/>
              <a:gd name="connsiteX38" fmla="*/ 1406208 w 3754095"/>
              <a:gd name="connsiteY38" fmla="*/ 142081 h 167864"/>
              <a:gd name="connsiteX39" fmla="*/ 1438996 w 3754095"/>
              <a:gd name="connsiteY39" fmla="*/ 51005 h 167864"/>
              <a:gd name="connsiteX40" fmla="*/ 1504570 w 3754095"/>
              <a:gd name="connsiteY40" fmla="*/ 138438 h 167864"/>
              <a:gd name="connsiteX41" fmla="*/ 1544643 w 3754095"/>
              <a:gd name="connsiteY41" fmla="*/ 40076 h 167864"/>
              <a:gd name="connsiteX42" fmla="*/ 1592003 w 3754095"/>
              <a:gd name="connsiteY42" fmla="*/ 149367 h 167864"/>
              <a:gd name="connsiteX43" fmla="*/ 1635719 w 3754095"/>
              <a:gd name="connsiteY43" fmla="*/ 32790 h 167864"/>
              <a:gd name="connsiteX44" fmla="*/ 1679435 w 3754095"/>
              <a:gd name="connsiteY44" fmla="*/ 138438 h 167864"/>
              <a:gd name="connsiteX45" fmla="*/ 1712223 w 3754095"/>
              <a:gd name="connsiteY45" fmla="*/ 18218 h 167864"/>
              <a:gd name="connsiteX46" fmla="*/ 1748653 w 3754095"/>
              <a:gd name="connsiteY46" fmla="*/ 123866 h 167864"/>
              <a:gd name="connsiteX47" fmla="*/ 1796012 w 3754095"/>
              <a:gd name="connsiteY47" fmla="*/ 18218 h 167864"/>
              <a:gd name="connsiteX48" fmla="*/ 1828800 w 3754095"/>
              <a:gd name="connsiteY48" fmla="*/ 123866 h 167864"/>
              <a:gd name="connsiteX49" fmla="*/ 1868873 w 3754095"/>
              <a:gd name="connsiteY49" fmla="*/ 7289 h 167864"/>
              <a:gd name="connsiteX50" fmla="*/ 1916232 w 3754095"/>
              <a:gd name="connsiteY50" fmla="*/ 123866 h 167864"/>
              <a:gd name="connsiteX51" fmla="*/ 1959949 w 3754095"/>
              <a:gd name="connsiteY51" fmla="*/ 3646 h 167864"/>
              <a:gd name="connsiteX52" fmla="*/ 2003665 w 3754095"/>
              <a:gd name="connsiteY52" fmla="*/ 123866 h 167864"/>
              <a:gd name="connsiteX53" fmla="*/ 2043738 w 3754095"/>
              <a:gd name="connsiteY53" fmla="*/ 3 h 167864"/>
              <a:gd name="connsiteX54" fmla="*/ 2087455 w 3754095"/>
              <a:gd name="connsiteY54" fmla="*/ 120223 h 167864"/>
              <a:gd name="connsiteX55" fmla="*/ 2131171 w 3754095"/>
              <a:gd name="connsiteY55" fmla="*/ 14575 h 167864"/>
              <a:gd name="connsiteX56" fmla="*/ 2167601 w 3754095"/>
              <a:gd name="connsiteY56" fmla="*/ 123866 h 167864"/>
              <a:gd name="connsiteX57" fmla="*/ 2214961 w 3754095"/>
              <a:gd name="connsiteY57" fmla="*/ 25504 h 167864"/>
              <a:gd name="connsiteX58" fmla="*/ 2280535 w 3754095"/>
              <a:gd name="connsiteY58" fmla="*/ 138438 h 167864"/>
              <a:gd name="connsiteX59" fmla="*/ 2329671 w 3754095"/>
              <a:gd name="connsiteY59" fmla="*/ 27633 h 167864"/>
              <a:gd name="connsiteX60" fmla="*/ 2380675 w 3754095"/>
              <a:gd name="connsiteY60" fmla="*/ 158694 h 167864"/>
              <a:gd name="connsiteX61" fmla="*/ 2428033 w 3754095"/>
              <a:gd name="connsiteY61" fmla="*/ 58818 h 167864"/>
              <a:gd name="connsiteX62" fmla="*/ 2466329 w 3754095"/>
              <a:gd name="connsiteY62" fmla="*/ 167846 h 167864"/>
              <a:gd name="connsiteX63" fmla="*/ 2515379 w 3754095"/>
              <a:gd name="connsiteY63" fmla="*/ 68145 h 167864"/>
              <a:gd name="connsiteX64" fmla="*/ 2571889 w 3754095"/>
              <a:gd name="connsiteY64" fmla="*/ 155051 h 167864"/>
              <a:gd name="connsiteX65" fmla="*/ 2615518 w 3754095"/>
              <a:gd name="connsiteY65" fmla="*/ 57127 h 167864"/>
              <a:gd name="connsiteX66" fmla="*/ 2670339 w 3754095"/>
              <a:gd name="connsiteY66" fmla="*/ 155051 h 167864"/>
              <a:gd name="connsiteX67" fmla="*/ 2726762 w 3754095"/>
              <a:gd name="connsiteY67" fmla="*/ 57128 h 167864"/>
              <a:gd name="connsiteX68" fmla="*/ 2768613 w 3754095"/>
              <a:gd name="connsiteY68" fmla="*/ 147765 h 167864"/>
              <a:gd name="connsiteX69" fmla="*/ 2812329 w 3754095"/>
              <a:gd name="connsiteY69" fmla="*/ 55087 h 167864"/>
              <a:gd name="connsiteX70" fmla="*/ 2850624 w 3754095"/>
              <a:gd name="connsiteY70" fmla="*/ 158694 h 167864"/>
              <a:gd name="connsiteX71" fmla="*/ 2903493 w 3754095"/>
              <a:gd name="connsiteY71" fmla="*/ 73653 h 167864"/>
              <a:gd name="connsiteX72" fmla="*/ 2939835 w 3754095"/>
              <a:gd name="connsiteY72" fmla="*/ 164203 h 167864"/>
              <a:gd name="connsiteX73" fmla="*/ 2988973 w 3754095"/>
              <a:gd name="connsiteY73" fmla="*/ 66278 h 167864"/>
              <a:gd name="connsiteX74" fmla="*/ 3036420 w 3754095"/>
              <a:gd name="connsiteY74" fmla="*/ 145987 h 167864"/>
              <a:gd name="connsiteX75" fmla="*/ 3092842 w 3754095"/>
              <a:gd name="connsiteY75" fmla="*/ 66279 h 167864"/>
              <a:gd name="connsiteX76" fmla="*/ 3143845 w 3754095"/>
              <a:gd name="connsiteY76" fmla="*/ 155052 h 167864"/>
              <a:gd name="connsiteX77" fmla="*/ 3205775 w 3754095"/>
              <a:gd name="connsiteY77" fmla="*/ 55437 h 167864"/>
              <a:gd name="connsiteX78" fmla="*/ 3260421 w 3754095"/>
              <a:gd name="connsiteY78" fmla="*/ 160822 h 167864"/>
              <a:gd name="connsiteX79" fmla="*/ 3325996 w 3754095"/>
              <a:gd name="connsiteY79" fmla="*/ 46287 h 167864"/>
              <a:gd name="connsiteX80" fmla="*/ 3402588 w 3754095"/>
              <a:gd name="connsiteY80" fmla="*/ 155139 h 167864"/>
              <a:gd name="connsiteX81" fmla="*/ 3469851 w 3754095"/>
              <a:gd name="connsiteY81" fmla="*/ 59081 h 167864"/>
              <a:gd name="connsiteX82" fmla="*/ 3553818 w 3754095"/>
              <a:gd name="connsiteY82" fmla="*/ 147765 h 167864"/>
              <a:gd name="connsiteX83" fmla="*/ 3603042 w 3754095"/>
              <a:gd name="connsiteY83" fmla="*/ 46374 h 167864"/>
              <a:gd name="connsiteX84" fmla="*/ 3659377 w 3754095"/>
              <a:gd name="connsiteY84" fmla="*/ 155051 h 167864"/>
              <a:gd name="connsiteX85" fmla="*/ 3714110 w 3754095"/>
              <a:gd name="connsiteY85" fmla="*/ 50017 h 167864"/>
              <a:gd name="connsiteX86" fmla="*/ 3754095 w 3754095"/>
              <a:gd name="connsiteY86" fmla="*/ 158694 h 167864"/>
              <a:gd name="connsiteX0" fmla="*/ 0 w 3714110"/>
              <a:gd name="connsiteY0" fmla="*/ 142081 h 167864"/>
              <a:gd name="connsiteX1" fmla="*/ 43716 w 3714110"/>
              <a:gd name="connsiteY1" fmla="*/ 109293 h 167864"/>
              <a:gd name="connsiteX2" fmla="*/ 65574 w 3714110"/>
              <a:gd name="connsiteY2" fmla="*/ 149367 h 167864"/>
              <a:gd name="connsiteX3" fmla="*/ 94718 w 3714110"/>
              <a:gd name="connsiteY3" fmla="*/ 112936 h 167864"/>
              <a:gd name="connsiteX4" fmla="*/ 138435 w 3714110"/>
              <a:gd name="connsiteY4" fmla="*/ 142081 h 167864"/>
              <a:gd name="connsiteX5" fmla="*/ 167579 w 3714110"/>
              <a:gd name="connsiteY5" fmla="*/ 116580 h 167864"/>
              <a:gd name="connsiteX6" fmla="*/ 204009 w 3714110"/>
              <a:gd name="connsiteY6" fmla="*/ 160296 h 167864"/>
              <a:gd name="connsiteX7" fmla="*/ 240439 w 3714110"/>
              <a:gd name="connsiteY7" fmla="*/ 116580 h 167864"/>
              <a:gd name="connsiteX8" fmla="*/ 291442 w 3714110"/>
              <a:gd name="connsiteY8" fmla="*/ 145724 h 167864"/>
              <a:gd name="connsiteX9" fmla="*/ 331515 w 3714110"/>
              <a:gd name="connsiteY9" fmla="*/ 105650 h 167864"/>
              <a:gd name="connsiteX10" fmla="*/ 371588 w 3714110"/>
              <a:gd name="connsiteY10" fmla="*/ 145724 h 167864"/>
              <a:gd name="connsiteX11" fmla="*/ 415305 w 3714110"/>
              <a:gd name="connsiteY11" fmla="*/ 102007 h 167864"/>
              <a:gd name="connsiteX12" fmla="*/ 444449 w 3714110"/>
              <a:gd name="connsiteY12" fmla="*/ 138438 h 167864"/>
              <a:gd name="connsiteX13" fmla="*/ 480879 w 3714110"/>
              <a:gd name="connsiteY13" fmla="*/ 105650 h 167864"/>
              <a:gd name="connsiteX14" fmla="*/ 510023 w 3714110"/>
              <a:gd name="connsiteY14" fmla="*/ 142081 h 167864"/>
              <a:gd name="connsiteX15" fmla="*/ 539168 w 3714110"/>
              <a:gd name="connsiteY15" fmla="*/ 105650 h 167864"/>
              <a:gd name="connsiteX16" fmla="*/ 561026 w 3714110"/>
              <a:gd name="connsiteY16" fmla="*/ 145724 h 167864"/>
              <a:gd name="connsiteX17" fmla="*/ 601099 w 3714110"/>
              <a:gd name="connsiteY17" fmla="*/ 105650 h 167864"/>
              <a:gd name="connsiteX18" fmla="*/ 644815 w 3714110"/>
              <a:gd name="connsiteY18" fmla="*/ 142081 h 167864"/>
              <a:gd name="connsiteX19" fmla="*/ 673960 w 3714110"/>
              <a:gd name="connsiteY19" fmla="*/ 102007 h 167864"/>
              <a:gd name="connsiteX20" fmla="*/ 703104 w 3714110"/>
              <a:gd name="connsiteY20" fmla="*/ 142081 h 167864"/>
              <a:gd name="connsiteX21" fmla="*/ 724962 w 3714110"/>
              <a:gd name="connsiteY21" fmla="*/ 94721 h 167864"/>
              <a:gd name="connsiteX22" fmla="*/ 779608 w 3714110"/>
              <a:gd name="connsiteY22" fmla="*/ 138438 h 167864"/>
              <a:gd name="connsiteX23" fmla="*/ 819681 w 3714110"/>
              <a:gd name="connsiteY23" fmla="*/ 102007 h 167864"/>
              <a:gd name="connsiteX24" fmla="*/ 867040 w 3714110"/>
              <a:gd name="connsiteY24" fmla="*/ 145724 h 167864"/>
              <a:gd name="connsiteX25" fmla="*/ 903470 w 3714110"/>
              <a:gd name="connsiteY25" fmla="*/ 94721 h 167864"/>
              <a:gd name="connsiteX26" fmla="*/ 958116 w 3714110"/>
              <a:gd name="connsiteY26" fmla="*/ 142081 h 167864"/>
              <a:gd name="connsiteX27" fmla="*/ 998189 w 3714110"/>
              <a:gd name="connsiteY27" fmla="*/ 72863 h 167864"/>
              <a:gd name="connsiteX28" fmla="*/ 1038263 w 3714110"/>
              <a:gd name="connsiteY28" fmla="*/ 153010 h 167864"/>
              <a:gd name="connsiteX29" fmla="*/ 1063764 w 3714110"/>
              <a:gd name="connsiteY29" fmla="*/ 80149 h 167864"/>
              <a:gd name="connsiteX30" fmla="*/ 1103837 w 3714110"/>
              <a:gd name="connsiteY30" fmla="*/ 145724 h 167864"/>
              <a:gd name="connsiteX31" fmla="*/ 1129338 w 3714110"/>
              <a:gd name="connsiteY31" fmla="*/ 69220 h 167864"/>
              <a:gd name="connsiteX32" fmla="*/ 1176698 w 3714110"/>
              <a:gd name="connsiteY32" fmla="*/ 134795 h 167864"/>
              <a:gd name="connsiteX33" fmla="*/ 1198556 w 3714110"/>
              <a:gd name="connsiteY33" fmla="*/ 65577 h 167864"/>
              <a:gd name="connsiteX34" fmla="*/ 1231343 w 3714110"/>
              <a:gd name="connsiteY34" fmla="*/ 149367 h 167864"/>
              <a:gd name="connsiteX35" fmla="*/ 1267773 w 3714110"/>
              <a:gd name="connsiteY35" fmla="*/ 61934 h 167864"/>
              <a:gd name="connsiteX36" fmla="*/ 1307847 w 3714110"/>
              <a:gd name="connsiteY36" fmla="*/ 127509 h 167864"/>
              <a:gd name="connsiteX37" fmla="*/ 1355206 w 3714110"/>
              <a:gd name="connsiteY37" fmla="*/ 65577 h 167864"/>
              <a:gd name="connsiteX38" fmla="*/ 1406208 w 3714110"/>
              <a:gd name="connsiteY38" fmla="*/ 142081 h 167864"/>
              <a:gd name="connsiteX39" fmla="*/ 1438996 w 3714110"/>
              <a:gd name="connsiteY39" fmla="*/ 51005 h 167864"/>
              <a:gd name="connsiteX40" fmla="*/ 1504570 w 3714110"/>
              <a:gd name="connsiteY40" fmla="*/ 138438 h 167864"/>
              <a:gd name="connsiteX41" fmla="*/ 1544643 w 3714110"/>
              <a:gd name="connsiteY41" fmla="*/ 40076 h 167864"/>
              <a:gd name="connsiteX42" fmla="*/ 1592003 w 3714110"/>
              <a:gd name="connsiteY42" fmla="*/ 149367 h 167864"/>
              <a:gd name="connsiteX43" fmla="*/ 1635719 w 3714110"/>
              <a:gd name="connsiteY43" fmla="*/ 32790 h 167864"/>
              <a:gd name="connsiteX44" fmla="*/ 1679435 w 3714110"/>
              <a:gd name="connsiteY44" fmla="*/ 138438 h 167864"/>
              <a:gd name="connsiteX45" fmla="*/ 1712223 w 3714110"/>
              <a:gd name="connsiteY45" fmla="*/ 18218 h 167864"/>
              <a:gd name="connsiteX46" fmla="*/ 1748653 w 3714110"/>
              <a:gd name="connsiteY46" fmla="*/ 123866 h 167864"/>
              <a:gd name="connsiteX47" fmla="*/ 1796012 w 3714110"/>
              <a:gd name="connsiteY47" fmla="*/ 18218 h 167864"/>
              <a:gd name="connsiteX48" fmla="*/ 1828800 w 3714110"/>
              <a:gd name="connsiteY48" fmla="*/ 123866 h 167864"/>
              <a:gd name="connsiteX49" fmla="*/ 1868873 w 3714110"/>
              <a:gd name="connsiteY49" fmla="*/ 7289 h 167864"/>
              <a:gd name="connsiteX50" fmla="*/ 1916232 w 3714110"/>
              <a:gd name="connsiteY50" fmla="*/ 123866 h 167864"/>
              <a:gd name="connsiteX51" fmla="*/ 1959949 w 3714110"/>
              <a:gd name="connsiteY51" fmla="*/ 3646 h 167864"/>
              <a:gd name="connsiteX52" fmla="*/ 2003665 w 3714110"/>
              <a:gd name="connsiteY52" fmla="*/ 123866 h 167864"/>
              <a:gd name="connsiteX53" fmla="*/ 2043738 w 3714110"/>
              <a:gd name="connsiteY53" fmla="*/ 3 h 167864"/>
              <a:gd name="connsiteX54" fmla="*/ 2087455 w 3714110"/>
              <a:gd name="connsiteY54" fmla="*/ 120223 h 167864"/>
              <a:gd name="connsiteX55" fmla="*/ 2131171 w 3714110"/>
              <a:gd name="connsiteY55" fmla="*/ 14575 h 167864"/>
              <a:gd name="connsiteX56" fmla="*/ 2167601 w 3714110"/>
              <a:gd name="connsiteY56" fmla="*/ 123866 h 167864"/>
              <a:gd name="connsiteX57" fmla="*/ 2214961 w 3714110"/>
              <a:gd name="connsiteY57" fmla="*/ 25504 h 167864"/>
              <a:gd name="connsiteX58" fmla="*/ 2280535 w 3714110"/>
              <a:gd name="connsiteY58" fmla="*/ 138438 h 167864"/>
              <a:gd name="connsiteX59" fmla="*/ 2329671 w 3714110"/>
              <a:gd name="connsiteY59" fmla="*/ 27633 h 167864"/>
              <a:gd name="connsiteX60" fmla="*/ 2380675 w 3714110"/>
              <a:gd name="connsiteY60" fmla="*/ 158694 h 167864"/>
              <a:gd name="connsiteX61" fmla="*/ 2428033 w 3714110"/>
              <a:gd name="connsiteY61" fmla="*/ 58818 h 167864"/>
              <a:gd name="connsiteX62" fmla="*/ 2466329 w 3714110"/>
              <a:gd name="connsiteY62" fmla="*/ 167846 h 167864"/>
              <a:gd name="connsiteX63" fmla="*/ 2515379 w 3714110"/>
              <a:gd name="connsiteY63" fmla="*/ 68145 h 167864"/>
              <a:gd name="connsiteX64" fmla="*/ 2571889 w 3714110"/>
              <a:gd name="connsiteY64" fmla="*/ 155051 h 167864"/>
              <a:gd name="connsiteX65" fmla="*/ 2615518 w 3714110"/>
              <a:gd name="connsiteY65" fmla="*/ 57127 h 167864"/>
              <a:gd name="connsiteX66" fmla="*/ 2670339 w 3714110"/>
              <a:gd name="connsiteY66" fmla="*/ 155051 h 167864"/>
              <a:gd name="connsiteX67" fmla="*/ 2726762 w 3714110"/>
              <a:gd name="connsiteY67" fmla="*/ 57128 h 167864"/>
              <a:gd name="connsiteX68" fmla="*/ 2768613 w 3714110"/>
              <a:gd name="connsiteY68" fmla="*/ 147765 h 167864"/>
              <a:gd name="connsiteX69" fmla="*/ 2812329 w 3714110"/>
              <a:gd name="connsiteY69" fmla="*/ 55087 h 167864"/>
              <a:gd name="connsiteX70" fmla="*/ 2850624 w 3714110"/>
              <a:gd name="connsiteY70" fmla="*/ 158694 h 167864"/>
              <a:gd name="connsiteX71" fmla="*/ 2903493 w 3714110"/>
              <a:gd name="connsiteY71" fmla="*/ 73653 h 167864"/>
              <a:gd name="connsiteX72" fmla="*/ 2939835 w 3714110"/>
              <a:gd name="connsiteY72" fmla="*/ 164203 h 167864"/>
              <a:gd name="connsiteX73" fmla="*/ 2988973 w 3714110"/>
              <a:gd name="connsiteY73" fmla="*/ 66278 h 167864"/>
              <a:gd name="connsiteX74" fmla="*/ 3036420 w 3714110"/>
              <a:gd name="connsiteY74" fmla="*/ 145987 h 167864"/>
              <a:gd name="connsiteX75" fmla="*/ 3092842 w 3714110"/>
              <a:gd name="connsiteY75" fmla="*/ 66279 h 167864"/>
              <a:gd name="connsiteX76" fmla="*/ 3143845 w 3714110"/>
              <a:gd name="connsiteY76" fmla="*/ 155052 h 167864"/>
              <a:gd name="connsiteX77" fmla="*/ 3205775 w 3714110"/>
              <a:gd name="connsiteY77" fmla="*/ 55437 h 167864"/>
              <a:gd name="connsiteX78" fmla="*/ 3260421 w 3714110"/>
              <a:gd name="connsiteY78" fmla="*/ 160822 h 167864"/>
              <a:gd name="connsiteX79" fmla="*/ 3325996 w 3714110"/>
              <a:gd name="connsiteY79" fmla="*/ 46287 h 167864"/>
              <a:gd name="connsiteX80" fmla="*/ 3402588 w 3714110"/>
              <a:gd name="connsiteY80" fmla="*/ 155139 h 167864"/>
              <a:gd name="connsiteX81" fmla="*/ 3469851 w 3714110"/>
              <a:gd name="connsiteY81" fmla="*/ 59081 h 167864"/>
              <a:gd name="connsiteX82" fmla="*/ 3553818 w 3714110"/>
              <a:gd name="connsiteY82" fmla="*/ 147765 h 167864"/>
              <a:gd name="connsiteX83" fmla="*/ 3603042 w 3714110"/>
              <a:gd name="connsiteY83" fmla="*/ 46374 h 167864"/>
              <a:gd name="connsiteX84" fmla="*/ 3659377 w 3714110"/>
              <a:gd name="connsiteY84" fmla="*/ 155051 h 167864"/>
              <a:gd name="connsiteX85" fmla="*/ 3714110 w 3714110"/>
              <a:gd name="connsiteY85" fmla="*/ 50017 h 167864"/>
              <a:gd name="connsiteX0" fmla="*/ 0 w 3659377"/>
              <a:gd name="connsiteY0" fmla="*/ 142081 h 167864"/>
              <a:gd name="connsiteX1" fmla="*/ 43716 w 3659377"/>
              <a:gd name="connsiteY1" fmla="*/ 109293 h 167864"/>
              <a:gd name="connsiteX2" fmla="*/ 65574 w 3659377"/>
              <a:gd name="connsiteY2" fmla="*/ 149367 h 167864"/>
              <a:gd name="connsiteX3" fmla="*/ 94718 w 3659377"/>
              <a:gd name="connsiteY3" fmla="*/ 112936 h 167864"/>
              <a:gd name="connsiteX4" fmla="*/ 138435 w 3659377"/>
              <a:gd name="connsiteY4" fmla="*/ 142081 h 167864"/>
              <a:gd name="connsiteX5" fmla="*/ 167579 w 3659377"/>
              <a:gd name="connsiteY5" fmla="*/ 116580 h 167864"/>
              <a:gd name="connsiteX6" fmla="*/ 204009 w 3659377"/>
              <a:gd name="connsiteY6" fmla="*/ 160296 h 167864"/>
              <a:gd name="connsiteX7" fmla="*/ 240439 w 3659377"/>
              <a:gd name="connsiteY7" fmla="*/ 116580 h 167864"/>
              <a:gd name="connsiteX8" fmla="*/ 291442 w 3659377"/>
              <a:gd name="connsiteY8" fmla="*/ 145724 h 167864"/>
              <a:gd name="connsiteX9" fmla="*/ 331515 w 3659377"/>
              <a:gd name="connsiteY9" fmla="*/ 105650 h 167864"/>
              <a:gd name="connsiteX10" fmla="*/ 371588 w 3659377"/>
              <a:gd name="connsiteY10" fmla="*/ 145724 h 167864"/>
              <a:gd name="connsiteX11" fmla="*/ 415305 w 3659377"/>
              <a:gd name="connsiteY11" fmla="*/ 102007 h 167864"/>
              <a:gd name="connsiteX12" fmla="*/ 444449 w 3659377"/>
              <a:gd name="connsiteY12" fmla="*/ 138438 h 167864"/>
              <a:gd name="connsiteX13" fmla="*/ 480879 w 3659377"/>
              <a:gd name="connsiteY13" fmla="*/ 105650 h 167864"/>
              <a:gd name="connsiteX14" fmla="*/ 510023 w 3659377"/>
              <a:gd name="connsiteY14" fmla="*/ 142081 h 167864"/>
              <a:gd name="connsiteX15" fmla="*/ 539168 w 3659377"/>
              <a:gd name="connsiteY15" fmla="*/ 105650 h 167864"/>
              <a:gd name="connsiteX16" fmla="*/ 561026 w 3659377"/>
              <a:gd name="connsiteY16" fmla="*/ 145724 h 167864"/>
              <a:gd name="connsiteX17" fmla="*/ 601099 w 3659377"/>
              <a:gd name="connsiteY17" fmla="*/ 105650 h 167864"/>
              <a:gd name="connsiteX18" fmla="*/ 644815 w 3659377"/>
              <a:gd name="connsiteY18" fmla="*/ 142081 h 167864"/>
              <a:gd name="connsiteX19" fmla="*/ 673960 w 3659377"/>
              <a:gd name="connsiteY19" fmla="*/ 102007 h 167864"/>
              <a:gd name="connsiteX20" fmla="*/ 703104 w 3659377"/>
              <a:gd name="connsiteY20" fmla="*/ 142081 h 167864"/>
              <a:gd name="connsiteX21" fmla="*/ 724962 w 3659377"/>
              <a:gd name="connsiteY21" fmla="*/ 94721 h 167864"/>
              <a:gd name="connsiteX22" fmla="*/ 779608 w 3659377"/>
              <a:gd name="connsiteY22" fmla="*/ 138438 h 167864"/>
              <a:gd name="connsiteX23" fmla="*/ 819681 w 3659377"/>
              <a:gd name="connsiteY23" fmla="*/ 102007 h 167864"/>
              <a:gd name="connsiteX24" fmla="*/ 867040 w 3659377"/>
              <a:gd name="connsiteY24" fmla="*/ 145724 h 167864"/>
              <a:gd name="connsiteX25" fmla="*/ 903470 w 3659377"/>
              <a:gd name="connsiteY25" fmla="*/ 94721 h 167864"/>
              <a:gd name="connsiteX26" fmla="*/ 958116 w 3659377"/>
              <a:gd name="connsiteY26" fmla="*/ 142081 h 167864"/>
              <a:gd name="connsiteX27" fmla="*/ 998189 w 3659377"/>
              <a:gd name="connsiteY27" fmla="*/ 72863 h 167864"/>
              <a:gd name="connsiteX28" fmla="*/ 1038263 w 3659377"/>
              <a:gd name="connsiteY28" fmla="*/ 153010 h 167864"/>
              <a:gd name="connsiteX29" fmla="*/ 1063764 w 3659377"/>
              <a:gd name="connsiteY29" fmla="*/ 80149 h 167864"/>
              <a:gd name="connsiteX30" fmla="*/ 1103837 w 3659377"/>
              <a:gd name="connsiteY30" fmla="*/ 145724 h 167864"/>
              <a:gd name="connsiteX31" fmla="*/ 1129338 w 3659377"/>
              <a:gd name="connsiteY31" fmla="*/ 69220 h 167864"/>
              <a:gd name="connsiteX32" fmla="*/ 1176698 w 3659377"/>
              <a:gd name="connsiteY32" fmla="*/ 134795 h 167864"/>
              <a:gd name="connsiteX33" fmla="*/ 1198556 w 3659377"/>
              <a:gd name="connsiteY33" fmla="*/ 65577 h 167864"/>
              <a:gd name="connsiteX34" fmla="*/ 1231343 w 3659377"/>
              <a:gd name="connsiteY34" fmla="*/ 149367 h 167864"/>
              <a:gd name="connsiteX35" fmla="*/ 1267773 w 3659377"/>
              <a:gd name="connsiteY35" fmla="*/ 61934 h 167864"/>
              <a:gd name="connsiteX36" fmla="*/ 1307847 w 3659377"/>
              <a:gd name="connsiteY36" fmla="*/ 127509 h 167864"/>
              <a:gd name="connsiteX37" fmla="*/ 1355206 w 3659377"/>
              <a:gd name="connsiteY37" fmla="*/ 65577 h 167864"/>
              <a:gd name="connsiteX38" fmla="*/ 1406208 w 3659377"/>
              <a:gd name="connsiteY38" fmla="*/ 142081 h 167864"/>
              <a:gd name="connsiteX39" fmla="*/ 1438996 w 3659377"/>
              <a:gd name="connsiteY39" fmla="*/ 51005 h 167864"/>
              <a:gd name="connsiteX40" fmla="*/ 1504570 w 3659377"/>
              <a:gd name="connsiteY40" fmla="*/ 138438 h 167864"/>
              <a:gd name="connsiteX41" fmla="*/ 1544643 w 3659377"/>
              <a:gd name="connsiteY41" fmla="*/ 40076 h 167864"/>
              <a:gd name="connsiteX42" fmla="*/ 1592003 w 3659377"/>
              <a:gd name="connsiteY42" fmla="*/ 149367 h 167864"/>
              <a:gd name="connsiteX43" fmla="*/ 1635719 w 3659377"/>
              <a:gd name="connsiteY43" fmla="*/ 32790 h 167864"/>
              <a:gd name="connsiteX44" fmla="*/ 1679435 w 3659377"/>
              <a:gd name="connsiteY44" fmla="*/ 138438 h 167864"/>
              <a:gd name="connsiteX45" fmla="*/ 1712223 w 3659377"/>
              <a:gd name="connsiteY45" fmla="*/ 18218 h 167864"/>
              <a:gd name="connsiteX46" fmla="*/ 1748653 w 3659377"/>
              <a:gd name="connsiteY46" fmla="*/ 123866 h 167864"/>
              <a:gd name="connsiteX47" fmla="*/ 1796012 w 3659377"/>
              <a:gd name="connsiteY47" fmla="*/ 18218 h 167864"/>
              <a:gd name="connsiteX48" fmla="*/ 1828800 w 3659377"/>
              <a:gd name="connsiteY48" fmla="*/ 123866 h 167864"/>
              <a:gd name="connsiteX49" fmla="*/ 1868873 w 3659377"/>
              <a:gd name="connsiteY49" fmla="*/ 7289 h 167864"/>
              <a:gd name="connsiteX50" fmla="*/ 1916232 w 3659377"/>
              <a:gd name="connsiteY50" fmla="*/ 123866 h 167864"/>
              <a:gd name="connsiteX51" fmla="*/ 1959949 w 3659377"/>
              <a:gd name="connsiteY51" fmla="*/ 3646 h 167864"/>
              <a:gd name="connsiteX52" fmla="*/ 2003665 w 3659377"/>
              <a:gd name="connsiteY52" fmla="*/ 123866 h 167864"/>
              <a:gd name="connsiteX53" fmla="*/ 2043738 w 3659377"/>
              <a:gd name="connsiteY53" fmla="*/ 3 h 167864"/>
              <a:gd name="connsiteX54" fmla="*/ 2087455 w 3659377"/>
              <a:gd name="connsiteY54" fmla="*/ 120223 h 167864"/>
              <a:gd name="connsiteX55" fmla="*/ 2131171 w 3659377"/>
              <a:gd name="connsiteY55" fmla="*/ 14575 h 167864"/>
              <a:gd name="connsiteX56" fmla="*/ 2167601 w 3659377"/>
              <a:gd name="connsiteY56" fmla="*/ 123866 h 167864"/>
              <a:gd name="connsiteX57" fmla="*/ 2214961 w 3659377"/>
              <a:gd name="connsiteY57" fmla="*/ 25504 h 167864"/>
              <a:gd name="connsiteX58" fmla="*/ 2280535 w 3659377"/>
              <a:gd name="connsiteY58" fmla="*/ 138438 h 167864"/>
              <a:gd name="connsiteX59" fmla="*/ 2329671 w 3659377"/>
              <a:gd name="connsiteY59" fmla="*/ 27633 h 167864"/>
              <a:gd name="connsiteX60" fmla="*/ 2380675 w 3659377"/>
              <a:gd name="connsiteY60" fmla="*/ 158694 h 167864"/>
              <a:gd name="connsiteX61" fmla="*/ 2428033 w 3659377"/>
              <a:gd name="connsiteY61" fmla="*/ 58818 h 167864"/>
              <a:gd name="connsiteX62" fmla="*/ 2466329 w 3659377"/>
              <a:gd name="connsiteY62" fmla="*/ 167846 h 167864"/>
              <a:gd name="connsiteX63" fmla="*/ 2515379 w 3659377"/>
              <a:gd name="connsiteY63" fmla="*/ 68145 h 167864"/>
              <a:gd name="connsiteX64" fmla="*/ 2571889 w 3659377"/>
              <a:gd name="connsiteY64" fmla="*/ 155051 h 167864"/>
              <a:gd name="connsiteX65" fmla="*/ 2615518 w 3659377"/>
              <a:gd name="connsiteY65" fmla="*/ 57127 h 167864"/>
              <a:gd name="connsiteX66" fmla="*/ 2670339 w 3659377"/>
              <a:gd name="connsiteY66" fmla="*/ 155051 h 167864"/>
              <a:gd name="connsiteX67" fmla="*/ 2726762 w 3659377"/>
              <a:gd name="connsiteY67" fmla="*/ 57128 h 167864"/>
              <a:gd name="connsiteX68" fmla="*/ 2768613 w 3659377"/>
              <a:gd name="connsiteY68" fmla="*/ 147765 h 167864"/>
              <a:gd name="connsiteX69" fmla="*/ 2812329 w 3659377"/>
              <a:gd name="connsiteY69" fmla="*/ 55087 h 167864"/>
              <a:gd name="connsiteX70" fmla="*/ 2850624 w 3659377"/>
              <a:gd name="connsiteY70" fmla="*/ 158694 h 167864"/>
              <a:gd name="connsiteX71" fmla="*/ 2903493 w 3659377"/>
              <a:gd name="connsiteY71" fmla="*/ 73653 h 167864"/>
              <a:gd name="connsiteX72" fmla="*/ 2939835 w 3659377"/>
              <a:gd name="connsiteY72" fmla="*/ 164203 h 167864"/>
              <a:gd name="connsiteX73" fmla="*/ 2988973 w 3659377"/>
              <a:gd name="connsiteY73" fmla="*/ 66278 h 167864"/>
              <a:gd name="connsiteX74" fmla="*/ 3036420 w 3659377"/>
              <a:gd name="connsiteY74" fmla="*/ 145987 h 167864"/>
              <a:gd name="connsiteX75" fmla="*/ 3092842 w 3659377"/>
              <a:gd name="connsiteY75" fmla="*/ 66279 h 167864"/>
              <a:gd name="connsiteX76" fmla="*/ 3143845 w 3659377"/>
              <a:gd name="connsiteY76" fmla="*/ 155052 h 167864"/>
              <a:gd name="connsiteX77" fmla="*/ 3205775 w 3659377"/>
              <a:gd name="connsiteY77" fmla="*/ 55437 h 167864"/>
              <a:gd name="connsiteX78" fmla="*/ 3260421 w 3659377"/>
              <a:gd name="connsiteY78" fmla="*/ 160822 h 167864"/>
              <a:gd name="connsiteX79" fmla="*/ 3325996 w 3659377"/>
              <a:gd name="connsiteY79" fmla="*/ 46287 h 167864"/>
              <a:gd name="connsiteX80" fmla="*/ 3402588 w 3659377"/>
              <a:gd name="connsiteY80" fmla="*/ 155139 h 167864"/>
              <a:gd name="connsiteX81" fmla="*/ 3469851 w 3659377"/>
              <a:gd name="connsiteY81" fmla="*/ 59081 h 167864"/>
              <a:gd name="connsiteX82" fmla="*/ 3553818 w 3659377"/>
              <a:gd name="connsiteY82" fmla="*/ 147765 h 167864"/>
              <a:gd name="connsiteX83" fmla="*/ 3603042 w 3659377"/>
              <a:gd name="connsiteY83" fmla="*/ 46374 h 167864"/>
              <a:gd name="connsiteX84" fmla="*/ 3659377 w 3659377"/>
              <a:gd name="connsiteY84" fmla="*/ 155051 h 167864"/>
              <a:gd name="connsiteX0" fmla="*/ 0 w 3603042"/>
              <a:gd name="connsiteY0" fmla="*/ 142081 h 167864"/>
              <a:gd name="connsiteX1" fmla="*/ 43716 w 3603042"/>
              <a:gd name="connsiteY1" fmla="*/ 109293 h 167864"/>
              <a:gd name="connsiteX2" fmla="*/ 65574 w 3603042"/>
              <a:gd name="connsiteY2" fmla="*/ 149367 h 167864"/>
              <a:gd name="connsiteX3" fmla="*/ 94718 w 3603042"/>
              <a:gd name="connsiteY3" fmla="*/ 112936 h 167864"/>
              <a:gd name="connsiteX4" fmla="*/ 138435 w 3603042"/>
              <a:gd name="connsiteY4" fmla="*/ 142081 h 167864"/>
              <a:gd name="connsiteX5" fmla="*/ 167579 w 3603042"/>
              <a:gd name="connsiteY5" fmla="*/ 116580 h 167864"/>
              <a:gd name="connsiteX6" fmla="*/ 204009 w 3603042"/>
              <a:gd name="connsiteY6" fmla="*/ 160296 h 167864"/>
              <a:gd name="connsiteX7" fmla="*/ 240439 w 3603042"/>
              <a:gd name="connsiteY7" fmla="*/ 116580 h 167864"/>
              <a:gd name="connsiteX8" fmla="*/ 291442 w 3603042"/>
              <a:gd name="connsiteY8" fmla="*/ 145724 h 167864"/>
              <a:gd name="connsiteX9" fmla="*/ 331515 w 3603042"/>
              <a:gd name="connsiteY9" fmla="*/ 105650 h 167864"/>
              <a:gd name="connsiteX10" fmla="*/ 371588 w 3603042"/>
              <a:gd name="connsiteY10" fmla="*/ 145724 h 167864"/>
              <a:gd name="connsiteX11" fmla="*/ 415305 w 3603042"/>
              <a:gd name="connsiteY11" fmla="*/ 102007 h 167864"/>
              <a:gd name="connsiteX12" fmla="*/ 444449 w 3603042"/>
              <a:gd name="connsiteY12" fmla="*/ 138438 h 167864"/>
              <a:gd name="connsiteX13" fmla="*/ 480879 w 3603042"/>
              <a:gd name="connsiteY13" fmla="*/ 105650 h 167864"/>
              <a:gd name="connsiteX14" fmla="*/ 510023 w 3603042"/>
              <a:gd name="connsiteY14" fmla="*/ 142081 h 167864"/>
              <a:gd name="connsiteX15" fmla="*/ 539168 w 3603042"/>
              <a:gd name="connsiteY15" fmla="*/ 105650 h 167864"/>
              <a:gd name="connsiteX16" fmla="*/ 561026 w 3603042"/>
              <a:gd name="connsiteY16" fmla="*/ 145724 h 167864"/>
              <a:gd name="connsiteX17" fmla="*/ 601099 w 3603042"/>
              <a:gd name="connsiteY17" fmla="*/ 105650 h 167864"/>
              <a:gd name="connsiteX18" fmla="*/ 644815 w 3603042"/>
              <a:gd name="connsiteY18" fmla="*/ 142081 h 167864"/>
              <a:gd name="connsiteX19" fmla="*/ 673960 w 3603042"/>
              <a:gd name="connsiteY19" fmla="*/ 102007 h 167864"/>
              <a:gd name="connsiteX20" fmla="*/ 703104 w 3603042"/>
              <a:gd name="connsiteY20" fmla="*/ 142081 h 167864"/>
              <a:gd name="connsiteX21" fmla="*/ 724962 w 3603042"/>
              <a:gd name="connsiteY21" fmla="*/ 94721 h 167864"/>
              <a:gd name="connsiteX22" fmla="*/ 779608 w 3603042"/>
              <a:gd name="connsiteY22" fmla="*/ 138438 h 167864"/>
              <a:gd name="connsiteX23" fmla="*/ 819681 w 3603042"/>
              <a:gd name="connsiteY23" fmla="*/ 102007 h 167864"/>
              <a:gd name="connsiteX24" fmla="*/ 867040 w 3603042"/>
              <a:gd name="connsiteY24" fmla="*/ 145724 h 167864"/>
              <a:gd name="connsiteX25" fmla="*/ 903470 w 3603042"/>
              <a:gd name="connsiteY25" fmla="*/ 94721 h 167864"/>
              <a:gd name="connsiteX26" fmla="*/ 958116 w 3603042"/>
              <a:gd name="connsiteY26" fmla="*/ 142081 h 167864"/>
              <a:gd name="connsiteX27" fmla="*/ 998189 w 3603042"/>
              <a:gd name="connsiteY27" fmla="*/ 72863 h 167864"/>
              <a:gd name="connsiteX28" fmla="*/ 1038263 w 3603042"/>
              <a:gd name="connsiteY28" fmla="*/ 153010 h 167864"/>
              <a:gd name="connsiteX29" fmla="*/ 1063764 w 3603042"/>
              <a:gd name="connsiteY29" fmla="*/ 80149 h 167864"/>
              <a:gd name="connsiteX30" fmla="*/ 1103837 w 3603042"/>
              <a:gd name="connsiteY30" fmla="*/ 145724 h 167864"/>
              <a:gd name="connsiteX31" fmla="*/ 1129338 w 3603042"/>
              <a:gd name="connsiteY31" fmla="*/ 69220 h 167864"/>
              <a:gd name="connsiteX32" fmla="*/ 1176698 w 3603042"/>
              <a:gd name="connsiteY32" fmla="*/ 134795 h 167864"/>
              <a:gd name="connsiteX33" fmla="*/ 1198556 w 3603042"/>
              <a:gd name="connsiteY33" fmla="*/ 65577 h 167864"/>
              <a:gd name="connsiteX34" fmla="*/ 1231343 w 3603042"/>
              <a:gd name="connsiteY34" fmla="*/ 149367 h 167864"/>
              <a:gd name="connsiteX35" fmla="*/ 1267773 w 3603042"/>
              <a:gd name="connsiteY35" fmla="*/ 61934 h 167864"/>
              <a:gd name="connsiteX36" fmla="*/ 1307847 w 3603042"/>
              <a:gd name="connsiteY36" fmla="*/ 127509 h 167864"/>
              <a:gd name="connsiteX37" fmla="*/ 1355206 w 3603042"/>
              <a:gd name="connsiteY37" fmla="*/ 65577 h 167864"/>
              <a:gd name="connsiteX38" fmla="*/ 1406208 w 3603042"/>
              <a:gd name="connsiteY38" fmla="*/ 142081 h 167864"/>
              <a:gd name="connsiteX39" fmla="*/ 1438996 w 3603042"/>
              <a:gd name="connsiteY39" fmla="*/ 51005 h 167864"/>
              <a:gd name="connsiteX40" fmla="*/ 1504570 w 3603042"/>
              <a:gd name="connsiteY40" fmla="*/ 138438 h 167864"/>
              <a:gd name="connsiteX41" fmla="*/ 1544643 w 3603042"/>
              <a:gd name="connsiteY41" fmla="*/ 40076 h 167864"/>
              <a:gd name="connsiteX42" fmla="*/ 1592003 w 3603042"/>
              <a:gd name="connsiteY42" fmla="*/ 149367 h 167864"/>
              <a:gd name="connsiteX43" fmla="*/ 1635719 w 3603042"/>
              <a:gd name="connsiteY43" fmla="*/ 32790 h 167864"/>
              <a:gd name="connsiteX44" fmla="*/ 1679435 w 3603042"/>
              <a:gd name="connsiteY44" fmla="*/ 138438 h 167864"/>
              <a:gd name="connsiteX45" fmla="*/ 1712223 w 3603042"/>
              <a:gd name="connsiteY45" fmla="*/ 18218 h 167864"/>
              <a:gd name="connsiteX46" fmla="*/ 1748653 w 3603042"/>
              <a:gd name="connsiteY46" fmla="*/ 123866 h 167864"/>
              <a:gd name="connsiteX47" fmla="*/ 1796012 w 3603042"/>
              <a:gd name="connsiteY47" fmla="*/ 18218 h 167864"/>
              <a:gd name="connsiteX48" fmla="*/ 1828800 w 3603042"/>
              <a:gd name="connsiteY48" fmla="*/ 123866 h 167864"/>
              <a:gd name="connsiteX49" fmla="*/ 1868873 w 3603042"/>
              <a:gd name="connsiteY49" fmla="*/ 7289 h 167864"/>
              <a:gd name="connsiteX50" fmla="*/ 1916232 w 3603042"/>
              <a:gd name="connsiteY50" fmla="*/ 123866 h 167864"/>
              <a:gd name="connsiteX51" fmla="*/ 1959949 w 3603042"/>
              <a:gd name="connsiteY51" fmla="*/ 3646 h 167864"/>
              <a:gd name="connsiteX52" fmla="*/ 2003665 w 3603042"/>
              <a:gd name="connsiteY52" fmla="*/ 123866 h 167864"/>
              <a:gd name="connsiteX53" fmla="*/ 2043738 w 3603042"/>
              <a:gd name="connsiteY53" fmla="*/ 3 h 167864"/>
              <a:gd name="connsiteX54" fmla="*/ 2087455 w 3603042"/>
              <a:gd name="connsiteY54" fmla="*/ 120223 h 167864"/>
              <a:gd name="connsiteX55" fmla="*/ 2131171 w 3603042"/>
              <a:gd name="connsiteY55" fmla="*/ 14575 h 167864"/>
              <a:gd name="connsiteX56" fmla="*/ 2167601 w 3603042"/>
              <a:gd name="connsiteY56" fmla="*/ 123866 h 167864"/>
              <a:gd name="connsiteX57" fmla="*/ 2214961 w 3603042"/>
              <a:gd name="connsiteY57" fmla="*/ 25504 h 167864"/>
              <a:gd name="connsiteX58" fmla="*/ 2280535 w 3603042"/>
              <a:gd name="connsiteY58" fmla="*/ 138438 h 167864"/>
              <a:gd name="connsiteX59" fmla="*/ 2329671 w 3603042"/>
              <a:gd name="connsiteY59" fmla="*/ 27633 h 167864"/>
              <a:gd name="connsiteX60" fmla="*/ 2380675 w 3603042"/>
              <a:gd name="connsiteY60" fmla="*/ 158694 h 167864"/>
              <a:gd name="connsiteX61" fmla="*/ 2428033 w 3603042"/>
              <a:gd name="connsiteY61" fmla="*/ 58818 h 167864"/>
              <a:gd name="connsiteX62" fmla="*/ 2466329 w 3603042"/>
              <a:gd name="connsiteY62" fmla="*/ 167846 h 167864"/>
              <a:gd name="connsiteX63" fmla="*/ 2515379 w 3603042"/>
              <a:gd name="connsiteY63" fmla="*/ 68145 h 167864"/>
              <a:gd name="connsiteX64" fmla="*/ 2571889 w 3603042"/>
              <a:gd name="connsiteY64" fmla="*/ 155051 h 167864"/>
              <a:gd name="connsiteX65" fmla="*/ 2615518 w 3603042"/>
              <a:gd name="connsiteY65" fmla="*/ 57127 h 167864"/>
              <a:gd name="connsiteX66" fmla="*/ 2670339 w 3603042"/>
              <a:gd name="connsiteY66" fmla="*/ 155051 h 167864"/>
              <a:gd name="connsiteX67" fmla="*/ 2726762 w 3603042"/>
              <a:gd name="connsiteY67" fmla="*/ 57128 h 167864"/>
              <a:gd name="connsiteX68" fmla="*/ 2768613 w 3603042"/>
              <a:gd name="connsiteY68" fmla="*/ 147765 h 167864"/>
              <a:gd name="connsiteX69" fmla="*/ 2812329 w 3603042"/>
              <a:gd name="connsiteY69" fmla="*/ 55087 h 167864"/>
              <a:gd name="connsiteX70" fmla="*/ 2850624 w 3603042"/>
              <a:gd name="connsiteY70" fmla="*/ 158694 h 167864"/>
              <a:gd name="connsiteX71" fmla="*/ 2903493 w 3603042"/>
              <a:gd name="connsiteY71" fmla="*/ 73653 h 167864"/>
              <a:gd name="connsiteX72" fmla="*/ 2939835 w 3603042"/>
              <a:gd name="connsiteY72" fmla="*/ 164203 h 167864"/>
              <a:gd name="connsiteX73" fmla="*/ 2988973 w 3603042"/>
              <a:gd name="connsiteY73" fmla="*/ 66278 h 167864"/>
              <a:gd name="connsiteX74" fmla="*/ 3036420 w 3603042"/>
              <a:gd name="connsiteY74" fmla="*/ 145987 h 167864"/>
              <a:gd name="connsiteX75" fmla="*/ 3092842 w 3603042"/>
              <a:gd name="connsiteY75" fmla="*/ 66279 h 167864"/>
              <a:gd name="connsiteX76" fmla="*/ 3143845 w 3603042"/>
              <a:gd name="connsiteY76" fmla="*/ 155052 h 167864"/>
              <a:gd name="connsiteX77" fmla="*/ 3205775 w 3603042"/>
              <a:gd name="connsiteY77" fmla="*/ 55437 h 167864"/>
              <a:gd name="connsiteX78" fmla="*/ 3260421 w 3603042"/>
              <a:gd name="connsiteY78" fmla="*/ 160822 h 167864"/>
              <a:gd name="connsiteX79" fmla="*/ 3325996 w 3603042"/>
              <a:gd name="connsiteY79" fmla="*/ 46287 h 167864"/>
              <a:gd name="connsiteX80" fmla="*/ 3402588 w 3603042"/>
              <a:gd name="connsiteY80" fmla="*/ 155139 h 167864"/>
              <a:gd name="connsiteX81" fmla="*/ 3469851 w 3603042"/>
              <a:gd name="connsiteY81" fmla="*/ 59081 h 167864"/>
              <a:gd name="connsiteX82" fmla="*/ 3553818 w 3603042"/>
              <a:gd name="connsiteY82" fmla="*/ 147765 h 167864"/>
              <a:gd name="connsiteX83" fmla="*/ 3603042 w 3603042"/>
              <a:gd name="connsiteY83" fmla="*/ 46374 h 167864"/>
              <a:gd name="connsiteX0" fmla="*/ 0 w 3553818"/>
              <a:gd name="connsiteY0" fmla="*/ 142081 h 167864"/>
              <a:gd name="connsiteX1" fmla="*/ 43716 w 3553818"/>
              <a:gd name="connsiteY1" fmla="*/ 109293 h 167864"/>
              <a:gd name="connsiteX2" fmla="*/ 65574 w 3553818"/>
              <a:gd name="connsiteY2" fmla="*/ 149367 h 167864"/>
              <a:gd name="connsiteX3" fmla="*/ 94718 w 3553818"/>
              <a:gd name="connsiteY3" fmla="*/ 112936 h 167864"/>
              <a:gd name="connsiteX4" fmla="*/ 138435 w 3553818"/>
              <a:gd name="connsiteY4" fmla="*/ 142081 h 167864"/>
              <a:gd name="connsiteX5" fmla="*/ 167579 w 3553818"/>
              <a:gd name="connsiteY5" fmla="*/ 116580 h 167864"/>
              <a:gd name="connsiteX6" fmla="*/ 204009 w 3553818"/>
              <a:gd name="connsiteY6" fmla="*/ 160296 h 167864"/>
              <a:gd name="connsiteX7" fmla="*/ 240439 w 3553818"/>
              <a:gd name="connsiteY7" fmla="*/ 116580 h 167864"/>
              <a:gd name="connsiteX8" fmla="*/ 291442 w 3553818"/>
              <a:gd name="connsiteY8" fmla="*/ 145724 h 167864"/>
              <a:gd name="connsiteX9" fmla="*/ 331515 w 3553818"/>
              <a:gd name="connsiteY9" fmla="*/ 105650 h 167864"/>
              <a:gd name="connsiteX10" fmla="*/ 371588 w 3553818"/>
              <a:gd name="connsiteY10" fmla="*/ 145724 h 167864"/>
              <a:gd name="connsiteX11" fmla="*/ 415305 w 3553818"/>
              <a:gd name="connsiteY11" fmla="*/ 102007 h 167864"/>
              <a:gd name="connsiteX12" fmla="*/ 444449 w 3553818"/>
              <a:gd name="connsiteY12" fmla="*/ 138438 h 167864"/>
              <a:gd name="connsiteX13" fmla="*/ 480879 w 3553818"/>
              <a:gd name="connsiteY13" fmla="*/ 105650 h 167864"/>
              <a:gd name="connsiteX14" fmla="*/ 510023 w 3553818"/>
              <a:gd name="connsiteY14" fmla="*/ 142081 h 167864"/>
              <a:gd name="connsiteX15" fmla="*/ 539168 w 3553818"/>
              <a:gd name="connsiteY15" fmla="*/ 105650 h 167864"/>
              <a:gd name="connsiteX16" fmla="*/ 561026 w 3553818"/>
              <a:gd name="connsiteY16" fmla="*/ 145724 h 167864"/>
              <a:gd name="connsiteX17" fmla="*/ 601099 w 3553818"/>
              <a:gd name="connsiteY17" fmla="*/ 105650 h 167864"/>
              <a:gd name="connsiteX18" fmla="*/ 644815 w 3553818"/>
              <a:gd name="connsiteY18" fmla="*/ 142081 h 167864"/>
              <a:gd name="connsiteX19" fmla="*/ 673960 w 3553818"/>
              <a:gd name="connsiteY19" fmla="*/ 102007 h 167864"/>
              <a:gd name="connsiteX20" fmla="*/ 703104 w 3553818"/>
              <a:gd name="connsiteY20" fmla="*/ 142081 h 167864"/>
              <a:gd name="connsiteX21" fmla="*/ 724962 w 3553818"/>
              <a:gd name="connsiteY21" fmla="*/ 94721 h 167864"/>
              <a:gd name="connsiteX22" fmla="*/ 779608 w 3553818"/>
              <a:gd name="connsiteY22" fmla="*/ 138438 h 167864"/>
              <a:gd name="connsiteX23" fmla="*/ 819681 w 3553818"/>
              <a:gd name="connsiteY23" fmla="*/ 102007 h 167864"/>
              <a:gd name="connsiteX24" fmla="*/ 867040 w 3553818"/>
              <a:gd name="connsiteY24" fmla="*/ 145724 h 167864"/>
              <a:gd name="connsiteX25" fmla="*/ 903470 w 3553818"/>
              <a:gd name="connsiteY25" fmla="*/ 94721 h 167864"/>
              <a:gd name="connsiteX26" fmla="*/ 958116 w 3553818"/>
              <a:gd name="connsiteY26" fmla="*/ 142081 h 167864"/>
              <a:gd name="connsiteX27" fmla="*/ 998189 w 3553818"/>
              <a:gd name="connsiteY27" fmla="*/ 72863 h 167864"/>
              <a:gd name="connsiteX28" fmla="*/ 1038263 w 3553818"/>
              <a:gd name="connsiteY28" fmla="*/ 153010 h 167864"/>
              <a:gd name="connsiteX29" fmla="*/ 1063764 w 3553818"/>
              <a:gd name="connsiteY29" fmla="*/ 80149 h 167864"/>
              <a:gd name="connsiteX30" fmla="*/ 1103837 w 3553818"/>
              <a:gd name="connsiteY30" fmla="*/ 145724 h 167864"/>
              <a:gd name="connsiteX31" fmla="*/ 1129338 w 3553818"/>
              <a:gd name="connsiteY31" fmla="*/ 69220 h 167864"/>
              <a:gd name="connsiteX32" fmla="*/ 1176698 w 3553818"/>
              <a:gd name="connsiteY32" fmla="*/ 134795 h 167864"/>
              <a:gd name="connsiteX33" fmla="*/ 1198556 w 3553818"/>
              <a:gd name="connsiteY33" fmla="*/ 65577 h 167864"/>
              <a:gd name="connsiteX34" fmla="*/ 1231343 w 3553818"/>
              <a:gd name="connsiteY34" fmla="*/ 149367 h 167864"/>
              <a:gd name="connsiteX35" fmla="*/ 1267773 w 3553818"/>
              <a:gd name="connsiteY35" fmla="*/ 61934 h 167864"/>
              <a:gd name="connsiteX36" fmla="*/ 1307847 w 3553818"/>
              <a:gd name="connsiteY36" fmla="*/ 127509 h 167864"/>
              <a:gd name="connsiteX37" fmla="*/ 1355206 w 3553818"/>
              <a:gd name="connsiteY37" fmla="*/ 65577 h 167864"/>
              <a:gd name="connsiteX38" fmla="*/ 1406208 w 3553818"/>
              <a:gd name="connsiteY38" fmla="*/ 142081 h 167864"/>
              <a:gd name="connsiteX39" fmla="*/ 1438996 w 3553818"/>
              <a:gd name="connsiteY39" fmla="*/ 51005 h 167864"/>
              <a:gd name="connsiteX40" fmla="*/ 1504570 w 3553818"/>
              <a:gd name="connsiteY40" fmla="*/ 138438 h 167864"/>
              <a:gd name="connsiteX41" fmla="*/ 1544643 w 3553818"/>
              <a:gd name="connsiteY41" fmla="*/ 40076 h 167864"/>
              <a:gd name="connsiteX42" fmla="*/ 1592003 w 3553818"/>
              <a:gd name="connsiteY42" fmla="*/ 149367 h 167864"/>
              <a:gd name="connsiteX43" fmla="*/ 1635719 w 3553818"/>
              <a:gd name="connsiteY43" fmla="*/ 32790 h 167864"/>
              <a:gd name="connsiteX44" fmla="*/ 1679435 w 3553818"/>
              <a:gd name="connsiteY44" fmla="*/ 138438 h 167864"/>
              <a:gd name="connsiteX45" fmla="*/ 1712223 w 3553818"/>
              <a:gd name="connsiteY45" fmla="*/ 18218 h 167864"/>
              <a:gd name="connsiteX46" fmla="*/ 1748653 w 3553818"/>
              <a:gd name="connsiteY46" fmla="*/ 123866 h 167864"/>
              <a:gd name="connsiteX47" fmla="*/ 1796012 w 3553818"/>
              <a:gd name="connsiteY47" fmla="*/ 18218 h 167864"/>
              <a:gd name="connsiteX48" fmla="*/ 1828800 w 3553818"/>
              <a:gd name="connsiteY48" fmla="*/ 123866 h 167864"/>
              <a:gd name="connsiteX49" fmla="*/ 1868873 w 3553818"/>
              <a:gd name="connsiteY49" fmla="*/ 7289 h 167864"/>
              <a:gd name="connsiteX50" fmla="*/ 1916232 w 3553818"/>
              <a:gd name="connsiteY50" fmla="*/ 123866 h 167864"/>
              <a:gd name="connsiteX51" fmla="*/ 1959949 w 3553818"/>
              <a:gd name="connsiteY51" fmla="*/ 3646 h 167864"/>
              <a:gd name="connsiteX52" fmla="*/ 2003665 w 3553818"/>
              <a:gd name="connsiteY52" fmla="*/ 123866 h 167864"/>
              <a:gd name="connsiteX53" fmla="*/ 2043738 w 3553818"/>
              <a:gd name="connsiteY53" fmla="*/ 3 h 167864"/>
              <a:gd name="connsiteX54" fmla="*/ 2087455 w 3553818"/>
              <a:gd name="connsiteY54" fmla="*/ 120223 h 167864"/>
              <a:gd name="connsiteX55" fmla="*/ 2131171 w 3553818"/>
              <a:gd name="connsiteY55" fmla="*/ 14575 h 167864"/>
              <a:gd name="connsiteX56" fmla="*/ 2167601 w 3553818"/>
              <a:gd name="connsiteY56" fmla="*/ 123866 h 167864"/>
              <a:gd name="connsiteX57" fmla="*/ 2214961 w 3553818"/>
              <a:gd name="connsiteY57" fmla="*/ 25504 h 167864"/>
              <a:gd name="connsiteX58" fmla="*/ 2280535 w 3553818"/>
              <a:gd name="connsiteY58" fmla="*/ 138438 h 167864"/>
              <a:gd name="connsiteX59" fmla="*/ 2329671 w 3553818"/>
              <a:gd name="connsiteY59" fmla="*/ 27633 h 167864"/>
              <a:gd name="connsiteX60" fmla="*/ 2380675 w 3553818"/>
              <a:gd name="connsiteY60" fmla="*/ 158694 h 167864"/>
              <a:gd name="connsiteX61" fmla="*/ 2428033 w 3553818"/>
              <a:gd name="connsiteY61" fmla="*/ 58818 h 167864"/>
              <a:gd name="connsiteX62" fmla="*/ 2466329 w 3553818"/>
              <a:gd name="connsiteY62" fmla="*/ 167846 h 167864"/>
              <a:gd name="connsiteX63" fmla="*/ 2515379 w 3553818"/>
              <a:gd name="connsiteY63" fmla="*/ 68145 h 167864"/>
              <a:gd name="connsiteX64" fmla="*/ 2571889 w 3553818"/>
              <a:gd name="connsiteY64" fmla="*/ 155051 h 167864"/>
              <a:gd name="connsiteX65" fmla="*/ 2615518 w 3553818"/>
              <a:gd name="connsiteY65" fmla="*/ 57127 h 167864"/>
              <a:gd name="connsiteX66" fmla="*/ 2670339 w 3553818"/>
              <a:gd name="connsiteY66" fmla="*/ 155051 h 167864"/>
              <a:gd name="connsiteX67" fmla="*/ 2726762 w 3553818"/>
              <a:gd name="connsiteY67" fmla="*/ 57128 h 167864"/>
              <a:gd name="connsiteX68" fmla="*/ 2768613 w 3553818"/>
              <a:gd name="connsiteY68" fmla="*/ 147765 h 167864"/>
              <a:gd name="connsiteX69" fmla="*/ 2812329 w 3553818"/>
              <a:gd name="connsiteY69" fmla="*/ 55087 h 167864"/>
              <a:gd name="connsiteX70" fmla="*/ 2850624 w 3553818"/>
              <a:gd name="connsiteY70" fmla="*/ 158694 h 167864"/>
              <a:gd name="connsiteX71" fmla="*/ 2903493 w 3553818"/>
              <a:gd name="connsiteY71" fmla="*/ 73653 h 167864"/>
              <a:gd name="connsiteX72" fmla="*/ 2939835 w 3553818"/>
              <a:gd name="connsiteY72" fmla="*/ 164203 h 167864"/>
              <a:gd name="connsiteX73" fmla="*/ 2988973 w 3553818"/>
              <a:gd name="connsiteY73" fmla="*/ 66278 h 167864"/>
              <a:gd name="connsiteX74" fmla="*/ 3036420 w 3553818"/>
              <a:gd name="connsiteY74" fmla="*/ 145987 h 167864"/>
              <a:gd name="connsiteX75" fmla="*/ 3092842 w 3553818"/>
              <a:gd name="connsiteY75" fmla="*/ 66279 h 167864"/>
              <a:gd name="connsiteX76" fmla="*/ 3143845 w 3553818"/>
              <a:gd name="connsiteY76" fmla="*/ 155052 h 167864"/>
              <a:gd name="connsiteX77" fmla="*/ 3205775 w 3553818"/>
              <a:gd name="connsiteY77" fmla="*/ 55437 h 167864"/>
              <a:gd name="connsiteX78" fmla="*/ 3260421 w 3553818"/>
              <a:gd name="connsiteY78" fmla="*/ 160822 h 167864"/>
              <a:gd name="connsiteX79" fmla="*/ 3325996 w 3553818"/>
              <a:gd name="connsiteY79" fmla="*/ 46287 h 167864"/>
              <a:gd name="connsiteX80" fmla="*/ 3402588 w 3553818"/>
              <a:gd name="connsiteY80" fmla="*/ 155139 h 167864"/>
              <a:gd name="connsiteX81" fmla="*/ 3469851 w 3553818"/>
              <a:gd name="connsiteY81" fmla="*/ 59081 h 167864"/>
              <a:gd name="connsiteX82" fmla="*/ 3553818 w 3553818"/>
              <a:gd name="connsiteY82" fmla="*/ 147765 h 167864"/>
              <a:gd name="connsiteX0" fmla="*/ 0 w 3469851"/>
              <a:gd name="connsiteY0" fmla="*/ 142081 h 167864"/>
              <a:gd name="connsiteX1" fmla="*/ 43716 w 3469851"/>
              <a:gd name="connsiteY1" fmla="*/ 109293 h 167864"/>
              <a:gd name="connsiteX2" fmla="*/ 65574 w 3469851"/>
              <a:gd name="connsiteY2" fmla="*/ 149367 h 167864"/>
              <a:gd name="connsiteX3" fmla="*/ 94718 w 3469851"/>
              <a:gd name="connsiteY3" fmla="*/ 112936 h 167864"/>
              <a:gd name="connsiteX4" fmla="*/ 138435 w 3469851"/>
              <a:gd name="connsiteY4" fmla="*/ 142081 h 167864"/>
              <a:gd name="connsiteX5" fmla="*/ 167579 w 3469851"/>
              <a:gd name="connsiteY5" fmla="*/ 116580 h 167864"/>
              <a:gd name="connsiteX6" fmla="*/ 204009 w 3469851"/>
              <a:gd name="connsiteY6" fmla="*/ 160296 h 167864"/>
              <a:gd name="connsiteX7" fmla="*/ 240439 w 3469851"/>
              <a:gd name="connsiteY7" fmla="*/ 116580 h 167864"/>
              <a:gd name="connsiteX8" fmla="*/ 291442 w 3469851"/>
              <a:gd name="connsiteY8" fmla="*/ 145724 h 167864"/>
              <a:gd name="connsiteX9" fmla="*/ 331515 w 3469851"/>
              <a:gd name="connsiteY9" fmla="*/ 105650 h 167864"/>
              <a:gd name="connsiteX10" fmla="*/ 371588 w 3469851"/>
              <a:gd name="connsiteY10" fmla="*/ 145724 h 167864"/>
              <a:gd name="connsiteX11" fmla="*/ 415305 w 3469851"/>
              <a:gd name="connsiteY11" fmla="*/ 102007 h 167864"/>
              <a:gd name="connsiteX12" fmla="*/ 444449 w 3469851"/>
              <a:gd name="connsiteY12" fmla="*/ 138438 h 167864"/>
              <a:gd name="connsiteX13" fmla="*/ 480879 w 3469851"/>
              <a:gd name="connsiteY13" fmla="*/ 105650 h 167864"/>
              <a:gd name="connsiteX14" fmla="*/ 510023 w 3469851"/>
              <a:gd name="connsiteY14" fmla="*/ 142081 h 167864"/>
              <a:gd name="connsiteX15" fmla="*/ 539168 w 3469851"/>
              <a:gd name="connsiteY15" fmla="*/ 105650 h 167864"/>
              <a:gd name="connsiteX16" fmla="*/ 561026 w 3469851"/>
              <a:gd name="connsiteY16" fmla="*/ 145724 h 167864"/>
              <a:gd name="connsiteX17" fmla="*/ 601099 w 3469851"/>
              <a:gd name="connsiteY17" fmla="*/ 105650 h 167864"/>
              <a:gd name="connsiteX18" fmla="*/ 644815 w 3469851"/>
              <a:gd name="connsiteY18" fmla="*/ 142081 h 167864"/>
              <a:gd name="connsiteX19" fmla="*/ 673960 w 3469851"/>
              <a:gd name="connsiteY19" fmla="*/ 102007 h 167864"/>
              <a:gd name="connsiteX20" fmla="*/ 703104 w 3469851"/>
              <a:gd name="connsiteY20" fmla="*/ 142081 h 167864"/>
              <a:gd name="connsiteX21" fmla="*/ 724962 w 3469851"/>
              <a:gd name="connsiteY21" fmla="*/ 94721 h 167864"/>
              <a:gd name="connsiteX22" fmla="*/ 779608 w 3469851"/>
              <a:gd name="connsiteY22" fmla="*/ 138438 h 167864"/>
              <a:gd name="connsiteX23" fmla="*/ 819681 w 3469851"/>
              <a:gd name="connsiteY23" fmla="*/ 102007 h 167864"/>
              <a:gd name="connsiteX24" fmla="*/ 867040 w 3469851"/>
              <a:gd name="connsiteY24" fmla="*/ 145724 h 167864"/>
              <a:gd name="connsiteX25" fmla="*/ 903470 w 3469851"/>
              <a:gd name="connsiteY25" fmla="*/ 94721 h 167864"/>
              <a:gd name="connsiteX26" fmla="*/ 958116 w 3469851"/>
              <a:gd name="connsiteY26" fmla="*/ 142081 h 167864"/>
              <a:gd name="connsiteX27" fmla="*/ 998189 w 3469851"/>
              <a:gd name="connsiteY27" fmla="*/ 72863 h 167864"/>
              <a:gd name="connsiteX28" fmla="*/ 1038263 w 3469851"/>
              <a:gd name="connsiteY28" fmla="*/ 153010 h 167864"/>
              <a:gd name="connsiteX29" fmla="*/ 1063764 w 3469851"/>
              <a:gd name="connsiteY29" fmla="*/ 80149 h 167864"/>
              <a:gd name="connsiteX30" fmla="*/ 1103837 w 3469851"/>
              <a:gd name="connsiteY30" fmla="*/ 145724 h 167864"/>
              <a:gd name="connsiteX31" fmla="*/ 1129338 w 3469851"/>
              <a:gd name="connsiteY31" fmla="*/ 69220 h 167864"/>
              <a:gd name="connsiteX32" fmla="*/ 1176698 w 3469851"/>
              <a:gd name="connsiteY32" fmla="*/ 134795 h 167864"/>
              <a:gd name="connsiteX33" fmla="*/ 1198556 w 3469851"/>
              <a:gd name="connsiteY33" fmla="*/ 65577 h 167864"/>
              <a:gd name="connsiteX34" fmla="*/ 1231343 w 3469851"/>
              <a:gd name="connsiteY34" fmla="*/ 149367 h 167864"/>
              <a:gd name="connsiteX35" fmla="*/ 1267773 w 3469851"/>
              <a:gd name="connsiteY35" fmla="*/ 61934 h 167864"/>
              <a:gd name="connsiteX36" fmla="*/ 1307847 w 3469851"/>
              <a:gd name="connsiteY36" fmla="*/ 127509 h 167864"/>
              <a:gd name="connsiteX37" fmla="*/ 1355206 w 3469851"/>
              <a:gd name="connsiteY37" fmla="*/ 65577 h 167864"/>
              <a:gd name="connsiteX38" fmla="*/ 1406208 w 3469851"/>
              <a:gd name="connsiteY38" fmla="*/ 142081 h 167864"/>
              <a:gd name="connsiteX39" fmla="*/ 1438996 w 3469851"/>
              <a:gd name="connsiteY39" fmla="*/ 51005 h 167864"/>
              <a:gd name="connsiteX40" fmla="*/ 1504570 w 3469851"/>
              <a:gd name="connsiteY40" fmla="*/ 138438 h 167864"/>
              <a:gd name="connsiteX41" fmla="*/ 1544643 w 3469851"/>
              <a:gd name="connsiteY41" fmla="*/ 40076 h 167864"/>
              <a:gd name="connsiteX42" fmla="*/ 1592003 w 3469851"/>
              <a:gd name="connsiteY42" fmla="*/ 149367 h 167864"/>
              <a:gd name="connsiteX43" fmla="*/ 1635719 w 3469851"/>
              <a:gd name="connsiteY43" fmla="*/ 32790 h 167864"/>
              <a:gd name="connsiteX44" fmla="*/ 1679435 w 3469851"/>
              <a:gd name="connsiteY44" fmla="*/ 138438 h 167864"/>
              <a:gd name="connsiteX45" fmla="*/ 1712223 w 3469851"/>
              <a:gd name="connsiteY45" fmla="*/ 18218 h 167864"/>
              <a:gd name="connsiteX46" fmla="*/ 1748653 w 3469851"/>
              <a:gd name="connsiteY46" fmla="*/ 123866 h 167864"/>
              <a:gd name="connsiteX47" fmla="*/ 1796012 w 3469851"/>
              <a:gd name="connsiteY47" fmla="*/ 18218 h 167864"/>
              <a:gd name="connsiteX48" fmla="*/ 1828800 w 3469851"/>
              <a:gd name="connsiteY48" fmla="*/ 123866 h 167864"/>
              <a:gd name="connsiteX49" fmla="*/ 1868873 w 3469851"/>
              <a:gd name="connsiteY49" fmla="*/ 7289 h 167864"/>
              <a:gd name="connsiteX50" fmla="*/ 1916232 w 3469851"/>
              <a:gd name="connsiteY50" fmla="*/ 123866 h 167864"/>
              <a:gd name="connsiteX51" fmla="*/ 1959949 w 3469851"/>
              <a:gd name="connsiteY51" fmla="*/ 3646 h 167864"/>
              <a:gd name="connsiteX52" fmla="*/ 2003665 w 3469851"/>
              <a:gd name="connsiteY52" fmla="*/ 123866 h 167864"/>
              <a:gd name="connsiteX53" fmla="*/ 2043738 w 3469851"/>
              <a:gd name="connsiteY53" fmla="*/ 3 h 167864"/>
              <a:gd name="connsiteX54" fmla="*/ 2087455 w 3469851"/>
              <a:gd name="connsiteY54" fmla="*/ 120223 h 167864"/>
              <a:gd name="connsiteX55" fmla="*/ 2131171 w 3469851"/>
              <a:gd name="connsiteY55" fmla="*/ 14575 h 167864"/>
              <a:gd name="connsiteX56" fmla="*/ 2167601 w 3469851"/>
              <a:gd name="connsiteY56" fmla="*/ 123866 h 167864"/>
              <a:gd name="connsiteX57" fmla="*/ 2214961 w 3469851"/>
              <a:gd name="connsiteY57" fmla="*/ 25504 h 167864"/>
              <a:gd name="connsiteX58" fmla="*/ 2280535 w 3469851"/>
              <a:gd name="connsiteY58" fmla="*/ 138438 h 167864"/>
              <a:gd name="connsiteX59" fmla="*/ 2329671 w 3469851"/>
              <a:gd name="connsiteY59" fmla="*/ 27633 h 167864"/>
              <a:gd name="connsiteX60" fmla="*/ 2380675 w 3469851"/>
              <a:gd name="connsiteY60" fmla="*/ 158694 h 167864"/>
              <a:gd name="connsiteX61" fmla="*/ 2428033 w 3469851"/>
              <a:gd name="connsiteY61" fmla="*/ 58818 h 167864"/>
              <a:gd name="connsiteX62" fmla="*/ 2466329 w 3469851"/>
              <a:gd name="connsiteY62" fmla="*/ 167846 h 167864"/>
              <a:gd name="connsiteX63" fmla="*/ 2515379 w 3469851"/>
              <a:gd name="connsiteY63" fmla="*/ 68145 h 167864"/>
              <a:gd name="connsiteX64" fmla="*/ 2571889 w 3469851"/>
              <a:gd name="connsiteY64" fmla="*/ 155051 h 167864"/>
              <a:gd name="connsiteX65" fmla="*/ 2615518 w 3469851"/>
              <a:gd name="connsiteY65" fmla="*/ 57127 h 167864"/>
              <a:gd name="connsiteX66" fmla="*/ 2670339 w 3469851"/>
              <a:gd name="connsiteY66" fmla="*/ 155051 h 167864"/>
              <a:gd name="connsiteX67" fmla="*/ 2726762 w 3469851"/>
              <a:gd name="connsiteY67" fmla="*/ 57128 h 167864"/>
              <a:gd name="connsiteX68" fmla="*/ 2768613 w 3469851"/>
              <a:gd name="connsiteY68" fmla="*/ 147765 h 167864"/>
              <a:gd name="connsiteX69" fmla="*/ 2812329 w 3469851"/>
              <a:gd name="connsiteY69" fmla="*/ 55087 h 167864"/>
              <a:gd name="connsiteX70" fmla="*/ 2850624 w 3469851"/>
              <a:gd name="connsiteY70" fmla="*/ 158694 h 167864"/>
              <a:gd name="connsiteX71" fmla="*/ 2903493 w 3469851"/>
              <a:gd name="connsiteY71" fmla="*/ 73653 h 167864"/>
              <a:gd name="connsiteX72" fmla="*/ 2939835 w 3469851"/>
              <a:gd name="connsiteY72" fmla="*/ 164203 h 167864"/>
              <a:gd name="connsiteX73" fmla="*/ 2988973 w 3469851"/>
              <a:gd name="connsiteY73" fmla="*/ 66278 h 167864"/>
              <a:gd name="connsiteX74" fmla="*/ 3036420 w 3469851"/>
              <a:gd name="connsiteY74" fmla="*/ 145987 h 167864"/>
              <a:gd name="connsiteX75" fmla="*/ 3092842 w 3469851"/>
              <a:gd name="connsiteY75" fmla="*/ 66279 h 167864"/>
              <a:gd name="connsiteX76" fmla="*/ 3143845 w 3469851"/>
              <a:gd name="connsiteY76" fmla="*/ 155052 h 167864"/>
              <a:gd name="connsiteX77" fmla="*/ 3205775 w 3469851"/>
              <a:gd name="connsiteY77" fmla="*/ 55437 h 167864"/>
              <a:gd name="connsiteX78" fmla="*/ 3260421 w 3469851"/>
              <a:gd name="connsiteY78" fmla="*/ 160822 h 167864"/>
              <a:gd name="connsiteX79" fmla="*/ 3325996 w 3469851"/>
              <a:gd name="connsiteY79" fmla="*/ 46287 h 167864"/>
              <a:gd name="connsiteX80" fmla="*/ 3402588 w 3469851"/>
              <a:gd name="connsiteY80" fmla="*/ 155139 h 167864"/>
              <a:gd name="connsiteX81" fmla="*/ 3469851 w 3469851"/>
              <a:gd name="connsiteY81" fmla="*/ 59081 h 167864"/>
              <a:gd name="connsiteX0" fmla="*/ 0 w 3402588"/>
              <a:gd name="connsiteY0" fmla="*/ 142081 h 167864"/>
              <a:gd name="connsiteX1" fmla="*/ 43716 w 3402588"/>
              <a:gd name="connsiteY1" fmla="*/ 109293 h 167864"/>
              <a:gd name="connsiteX2" fmla="*/ 65574 w 3402588"/>
              <a:gd name="connsiteY2" fmla="*/ 149367 h 167864"/>
              <a:gd name="connsiteX3" fmla="*/ 94718 w 3402588"/>
              <a:gd name="connsiteY3" fmla="*/ 112936 h 167864"/>
              <a:gd name="connsiteX4" fmla="*/ 138435 w 3402588"/>
              <a:gd name="connsiteY4" fmla="*/ 142081 h 167864"/>
              <a:gd name="connsiteX5" fmla="*/ 167579 w 3402588"/>
              <a:gd name="connsiteY5" fmla="*/ 116580 h 167864"/>
              <a:gd name="connsiteX6" fmla="*/ 204009 w 3402588"/>
              <a:gd name="connsiteY6" fmla="*/ 160296 h 167864"/>
              <a:gd name="connsiteX7" fmla="*/ 240439 w 3402588"/>
              <a:gd name="connsiteY7" fmla="*/ 116580 h 167864"/>
              <a:gd name="connsiteX8" fmla="*/ 291442 w 3402588"/>
              <a:gd name="connsiteY8" fmla="*/ 145724 h 167864"/>
              <a:gd name="connsiteX9" fmla="*/ 331515 w 3402588"/>
              <a:gd name="connsiteY9" fmla="*/ 105650 h 167864"/>
              <a:gd name="connsiteX10" fmla="*/ 371588 w 3402588"/>
              <a:gd name="connsiteY10" fmla="*/ 145724 h 167864"/>
              <a:gd name="connsiteX11" fmla="*/ 415305 w 3402588"/>
              <a:gd name="connsiteY11" fmla="*/ 102007 h 167864"/>
              <a:gd name="connsiteX12" fmla="*/ 444449 w 3402588"/>
              <a:gd name="connsiteY12" fmla="*/ 138438 h 167864"/>
              <a:gd name="connsiteX13" fmla="*/ 480879 w 3402588"/>
              <a:gd name="connsiteY13" fmla="*/ 105650 h 167864"/>
              <a:gd name="connsiteX14" fmla="*/ 510023 w 3402588"/>
              <a:gd name="connsiteY14" fmla="*/ 142081 h 167864"/>
              <a:gd name="connsiteX15" fmla="*/ 539168 w 3402588"/>
              <a:gd name="connsiteY15" fmla="*/ 105650 h 167864"/>
              <a:gd name="connsiteX16" fmla="*/ 561026 w 3402588"/>
              <a:gd name="connsiteY16" fmla="*/ 145724 h 167864"/>
              <a:gd name="connsiteX17" fmla="*/ 601099 w 3402588"/>
              <a:gd name="connsiteY17" fmla="*/ 105650 h 167864"/>
              <a:gd name="connsiteX18" fmla="*/ 644815 w 3402588"/>
              <a:gd name="connsiteY18" fmla="*/ 142081 h 167864"/>
              <a:gd name="connsiteX19" fmla="*/ 673960 w 3402588"/>
              <a:gd name="connsiteY19" fmla="*/ 102007 h 167864"/>
              <a:gd name="connsiteX20" fmla="*/ 703104 w 3402588"/>
              <a:gd name="connsiteY20" fmla="*/ 142081 h 167864"/>
              <a:gd name="connsiteX21" fmla="*/ 724962 w 3402588"/>
              <a:gd name="connsiteY21" fmla="*/ 94721 h 167864"/>
              <a:gd name="connsiteX22" fmla="*/ 779608 w 3402588"/>
              <a:gd name="connsiteY22" fmla="*/ 138438 h 167864"/>
              <a:gd name="connsiteX23" fmla="*/ 819681 w 3402588"/>
              <a:gd name="connsiteY23" fmla="*/ 102007 h 167864"/>
              <a:gd name="connsiteX24" fmla="*/ 867040 w 3402588"/>
              <a:gd name="connsiteY24" fmla="*/ 145724 h 167864"/>
              <a:gd name="connsiteX25" fmla="*/ 903470 w 3402588"/>
              <a:gd name="connsiteY25" fmla="*/ 94721 h 167864"/>
              <a:gd name="connsiteX26" fmla="*/ 958116 w 3402588"/>
              <a:gd name="connsiteY26" fmla="*/ 142081 h 167864"/>
              <a:gd name="connsiteX27" fmla="*/ 998189 w 3402588"/>
              <a:gd name="connsiteY27" fmla="*/ 72863 h 167864"/>
              <a:gd name="connsiteX28" fmla="*/ 1038263 w 3402588"/>
              <a:gd name="connsiteY28" fmla="*/ 153010 h 167864"/>
              <a:gd name="connsiteX29" fmla="*/ 1063764 w 3402588"/>
              <a:gd name="connsiteY29" fmla="*/ 80149 h 167864"/>
              <a:gd name="connsiteX30" fmla="*/ 1103837 w 3402588"/>
              <a:gd name="connsiteY30" fmla="*/ 145724 h 167864"/>
              <a:gd name="connsiteX31" fmla="*/ 1129338 w 3402588"/>
              <a:gd name="connsiteY31" fmla="*/ 69220 h 167864"/>
              <a:gd name="connsiteX32" fmla="*/ 1176698 w 3402588"/>
              <a:gd name="connsiteY32" fmla="*/ 134795 h 167864"/>
              <a:gd name="connsiteX33" fmla="*/ 1198556 w 3402588"/>
              <a:gd name="connsiteY33" fmla="*/ 65577 h 167864"/>
              <a:gd name="connsiteX34" fmla="*/ 1231343 w 3402588"/>
              <a:gd name="connsiteY34" fmla="*/ 149367 h 167864"/>
              <a:gd name="connsiteX35" fmla="*/ 1267773 w 3402588"/>
              <a:gd name="connsiteY35" fmla="*/ 61934 h 167864"/>
              <a:gd name="connsiteX36" fmla="*/ 1307847 w 3402588"/>
              <a:gd name="connsiteY36" fmla="*/ 127509 h 167864"/>
              <a:gd name="connsiteX37" fmla="*/ 1355206 w 3402588"/>
              <a:gd name="connsiteY37" fmla="*/ 65577 h 167864"/>
              <a:gd name="connsiteX38" fmla="*/ 1406208 w 3402588"/>
              <a:gd name="connsiteY38" fmla="*/ 142081 h 167864"/>
              <a:gd name="connsiteX39" fmla="*/ 1438996 w 3402588"/>
              <a:gd name="connsiteY39" fmla="*/ 51005 h 167864"/>
              <a:gd name="connsiteX40" fmla="*/ 1504570 w 3402588"/>
              <a:gd name="connsiteY40" fmla="*/ 138438 h 167864"/>
              <a:gd name="connsiteX41" fmla="*/ 1544643 w 3402588"/>
              <a:gd name="connsiteY41" fmla="*/ 40076 h 167864"/>
              <a:gd name="connsiteX42" fmla="*/ 1592003 w 3402588"/>
              <a:gd name="connsiteY42" fmla="*/ 149367 h 167864"/>
              <a:gd name="connsiteX43" fmla="*/ 1635719 w 3402588"/>
              <a:gd name="connsiteY43" fmla="*/ 32790 h 167864"/>
              <a:gd name="connsiteX44" fmla="*/ 1679435 w 3402588"/>
              <a:gd name="connsiteY44" fmla="*/ 138438 h 167864"/>
              <a:gd name="connsiteX45" fmla="*/ 1712223 w 3402588"/>
              <a:gd name="connsiteY45" fmla="*/ 18218 h 167864"/>
              <a:gd name="connsiteX46" fmla="*/ 1748653 w 3402588"/>
              <a:gd name="connsiteY46" fmla="*/ 123866 h 167864"/>
              <a:gd name="connsiteX47" fmla="*/ 1796012 w 3402588"/>
              <a:gd name="connsiteY47" fmla="*/ 18218 h 167864"/>
              <a:gd name="connsiteX48" fmla="*/ 1828800 w 3402588"/>
              <a:gd name="connsiteY48" fmla="*/ 123866 h 167864"/>
              <a:gd name="connsiteX49" fmla="*/ 1868873 w 3402588"/>
              <a:gd name="connsiteY49" fmla="*/ 7289 h 167864"/>
              <a:gd name="connsiteX50" fmla="*/ 1916232 w 3402588"/>
              <a:gd name="connsiteY50" fmla="*/ 123866 h 167864"/>
              <a:gd name="connsiteX51" fmla="*/ 1959949 w 3402588"/>
              <a:gd name="connsiteY51" fmla="*/ 3646 h 167864"/>
              <a:gd name="connsiteX52" fmla="*/ 2003665 w 3402588"/>
              <a:gd name="connsiteY52" fmla="*/ 123866 h 167864"/>
              <a:gd name="connsiteX53" fmla="*/ 2043738 w 3402588"/>
              <a:gd name="connsiteY53" fmla="*/ 3 h 167864"/>
              <a:gd name="connsiteX54" fmla="*/ 2087455 w 3402588"/>
              <a:gd name="connsiteY54" fmla="*/ 120223 h 167864"/>
              <a:gd name="connsiteX55" fmla="*/ 2131171 w 3402588"/>
              <a:gd name="connsiteY55" fmla="*/ 14575 h 167864"/>
              <a:gd name="connsiteX56" fmla="*/ 2167601 w 3402588"/>
              <a:gd name="connsiteY56" fmla="*/ 123866 h 167864"/>
              <a:gd name="connsiteX57" fmla="*/ 2214961 w 3402588"/>
              <a:gd name="connsiteY57" fmla="*/ 25504 h 167864"/>
              <a:gd name="connsiteX58" fmla="*/ 2280535 w 3402588"/>
              <a:gd name="connsiteY58" fmla="*/ 138438 h 167864"/>
              <a:gd name="connsiteX59" fmla="*/ 2329671 w 3402588"/>
              <a:gd name="connsiteY59" fmla="*/ 27633 h 167864"/>
              <a:gd name="connsiteX60" fmla="*/ 2380675 w 3402588"/>
              <a:gd name="connsiteY60" fmla="*/ 158694 h 167864"/>
              <a:gd name="connsiteX61" fmla="*/ 2428033 w 3402588"/>
              <a:gd name="connsiteY61" fmla="*/ 58818 h 167864"/>
              <a:gd name="connsiteX62" fmla="*/ 2466329 w 3402588"/>
              <a:gd name="connsiteY62" fmla="*/ 167846 h 167864"/>
              <a:gd name="connsiteX63" fmla="*/ 2515379 w 3402588"/>
              <a:gd name="connsiteY63" fmla="*/ 68145 h 167864"/>
              <a:gd name="connsiteX64" fmla="*/ 2571889 w 3402588"/>
              <a:gd name="connsiteY64" fmla="*/ 155051 h 167864"/>
              <a:gd name="connsiteX65" fmla="*/ 2615518 w 3402588"/>
              <a:gd name="connsiteY65" fmla="*/ 57127 h 167864"/>
              <a:gd name="connsiteX66" fmla="*/ 2670339 w 3402588"/>
              <a:gd name="connsiteY66" fmla="*/ 155051 h 167864"/>
              <a:gd name="connsiteX67" fmla="*/ 2726762 w 3402588"/>
              <a:gd name="connsiteY67" fmla="*/ 57128 h 167864"/>
              <a:gd name="connsiteX68" fmla="*/ 2768613 w 3402588"/>
              <a:gd name="connsiteY68" fmla="*/ 147765 h 167864"/>
              <a:gd name="connsiteX69" fmla="*/ 2812329 w 3402588"/>
              <a:gd name="connsiteY69" fmla="*/ 55087 h 167864"/>
              <a:gd name="connsiteX70" fmla="*/ 2850624 w 3402588"/>
              <a:gd name="connsiteY70" fmla="*/ 158694 h 167864"/>
              <a:gd name="connsiteX71" fmla="*/ 2903493 w 3402588"/>
              <a:gd name="connsiteY71" fmla="*/ 73653 h 167864"/>
              <a:gd name="connsiteX72" fmla="*/ 2939835 w 3402588"/>
              <a:gd name="connsiteY72" fmla="*/ 164203 h 167864"/>
              <a:gd name="connsiteX73" fmla="*/ 2988973 w 3402588"/>
              <a:gd name="connsiteY73" fmla="*/ 66278 h 167864"/>
              <a:gd name="connsiteX74" fmla="*/ 3036420 w 3402588"/>
              <a:gd name="connsiteY74" fmla="*/ 145987 h 167864"/>
              <a:gd name="connsiteX75" fmla="*/ 3092842 w 3402588"/>
              <a:gd name="connsiteY75" fmla="*/ 66279 h 167864"/>
              <a:gd name="connsiteX76" fmla="*/ 3143845 w 3402588"/>
              <a:gd name="connsiteY76" fmla="*/ 155052 h 167864"/>
              <a:gd name="connsiteX77" fmla="*/ 3205775 w 3402588"/>
              <a:gd name="connsiteY77" fmla="*/ 55437 h 167864"/>
              <a:gd name="connsiteX78" fmla="*/ 3260421 w 3402588"/>
              <a:gd name="connsiteY78" fmla="*/ 160822 h 167864"/>
              <a:gd name="connsiteX79" fmla="*/ 3325996 w 3402588"/>
              <a:gd name="connsiteY79" fmla="*/ 46287 h 167864"/>
              <a:gd name="connsiteX80" fmla="*/ 3402588 w 3402588"/>
              <a:gd name="connsiteY80" fmla="*/ 155139 h 167864"/>
              <a:gd name="connsiteX0" fmla="*/ 0 w 3325996"/>
              <a:gd name="connsiteY0" fmla="*/ 142081 h 167864"/>
              <a:gd name="connsiteX1" fmla="*/ 43716 w 3325996"/>
              <a:gd name="connsiteY1" fmla="*/ 109293 h 167864"/>
              <a:gd name="connsiteX2" fmla="*/ 65574 w 3325996"/>
              <a:gd name="connsiteY2" fmla="*/ 149367 h 167864"/>
              <a:gd name="connsiteX3" fmla="*/ 94718 w 3325996"/>
              <a:gd name="connsiteY3" fmla="*/ 112936 h 167864"/>
              <a:gd name="connsiteX4" fmla="*/ 138435 w 3325996"/>
              <a:gd name="connsiteY4" fmla="*/ 142081 h 167864"/>
              <a:gd name="connsiteX5" fmla="*/ 167579 w 3325996"/>
              <a:gd name="connsiteY5" fmla="*/ 116580 h 167864"/>
              <a:gd name="connsiteX6" fmla="*/ 204009 w 3325996"/>
              <a:gd name="connsiteY6" fmla="*/ 160296 h 167864"/>
              <a:gd name="connsiteX7" fmla="*/ 240439 w 3325996"/>
              <a:gd name="connsiteY7" fmla="*/ 116580 h 167864"/>
              <a:gd name="connsiteX8" fmla="*/ 291442 w 3325996"/>
              <a:gd name="connsiteY8" fmla="*/ 145724 h 167864"/>
              <a:gd name="connsiteX9" fmla="*/ 331515 w 3325996"/>
              <a:gd name="connsiteY9" fmla="*/ 105650 h 167864"/>
              <a:gd name="connsiteX10" fmla="*/ 371588 w 3325996"/>
              <a:gd name="connsiteY10" fmla="*/ 145724 h 167864"/>
              <a:gd name="connsiteX11" fmla="*/ 415305 w 3325996"/>
              <a:gd name="connsiteY11" fmla="*/ 102007 h 167864"/>
              <a:gd name="connsiteX12" fmla="*/ 444449 w 3325996"/>
              <a:gd name="connsiteY12" fmla="*/ 138438 h 167864"/>
              <a:gd name="connsiteX13" fmla="*/ 480879 w 3325996"/>
              <a:gd name="connsiteY13" fmla="*/ 105650 h 167864"/>
              <a:gd name="connsiteX14" fmla="*/ 510023 w 3325996"/>
              <a:gd name="connsiteY14" fmla="*/ 142081 h 167864"/>
              <a:gd name="connsiteX15" fmla="*/ 539168 w 3325996"/>
              <a:gd name="connsiteY15" fmla="*/ 105650 h 167864"/>
              <a:gd name="connsiteX16" fmla="*/ 561026 w 3325996"/>
              <a:gd name="connsiteY16" fmla="*/ 145724 h 167864"/>
              <a:gd name="connsiteX17" fmla="*/ 601099 w 3325996"/>
              <a:gd name="connsiteY17" fmla="*/ 105650 h 167864"/>
              <a:gd name="connsiteX18" fmla="*/ 644815 w 3325996"/>
              <a:gd name="connsiteY18" fmla="*/ 142081 h 167864"/>
              <a:gd name="connsiteX19" fmla="*/ 673960 w 3325996"/>
              <a:gd name="connsiteY19" fmla="*/ 102007 h 167864"/>
              <a:gd name="connsiteX20" fmla="*/ 703104 w 3325996"/>
              <a:gd name="connsiteY20" fmla="*/ 142081 h 167864"/>
              <a:gd name="connsiteX21" fmla="*/ 724962 w 3325996"/>
              <a:gd name="connsiteY21" fmla="*/ 94721 h 167864"/>
              <a:gd name="connsiteX22" fmla="*/ 779608 w 3325996"/>
              <a:gd name="connsiteY22" fmla="*/ 138438 h 167864"/>
              <a:gd name="connsiteX23" fmla="*/ 819681 w 3325996"/>
              <a:gd name="connsiteY23" fmla="*/ 102007 h 167864"/>
              <a:gd name="connsiteX24" fmla="*/ 867040 w 3325996"/>
              <a:gd name="connsiteY24" fmla="*/ 145724 h 167864"/>
              <a:gd name="connsiteX25" fmla="*/ 903470 w 3325996"/>
              <a:gd name="connsiteY25" fmla="*/ 94721 h 167864"/>
              <a:gd name="connsiteX26" fmla="*/ 958116 w 3325996"/>
              <a:gd name="connsiteY26" fmla="*/ 142081 h 167864"/>
              <a:gd name="connsiteX27" fmla="*/ 998189 w 3325996"/>
              <a:gd name="connsiteY27" fmla="*/ 72863 h 167864"/>
              <a:gd name="connsiteX28" fmla="*/ 1038263 w 3325996"/>
              <a:gd name="connsiteY28" fmla="*/ 153010 h 167864"/>
              <a:gd name="connsiteX29" fmla="*/ 1063764 w 3325996"/>
              <a:gd name="connsiteY29" fmla="*/ 80149 h 167864"/>
              <a:gd name="connsiteX30" fmla="*/ 1103837 w 3325996"/>
              <a:gd name="connsiteY30" fmla="*/ 145724 h 167864"/>
              <a:gd name="connsiteX31" fmla="*/ 1129338 w 3325996"/>
              <a:gd name="connsiteY31" fmla="*/ 69220 h 167864"/>
              <a:gd name="connsiteX32" fmla="*/ 1176698 w 3325996"/>
              <a:gd name="connsiteY32" fmla="*/ 134795 h 167864"/>
              <a:gd name="connsiteX33" fmla="*/ 1198556 w 3325996"/>
              <a:gd name="connsiteY33" fmla="*/ 65577 h 167864"/>
              <a:gd name="connsiteX34" fmla="*/ 1231343 w 3325996"/>
              <a:gd name="connsiteY34" fmla="*/ 149367 h 167864"/>
              <a:gd name="connsiteX35" fmla="*/ 1267773 w 3325996"/>
              <a:gd name="connsiteY35" fmla="*/ 61934 h 167864"/>
              <a:gd name="connsiteX36" fmla="*/ 1307847 w 3325996"/>
              <a:gd name="connsiteY36" fmla="*/ 127509 h 167864"/>
              <a:gd name="connsiteX37" fmla="*/ 1355206 w 3325996"/>
              <a:gd name="connsiteY37" fmla="*/ 65577 h 167864"/>
              <a:gd name="connsiteX38" fmla="*/ 1406208 w 3325996"/>
              <a:gd name="connsiteY38" fmla="*/ 142081 h 167864"/>
              <a:gd name="connsiteX39" fmla="*/ 1438996 w 3325996"/>
              <a:gd name="connsiteY39" fmla="*/ 51005 h 167864"/>
              <a:gd name="connsiteX40" fmla="*/ 1504570 w 3325996"/>
              <a:gd name="connsiteY40" fmla="*/ 138438 h 167864"/>
              <a:gd name="connsiteX41" fmla="*/ 1544643 w 3325996"/>
              <a:gd name="connsiteY41" fmla="*/ 40076 h 167864"/>
              <a:gd name="connsiteX42" fmla="*/ 1592003 w 3325996"/>
              <a:gd name="connsiteY42" fmla="*/ 149367 h 167864"/>
              <a:gd name="connsiteX43" fmla="*/ 1635719 w 3325996"/>
              <a:gd name="connsiteY43" fmla="*/ 32790 h 167864"/>
              <a:gd name="connsiteX44" fmla="*/ 1679435 w 3325996"/>
              <a:gd name="connsiteY44" fmla="*/ 138438 h 167864"/>
              <a:gd name="connsiteX45" fmla="*/ 1712223 w 3325996"/>
              <a:gd name="connsiteY45" fmla="*/ 18218 h 167864"/>
              <a:gd name="connsiteX46" fmla="*/ 1748653 w 3325996"/>
              <a:gd name="connsiteY46" fmla="*/ 123866 h 167864"/>
              <a:gd name="connsiteX47" fmla="*/ 1796012 w 3325996"/>
              <a:gd name="connsiteY47" fmla="*/ 18218 h 167864"/>
              <a:gd name="connsiteX48" fmla="*/ 1828800 w 3325996"/>
              <a:gd name="connsiteY48" fmla="*/ 123866 h 167864"/>
              <a:gd name="connsiteX49" fmla="*/ 1868873 w 3325996"/>
              <a:gd name="connsiteY49" fmla="*/ 7289 h 167864"/>
              <a:gd name="connsiteX50" fmla="*/ 1916232 w 3325996"/>
              <a:gd name="connsiteY50" fmla="*/ 123866 h 167864"/>
              <a:gd name="connsiteX51" fmla="*/ 1959949 w 3325996"/>
              <a:gd name="connsiteY51" fmla="*/ 3646 h 167864"/>
              <a:gd name="connsiteX52" fmla="*/ 2003665 w 3325996"/>
              <a:gd name="connsiteY52" fmla="*/ 123866 h 167864"/>
              <a:gd name="connsiteX53" fmla="*/ 2043738 w 3325996"/>
              <a:gd name="connsiteY53" fmla="*/ 3 h 167864"/>
              <a:gd name="connsiteX54" fmla="*/ 2087455 w 3325996"/>
              <a:gd name="connsiteY54" fmla="*/ 120223 h 167864"/>
              <a:gd name="connsiteX55" fmla="*/ 2131171 w 3325996"/>
              <a:gd name="connsiteY55" fmla="*/ 14575 h 167864"/>
              <a:gd name="connsiteX56" fmla="*/ 2167601 w 3325996"/>
              <a:gd name="connsiteY56" fmla="*/ 123866 h 167864"/>
              <a:gd name="connsiteX57" fmla="*/ 2214961 w 3325996"/>
              <a:gd name="connsiteY57" fmla="*/ 25504 h 167864"/>
              <a:gd name="connsiteX58" fmla="*/ 2280535 w 3325996"/>
              <a:gd name="connsiteY58" fmla="*/ 138438 h 167864"/>
              <a:gd name="connsiteX59" fmla="*/ 2329671 w 3325996"/>
              <a:gd name="connsiteY59" fmla="*/ 27633 h 167864"/>
              <a:gd name="connsiteX60" fmla="*/ 2380675 w 3325996"/>
              <a:gd name="connsiteY60" fmla="*/ 158694 h 167864"/>
              <a:gd name="connsiteX61" fmla="*/ 2428033 w 3325996"/>
              <a:gd name="connsiteY61" fmla="*/ 58818 h 167864"/>
              <a:gd name="connsiteX62" fmla="*/ 2466329 w 3325996"/>
              <a:gd name="connsiteY62" fmla="*/ 167846 h 167864"/>
              <a:gd name="connsiteX63" fmla="*/ 2515379 w 3325996"/>
              <a:gd name="connsiteY63" fmla="*/ 68145 h 167864"/>
              <a:gd name="connsiteX64" fmla="*/ 2571889 w 3325996"/>
              <a:gd name="connsiteY64" fmla="*/ 155051 h 167864"/>
              <a:gd name="connsiteX65" fmla="*/ 2615518 w 3325996"/>
              <a:gd name="connsiteY65" fmla="*/ 57127 h 167864"/>
              <a:gd name="connsiteX66" fmla="*/ 2670339 w 3325996"/>
              <a:gd name="connsiteY66" fmla="*/ 155051 h 167864"/>
              <a:gd name="connsiteX67" fmla="*/ 2726762 w 3325996"/>
              <a:gd name="connsiteY67" fmla="*/ 57128 h 167864"/>
              <a:gd name="connsiteX68" fmla="*/ 2768613 w 3325996"/>
              <a:gd name="connsiteY68" fmla="*/ 147765 h 167864"/>
              <a:gd name="connsiteX69" fmla="*/ 2812329 w 3325996"/>
              <a:gd name="connsiteY69" fmla="*/ 55087 h 167864"/>
              <a:gd name="connsiteX70" fmla="*/ 2850624 w 3325996"/>
              <a:gd name="connsiteY70" fmla="*/ 158694 h 167864"/>
              <a:gd name="connsiteX71" fmla="*/ 2903493 w 3325996"/>
              <a:gd name="connsiteY71" fmla="*/ 73653 h 167864"/>
              <a:gd name="connsiteX72" fmla="*/ 2939835 w 3325996"/>
              <a:gd name="connsiteY72" fmla="*/ 164203 h 167864"/>
              <a:gd name="connsiteX73" fmla="*/ 2988973 w 3325996"/>
              <a:gd name="connsiteY73" fmla="*/ 66278 h 167864"/>
              <a:gd name="connsiteX74" fmla="*/ 3036420 w 3325996"/>
              <a:gd name="connsiteY74" fmla="*/ 145987 h 167864"/>
              <a:gd name="connsiteX75" fmla="*/ 3092842 w 3325996"/>
              <a:gd name="connsiteY75" fmla="*/ 66279 h 167864"/>
              <a:gd name="connsiteX76" fmla="*/ 3143845 w 3325996"/>
              <a:gd name="connsiteY76" fmla="*/ 155052 h 167864"/>
              <a:gd name="connsiteX77" fmla="*/ 3205775 w 3325996"/>
              <a:gd name="connsiteY77" fmla="*/ 55437 h 167864"/>
              <a:gd name="connsiteX78" fmla="*/ 3260421 w 3325996"/>
              <a:gd name="connsiteY78" fmla="*/ 160822 h 167864"/>
              <a:gd name="connsiteX79" fmla="*/ 3325996 w 3325996"/>
              <a:gd name="connsiteY79" fmla="*/ 46287 h 167864"/>
              <a:gd name="connsiteX0" fmla="*/ 0 w 3260421"/>
              <a:gd name="connsiteY0" fmla="*/ 142081 h 167864"/>
              <a:gd name="connsiteX1" fmla="*/ 43716 w 3260421"/>
              <a:gd name="connsiteY1" fmla="*/ 109293 h 167864"/>
              <a:gd name="connsiteX2" fmla="*/ 65574 w 3260421"/>
              <a:gd name="connsiteY2" fmla="*/ 149367 h 167864"/>
              <a:gd name="connsiteX3" fmla="*/ 94718 w 3260421"/>
              <a:gd name="connsiteY3" fmla="*/ 112936 h 167864"/>
              <a:gd name="connsiteX4" fmla="*/ 138435 w 3260421"/>
              <a:gd name="connsiteY4" fmla="*/ 142081 h 167864"/>
              <a:gd name="connsiteX5" fmla="*/ 167579 w 3260421"/>
              <a:gd name="connsiteY5" fmla="*/ 116580 h 167864"/>
              <a:gd name="connsiteX6" fmla="*/ 204009 w 3260421"/>
              <a:gd name="connsiteY6" fmla="*/ 160296 h 167864"/>
              <a:gd name="connsiteX7" fmla="*/ 240439 w 3260421"/>
              <a:gd name="connsiteY7" fmla="*/ 116580 h 167864"/>
              <a:gd name="connsiteX8" fmla="*/ 291442 w 3260421"/>
              <a:gd name="connsiteY8" fmla="*/ 145724 h 167864"/>
              <a:gd name="connsiteX9" fmla="*/ 331515 w 3260421"/>
              <a:gd name="connsiteY9" fmla="*/ 105650 h 167864"/>
              <a:gd name="connsiteX10" fmla="*/ 371588 w 3260421"/>
              <a:gd name="connsiteY10" fmla="*/ 145724 h 167864"/>
              <a:gd name="connsiteX11" fmla="*/ 415305 w 3260421"/>
              <a:gd name="connsiteY11" fmla="*/ 102007 h 167864"/>
              <a:gd name="connsiteX12" fmla="*/ 444449 w 3260421"/>
              <a:gd name="connsiteY12" fmla="*/ 138438 h 167864"/>
              <a:gd name="connsiteX13" fmla="*/ 480879 w 3260421"/>
              <a:gd name="connsiteY13" fmla="*/ 105650 h 167864"/>
              <a:gd name="connsiteX14" fmla="*/ 510023 w 3260421"/>
              <a:gd name="connsiteY14" fmla="*/ 142081 h 167864"/>
              <a:gd name="connsiteX15" fmla="*/ 539168 w 3260421"/>
              <a:gd name="connsiteY15" fmla="*/ 105650 h 167864"/>
              <a:gd name="connsiteX16" fmla="*/ 561026 w 3260421"/>
              <a:gd name="connsiteY16" fmla="*/ 145724 h 167864"/>
              <a:gd name="connsiteX17" fmla="*/ 601099 w 3260421"/>
              <a:gd name="connsiteY17" fmla="*/ 105650 h 167864"/>
              <a:gd name="connsiteX18" fmla="*/ 644815 w 3260421"/>
              <a:gd name="connsiteY18" fmla="*/ 142081 h 167864"/>
              <a:gd name="connsiteX19" fmla="*/ 673960 w 3260421"/>
              <a:gd name="connsiteY19" fmla="*/ 102007 h 167864"/>
              <a:gd name="connsiteX20" fmla="*/ 703104 w 3260421"/>
              <a:gd name="connsiteY20" fmla="*/ 142081 h 167864"/>
              <a:gd name="connsiteX21" fmla="*/ 724962 w 3260421"/>
              <a:gd name="connsiteY21" fmla="*/ 94721 h 167864"/>
              <a:gd name="connsiteX22" fmla="*/ 779608 w 3260421"/>
              <a:gd name="connsiteY22" fmla="*/ 138438 h 167864"/>
              <a:gd name="connsiteX23" fmla="*/ 819681 w 3260421"/>
              <a:gd name="connsiteY23" fmla="*/ 102007 h 167864"/>
              <a:gd name="connsiteX24" fmla="*/ 867040 w 3260421"/>
              <a:gd name="connsiteY24" fmla="*/ 145724 h 167864"/>
              <a:gd name="connsiteX25" fmla="*/ 903470 w 3260421"/>
              <a:gd name="connsiteY25" fmla="*/ 94721 h 167864"/>
              <a:gd name="connsiteX26" fmla="*/ 958116 w 3260421"/>
              <a:gd name="connsiteY26" fmla="*/ 142081 h 167864"/>
              <a:gd name="connsiteX27" fmla="*/ 998189 w 3260421"/>
              <a:gd name="connsiteY27" fmla="*/ 72863 h 167864"/>
              <a:gd name="connsiteX28" fmla="*/ 1038263 w 3260421"/>
              <a:gd name="connsiteY28" fmla="*/ 153010 h 167864"/>
              <a:gd name="connsiteX29" fmla="*/ 1063764 w 3260421"/>
              <a:gd name="connsiteY29" fmla="*/ 80149 h 167864"/>
              <a:gd name="connsiteX30" fmla="*/ 1103837 w 3260421"/>
              <a:gd name="connsiteY30" fmla="*/ 145724 h 167864"/>
              <a:gd name="connsiteX31" fmla="*/ 1129338 w 3260421"/>
              <a:gd name="connsiteY31" fmla="*/ 69220 h 167864"/>
              <a:gd name="connsiteX32" fmla="*/ 1176698 w 3260421"/>
              <a:gd name="connsiteY32" fmla="*/ 134795 h 167864"/>
              <a:gd name="connsiteX33" fmla="*/ 1198556 w 3260421"/>
              <a:gd name="connsiteY33" fmla="*/ 65577 h 167864"/>
              <a:gd name="connsiteX34" fmla="*/ 1231343 w 3260421"/>
              <a:gd name="connsiteY34" fmla="*/ 149367 h 167864"/>
              <a:gd name="connsiteX35" fmla="*/ 1267773 w 3260421"/>
              <a:gd name="connsiteY35" fmla="*/ 61934 h 167864"/>
              <a:gd name="connsiteX36" fmla="*/ 1307847 w 3260421"/>
              <a:gd name="connsiteY36" fmla="*/ 127509 h 167864"/>
              <a:gd name="connsiteX37" fmla="*/ 1355206 w 3260421"/>
              <a:gd name="connsiteY37" fmla="*/ 65577 h 167864"/>
              <a:gd name="connsiteX38" fmla="*/ 1406208 w 3260421"/>
              <a:gd name="connsiteY38" fmla="*/ 142081 h 167864"/>
              <a:gd name="connsiteX39" fmla="*/ 1438996 w 3260421"/>
              <a:gd name="connsiteY39" fmla="*/ 51005 h 167864"/>
              <a:gd name="connsiteX40" fmla="*/ 1504570 w 3260421"/>
              <a:gd name="connsiteY40" fmla="*/ 138438 h 167864"/>
              <a:gd name="connsiteX41" fmla="*/ 1544643 w 3260421"/>
              <a:gd name="connsiteY41" fmla="*/ 40076 h 167864"/>
              <a:gd name="connsiteX42" fmla="*/ 1592003 w 3260421"/>
              <a:gd name="connsiteY42" fmla="*/ 149367 h 167864"/>
              <a:gd name="connsiteX43" fmla="*/ 1635719 w 3260421"/>
              <a:gd name="connsiteY43" fmla="*/ 32790 h 167864"/>
              <a:gd name="connsiteX44" fmla="*/ 1679435 w 3260421"/>
              <a:gd name="connsiteY44" fmla="*/ 138438 h 167864"/>
              <a:gd name="connsiteX45" fmla="*/ 1712223 w 3260421"/>
              <a:gd name="connsiteY45" fmla="*/ 18218 h 167864"/>
              <a:gd name="connsiteX46" fmla="*/ 1748653 w 3260421"/>
              <a:gd name="connsiteY46" fmla="*/ 123866 h 167864"/>
              <a:gd name="connsiteX47" fmla="*/ 1796012 w 3260421"/>
              <a:gd name="connsiteY47" fmla="*/ 18218 h 167864"/>
              <a:gd name="connsiteX48" fmla="*/ 1828800 w 3260421"/>
              <a:gd name="connsiteY48" fmla="*/ 123866 h 167864"/>
              <a:gd name="connsiteX49" fmla="*/ 1868873 w 3260421"/>
              <a:gd name="connsiteY49" fmla="*/ 7289 h 167864"/>
              <a:gd name="connsiteX50" fmla="*/ 1916232 w 3260421"/>
              <a:gd name="connsiteY50" fmla="*/ 123866 h 167864"/>
              <a:gd name="connsiteX51" fmla="*/ 1959949 w 3260421"/>
              <a:gd name="connsiteY51" fmla="*/ 3646 h 167864"/>
              <a:gd name="connsiteX52" fmla="*/ 2003665 w 3260421"/>
              <a:gd name="connsiteY52" fmla="*/ 123866 h 167864"/>
              <a:gd name="connsiteX53" fmla="*/ 2043738 w 3260421"/>
              <a:gd name="connsiteY53" fmla="*/ 3 h 167864"/>
              <a:gd name="connsiteX54" fmla="*/ 2087455 w 3260421"/>
              <a:gd name="connsiteY54" fmla="*/ 120223 h 167864"/>
              <a:gd name="connsiteX55" fmla="*/ 2131171 w 3260421"/>
              <a:gd name="connsiteY55" fmla="*/ 14575 h 167864"/>
              <a:gd name="connsiteX56" fmla="*/ 2167601 w 3260421"/>
              <a:gd name="connsiteY56" fmla="*/ 123866 h 167864"/>
              <a:gd name="connsiteX57" fmla="*/ 2214961 w 3260421"/>
              <a:gd name="connsiteY57" fmla="*/ 25504 h 167864"/>
              <a:gd name="connsiteX58" fmla="*/ 2280535 w 3260421"/>
              <a:gd name="connsiteY58" fmla="*/ 138438 h 167864"/>
              <a:gd name="connsiteX59" fmla="*/ 2329671 w 3260421"/>
              <a:gd name="connsiteY59" fmla="*/ 27633 h 167864"/>
              <a:gd name="connsiteX60" fmla="*/ 2380675 w 3260421"/>
              <a:gd name="connsiteY60" fmla="*/ 158694 h 167864"/>
              <a:gd name="connsiteX61" fmla="*/ 2428033 w 3260421"/>
              <a:gd name="connsiteY61" fmla="*/ 58818 h 167864"/>
              <a:gd name="connsiteX62" fmla="*/ 2466329 w 3260421"/>
              <a:gd name="connsiteY62" fmla="*/ 167846 h 167864"/>
              <a:gd name="connsiteX63" fmla="*/ 2515379 w 3260421"/>
              <a:gd name="connsiteY63" fmla="*/ 68145 h 167864"/>
              <a:gd name="connsiteX64" fmla="*/ 2571889 w 3260421"/>
              <a:gd name="connsiteY64" fmla="*/ 155051 h 167864"/>
              <a:gd name="connsiteX65" fmla="*/ 2615518 w 3260421"/>
              <a:gd name="connsiteY65" fmla="*/ 57127 h 167864"/>
              <a:gd name="connsiteX66" fmla="*/ 2670339 w 3260421"/>
              <a:gd name="connsiteY66" fmla="*/ 155051 h 167864"/>
              <a:gd name="connsiteX67" fmla="*/ 2726762 w 3260421"/>
              <a:gd name="connsiteY67" fmla="*/ 57128 h 167864"/>
              <a:gd name="connsiteX68" fmla="*/ 2768613 w 3260421"/>
              <a:gd name="connsiteY68" fmla="*/ 147765 h 167864"/>
              <a:gd name="connsiteX69" fmla="*/ 2812329 w 3260421"/>
              <a:gd name="connsiteY69" fmla="*/ 55087 h 167864"/>
              <a:gd name="connsiteX70" fmla="*/ 2850624 w 3260421"/>
              <a:gd name="connsiteY70" fmla="*/ 158694 h 167864"/>
              <a:gd name="connsiteX71" fmla="*/ 2903493 w 3260421"/>
              <a:gd name="connsiteY71" fmla="*/ 73653 h 167864"/>
              <a:gd name="connsiteX72" fmla="*/ 2939835 w 3260421"/>
              <a:gd name="connsiteY72" fmla="*/ 164203 h 167864"/>
              <a:gd name="connsiteX73" fmla="*/ 2988973 w 3260421"/>
              <a:gd name="connsiteY73" fmla="*/ 66278 h 167864"/>
              <a:gd name="connsiteX74" fmla="*/ 3036420 w 3260421"/>
              <a:gd name="connsiteY74" fmla="*/ 145987 h 167864"/>
              <a:gd name="connsiteX75" fmla="*/ 3092842 w 3260421"/>
              <a:gd name="connsiteY75" fmla="*/ 66279 h 167864"/>
              <a:gd name="connsiteX76" fmla="*/ 3143845 w 3260421"/>
              <a:gd name="connsiteY76" fmla="*/ 155052 h 167864"/>
              <a:gd name="connsiteX77" fmla="*/ 3205775 w 3260421"/>
              <a:gd name="connsiteY77" fmla="*/ 55437 h 167864"/>
              <a:gd name="connsiteX78" fmla="*/ 3260421 w 3260421"/>
              <a:gd name="connsiteY78" fmla="*/ 160822 h 167864"/>
              <a:gd name="connsiteX0" fmla="*/ 0 w 3205775"/>
              <a:gd name="connsiteY0" fmla="*/ 142081 h 167864"/>
              <a:gd name="connsiteX1" fmla="*/ 43716 w 3205775"/>
              <a:gd name="connsiteY1" fmla="*/ 109293 h 167864"/>
              <a:gd name="connsiteX2" fmla="*/ 65574 w 3205775"/>
              <a:gd name="connsiteY2" fmla="*/ 149367 h 167864"/>
              <a:gd name="connsiteX3" fmla="*/ 94718 w 3205775"/>
              <a:gd name="connsiteY3" fmla="*/ 112936 h 167864"/>
              <a:gd name="connsiteX4" fmla="*/ 138435 w 3205775"/>
              <a:gd name="connsiteY4" fmla="*/ 142081 h 167864"/>
              <a:gd name="connsiteX5" fmla="*/ 167579 w 3205775"/>
              <a:gd name="connsiteY5" fmla="*/ 116580 h 167864"/>
              <a:gd name="connsiteX6" fmla="*/ 204009 w 3205775"/>
              <a:gd name="connsiteY6" fmla="*/ 160296 h 167864"/>
              <a:gd name="connsiteX7" fmla="*/ 240439 w 3205775"/>
              <a:gd name="connsiteY7" fmla="*/ 116580 h 167864"/>
              <a:gd name="connsiteX8" fmla="*/ 291442 w 3205775"/>
              <a:gd name="connsiteY8" fmla="*/ 145724 h 167864"/>
              <a:gd name="connsiteX9" fmla="*/ 331515 w 3205775"/>
              <a:gd name="connsiteY9" fmla="*/ 105650 h 167864"/>
              <a:gd name="connsiteX10" fmla="*/ 371588 w 3205775"/>
              <a:gd name="connsiteY10" fmla="*/ 145724 h 167864"/>
              <a:gd name="connsiteX11" fmla="*/ 415305 w 3205775"/>
              <a:gd name="connsiteY11" fmla="*/ 102007 h 167864"/>
              <a:gd name="connsiteX12" fmla="*/ 444449 w 3205775"/>
              <a:gd name="connsiteY12" fmla="*/ 138438 h 167864"/>
              <a:gd name="connsiteX13" fmla="*/ 480879 w 3205775"/>
              <a:gd name="connsiteY13" fmla="*/ 105650 h 167864"/>
              <a:gd name="connsiteX14" fmla="*/ 510023 w 3205775"/>
              <a:gd name="connsiteY14" fmla="*/ 142081 h 167864"/>
              <a:gd name="connsiteX15" fmla="*/ 539168 w 3205775"/>
              <a:gd name="connsiteY15" fmla="*/ 105650 h 167864"/>
              <a:gd name="connsiteX16" fmla="*/ 561026 w 3205775"/>
              <a:gd name="connsiteY16" fmla="*/ 145724 h 167864"/>
              <a:gd name="connsiteX17" fmla="*/ 601099 w 3205775"/>
              <a:gd name="connsiteY17" fmla="*/ 105650 h 167864"/>
              <a:gd name="connsiteX18" fmla="*/ 644815 w 3205775"/>
              <a:gd name="connsiteY18" fmla="*/ 142081 h 167864"/>
              <a:gd name="connsiteX19" fmla="*/ 673960 w 3205775"/>
              <a:gd name="connsiteY19" fmla="*/ 102007 h 167864"/>
              <a:gd name="connsiteX20" fmla="*/ 703104 w 3205775"/>
              <a:gd name="connsiteY20" fmla="*/ 142081 h 167864"/>
              <a:gd name="connsiteX21" fmla="*/ 724962 w 3205775"/>
              <a:gd name="connsiteY21" fmla="*/ 94721 h 167864"/>
              <a:gd name="connsiteX22" fmla="*/ 779608 w 3205775"/>
              <a:gd name="connsiteY22" fmla="*/ 138438 h 167864"/>
              <a:gd name="connsiteX23" fmla="*/ 819681 w 3205775"/>
              <a:gd name="connsiteY23" fmla="*/ 102007 h 167864"/>
              <a:gd name="connsiteX24" fmla="*/ 867040 w 3205775"/>
              <a:gd name="connsiteY24" fmla="*/ 145724 h 167864"/>
              <a:gd name="connsiteX25" fmla="*/ 903470 w 3205775"/>
              <a:gd name="connsiteY25" fmla="*/ 94721 h 167864"/>
              <a:gd name="connsiteX26" fmla="*/ 958116 w 3205775"/>
              <a:gd name="connsiteY26" fmla="*/ 142081 h 167864"/>
              <a:gd name="connsiteX27" fmla="*/ 998189 w 3205775"/>
              <a:gd name="connsiteY27" fmla="*/ 72863 h 167864"/>
              <a:gd name="connsiteX28" fmla="*/ 1038263 w 3205775"/>
              <a:gd name="connsiteY28" fmla="*/ 153010 h 167864"/>
              <a:gd name="connsiteX29" fmla="*/ 1063764 w 3205775"/>
              <a:gd name="connsiteY29" fmla="*/ 80149 h 167864"/>
              <a:gd name="connsiteX30" fmla="*/ 1103837 w 3205775"/>
              <a:gd name="connsiteY30" fmla="*/ 145724 h 167864"/>
              <a:gd name="connsiteX31" fmla="*/ 1129338 w 3205775"/>
              <a:gd name="connsiteY31" fmla="*/ 69220 h 167864"/>
              <a:gd name="connsiteX32" fmla="*/ 1176698 w 3205775"/>
              <a:gd name="connsiteY32" fmla="*/ 134795 h 167864"/>
              <a:gd name="connsiteX33" fmla="*/ 1198556 w 3205775"/>
              <a:gd name="connsiteY33" fmla="*/ 65577 h 167864"/>
              <a:gd name="connsiteX34" fmla="*/ 1231343 w 3205775"/>
              <a:gd name="connsiteY34" fmla="*/ 149367 h 167864"/>
              <a:gd name="connsiteX35" fmla="*/ 1267773 w 3205775"/>
              <a:gd name="connsiteY35" fmla="*/ 61934 h 167864"/>
              <a:gd name="connsiteX36" fmla="*/ 1307847 w 3205775"/>
              <a:gd name="connsiteY36" fmla="*/ 127509 h 167864"/>
              <a:gd name="connsiteX37" fmla="*/ 1355206 w 3205775"/>
              <a:gd name="connsiteY37" fmla="*/ 65577 h 167864"/>
              <a:gd name="connsiteX38" fmla="*/ 1406208 w 3205775"/>
              <a:gd name="connsiteY38" fmla="*/ 142081 h 167864"/>
              <a:gd name="connsiteX39" fmla="*/ 1438996 w 3205775"/>
              <a:gd name="connsiteY39" fmla="*/ 51005 h 167864"/>
              <a:gd name="connsiteX40" fmla="*/ 1504570 w 3205775"/>
              <a:gd name="connsiteY40" fmla="*/ 138438 h 167864"/>
              <a:gd name="connsiteX41" fmla="*/ 1544643 w 3205775"/>
              <a:gd name="connsiteY41" fmla="*/ 40076 h 167864"/>
              <a:gd name="connsiteX42" fmla="*/ 1592003 w 3205775"/>
              <a:gd name="connsiteY42" fmla="*/ 149367 h 167864"/>
              <a:gd name="connsiteX43" fmla="*/ 1635719 w 3205775"/>
              <a:gd name="connsiteY43" fmla="*/ 32790 h 167864"/>
              <a:gd name="connsiteX44" fmla="*/ 1679435 w 3205775"/>
              <a:gd name="connsiteY44" fmla="*/ 138438 h 167864"/>
              <a:gd name="connsiteX45" fmla="*/ 1712223 w 3205775"/>
              <a:gd name="connsiteY45" fmla="*/ 18218 h 167864"/>
              <a:gd name="connsiteX46" fmla="*/ 1748653 w 3205775"/>
              <a:gd name="connsiteY46" fmla="*/ 123866 h 167864"/>
              <a:gd name="connsiteX47" fmla="*/ 1796012 w 3205775"/>
              <a:gd name="connsiteY47" fmla="*/ 18218 h 167864"/>
              <a:gd name="connsiteX48" fmla="*/ 1828800 w 3205775"/>
              <a:gd name="connsiteY48" fmla="*/ 123866 h 167864"/>
              <a:gd name="connsiteX49" fmla="*/ 1868873 w 3205775"/>
              <a:gd name="connsiteY49" fmla="*/ 7289 h 167864"/>
              <a:gd name="connsiteX50" fmla="*/ 1916232 w 3205775"/>
              <a:gd name="connsiteY50" fmla="*/ 123866 h 167864"/>
              <a:gd name="connsiteX51" fmla="*/ 1959949 w 3205775"/>
              <a:gd name="connsiteY51" fmla="*/ 3646 h 167864"/>
              <a:gd name="connsiteX52" fmla="*/ 2003665 w 3205775"/>
              <a:gd name="connsiteY52" fmla="*/ 123866 h 167864"/>
              <a:gd name="connsiteX53" fmla="*/ 2043738 w 3205775"/>
              <a:gd name="connsiteY53" fmla="*/ 3 h 167864"/>
              <a:gd name="connsiteX54" fmla="*/ 2087455 w 3205775"/>
              <a:gd name="connsiteY54" fmla="*/ 120223 h 167864"/>
              <a:gd name="connsiteX55" fmla="*/ 2131171 w 3205775"/>
              <a:gd name="connsiteY55" fmla="*/ 14575 h 167864"/>
              <a:gd name="connsiteX56" fmla="*/ 2167601 w 3205775"/>
              <a:gd name="connsiteY56" fmla="*/ 123866 h 167864"/>
              <a:gd name="connsiteX57" fmla="*/ 2214961 w 3205775"/>
              <a:gd name="connsiteY57" fmla="*/ 25504 h 167864"/>
              <a:gd name="connsiteX58" fmla="*/ 2280535 w 3205775"/>
              <a:gd name="connsiteY58" fmla="*/ 138438 h 167864"/>
              <a:gd name="connsiteX59" fmla="*/ 2329671 w 3205775"/>
              <a:gd name="connsiteY59" fmla="*/ 27633 h 167864"/>
              <a:gd name="connsiteX60" fmla="*/ 2380675 w 3205775"/>
              <a:gd name="connsiteY60" fmla="*/ 158694 h 167864"/>
              <a:gd name="connsiteX61" fmla="*/ 2428033 w 3205775"/>
              <a:gd name="connsiteY61" fmla="*/ 58818 h 167864"/>
              <a:gd name="connsiteX62" fmla="*/ 2466329 w 3205775"/>
              <a:gd name="connsiteY62" fmla="*/ 167846 h 167864"/>
              <a:gd name="connsiteX63" fmla="*/ 2515379 w 3205775"/>
              <a:gd name="connsiteY63" fmla="*/ 68145 h 167864"/>
              <a:gd name="connsiteX64" fmla="*/ 2571889 w 3205775"/>
              <a:gd name="connsiteY64" fmla="*/ 155051 h 167864"/>
              <a:gd name="connsiteX65" fmla="*/ 2615518 w 3205775"/>
              <a:gd name="connsiteY65" fmla="*/ 57127 h 167864"/>
              <a:gd name="connsiteX66" fmla="*/ 2670339 w 3205775"/>
              <a:gd name="connsiteY66" fmla="*/ 155051 h 167864"/>
              <a:gd name="connsiteX67" fmla="*/ 2726762 w 3205775"/>
              <a:gd name="connsiteY67" fmla="*/ 57128 h 167864"/>
              <a:gd name="connsiteX68" fmla="*/ 2768613 w 3205775"/>
              <a:gd name="connsiteY68" fmla="*/ 147765 h 167864"/>
              <a:gd name="connsiteX69" fmla="*/ 2812329 w 3205775"/>
              <a:gd name="connsiteY69" fmla="*/ 55087 h 167864"/>
              <a:gd name="connsiteX70" fmla="*/ 2850624 w 3205775"/>
              <a:gd name="connsiteY70" fmla="*/ 158694 h 167864"/>
              <a:gd name="connsiteX71" fmla="*/ 2903493 w 3205775"/>
              <a:gd name="connsiteY71" fmla="*/ 73653 h 167864"/>
              <a:gd name="connsiteX72" fmla="*/ 2939835 w 3205775"/>
              <a:gd name="connsiteY72" fmla="*/ 164203 h 167864"/>
              <a:gd name="connsiteX73" fmla="*/ 2988973 w 3205775"/>
              <a:gd name="connsiteY73" fmla="*/ 66278 h 167864"/>
              <a:gd name="connsiteX74" fmla="*/ 3036420 w 3205775"/>
              <a:gd name="connsiteY74" fmla="*/ 145987 h 167864"/>
              <a:gd name="connsiteX75" fmla="*/ 3092842 w 3205775"/>
              <a:gd name="connsiteY75" fmla="*/ 66279 h 167864"/>
              <a:gd name="connsiteX76" fmla="*/ 3143845 w 3205775"/>
              <a:gd name="connsiteY76" fmla="*/ 155052 h 167864"/>
              <a:gd name="connsiteX77" fmla="*/ 3205775 w 3205775"/>
              <a:gd name="connsiteY77" fmla="*/ 55437 h 167864"/>
              <a:gd name="connsiteX0" fmla="*/ 0 w 3143845"/>
              <a:gd name="connsiteY0" fmla="*/ 142081 h 167864"/>
              <a:gd name="connsiteX1" fmla="*/ 43716 w 3143845"/>
              <a:gd name="connsiteY1" fmla="*/ 109293 h 167864"/>
              <a:gd name="connsiteX2" fmla="*/ 65574 w 3143845"/>
              <a:gd name="connsiteY2" fmla="*/ 149367 h 167864"/>
              <a:gd name="connsiteX3" fmla="*/ 94718 w 3143845"/>
              <a:gd name="connsiteY3" fmla="*/ 112936 h 167864"/>
              <a:gd name="connsiteX4" fmla="*/ 138435 w 3143845"/>
              <a:gd name="connsiteY4" fmla="*/ 142081 h 167864"/>
              <a:gd name="connsiteX5" fmla="*/ 167579 w 3143845"/>
              <a:gd name="connsiteY5" fmla="*/ 116580 h 167864"/>
              <a:gd name="connsiteX6" fmla="*/ 204009 w 3143845"/>
              <a:gd name="connsiteY6" fmla="*/ 160296 h 167864"/>
              <a:gd name="connsiteX7" fmla="*/ 240439 w 3143845"/>
              <a:gd name="connsiteY7" fmla="*/ 116580 h 167864"/>
              <a:gd name="connsiteX8" fmla="*/ 291442 w 3143845"/>
              <a:gd name="connsiteY8" fmla="*/ 145724 h 167864"/>
              <a:gd name="connsiteX9" fmla="*/ 331515 w 3143845"/>
              <a:gd name="connsiteY9" fmla="*/ 105650 h 167864"/>
              <a:gd name="connsiteX10" fmla="*/ 371588 w 3143845"/>
              <a:gd name="connsiteY10" fmla="*/ 145724 h 167864"/>
              <a:gd name="connsiteX11" fmla="*/ 415305 w 3143845"/>
              <a:gd name="connsiteY11" fmla="*/ 102007 h 167864"/>
              <a:gd name="connsiteX12" fmla="*/ 444449 w 3143845"/>
              <a:gd name="connsiteY12" fmla="*/ 138438 h 167864"/>
              <a:gd name="connsiteX13" fmla="*/ 480879 w 3143845"/>
              <a:gd name="connsiteY13" fmla="*/ 105650 h 167864"/>
              <a:gd name="connsiteX14" fmla="*/ 510023 w 3143845"/>
              <a:gd name="connsiteY14" fmla="*/ 142081 h 167864"/>
              <a:gd name="connsiteX15" fmla="*/ 539168 w 3143845"/>
              <a:gd name="connsiteY15" fmla="*/ 105650 h 167864"/>
              <a:gd name="connsiteX16" fmla="*/ 561026 w 3143845"/>
              <a:gd name="connsiteY16" fmla="*/ 145724 h 167864"/>
              <a:gd name="connsiteX17" fmla="*/ 601099 w 3143845"/>
              <a:gd name="connsiteY17" fmla="*/ 105650 h 167864"/>
              <a:gd name="connsiteX18" fmla="*/ 644815 w 3143845"/>
              <a:gd name="connsiteY18" fmla="*/ 142081 h 167864"/>
              <a:gd name="connsiteX19" fmla="*/ 673960 w 3143845"/>
              <a:gd name="connsiteY19" fmla="*/ 102007 h 167864"/>
              <a:gd name="connsiteX20" fmla="*/ 703104 w 3143845"/>
              <a:gd name="connsiteY20" fmla="*/ 142081 h 167864"/>
              <a:gd name="connsiteX21" fmla="*/ 724962 w 3143845"/>
              <a:gd name="connsiteY21" fmla="*/ 94721 h 167864"/>
              <a:gd name="connsiteX22" fmla="*/ 779608 w 3143845"/>
              <a:gd name="connsiteY22" fmla="*/ 138438 h 167864"/>
              <a:gd name="connsiteX23" fmla="*/ 819681 w 3143845"/>
              <a:gd name="connsiteY23" fmla="*/ 102007 h 167864"/>
              <a:gd name="connsiteX24" fmla="*/ 867040 w 3143845"/>
              <a:gd name="connsiteY24" fmla="*/ 145724 h 167864"/>
              <a:gd name="connsiteX25" fmla="*/ 903470 w 3143845"/>
              <a:gd name="connsiteY25" fmla="*/ 94721 h 167864"/>
              <a:gd name="connsiteX26" fmla="*/ 958116 w 3143845"/>
              <a:gd name="connsiteY26" fmla="*/ 142081 h 167864"/>
              <a:gd name="connsiteX27" fmla="*/ 998189 w 3143845"/>
              <a:gd name="connsiteY27" fmla="*/ 72863 h 167864"/>
              <a:gd name="connsiteX28" fmla="*/ 1038263 w 3143845"/>
              <a:gd name="connsiteY28" fmla="*/ 153010 h 167864"/>
              <a:gd name="connsiteX29" fmla="*/ 1063764 w 3143845"/>
              <a:gd name="connsiteY29" fmla="*/ 80149 h 167864"/>
              <a:gd name="connsiteX30" fmla="*/ 1103837 w 3143845"/>
              <a:gd name="connsiteY30" fmla="*/ 145724 h 167864"/>
              <a:gd name="connsiteX31" fmla="*/ 1129338 w 3143845"/>
              <a:gd name="connsiteY31" fmla="*/ 69220 h 167864"/>
              <a:gd name="connsiteX32" fmla="*/ 1176698 w 3143845"/>
              <a:gd name="connsiteY32" fmla="*/ 134795 h 167864"/>
              <a:gd name="connsiteX33" fmla="*/ 1198556 w 3143845"/>
              <a:gd name="connsiteY33" fmla="*/ 65577 h 167864"/>
              <a:gd name="connsiteX34" fmla="*/ 1231343 w 3143845"/>
              <a:gd name="connsiteY34" fmla="*/ 149367 h 167864"/>
              <a:gd name="connsiteX35" fmla="*/ 1267773 w 3143845"/>
              <a:gd name="connsiteY35" fmla="*/ 61934 h 167864"/>
              <a:gd name="connsiteX36" fmla="*/ 1307847 w 3143845"/>
              <a:gd name="connsiteY36" fmla="*/ 127509 h 167864"/>
              <a:gd name="connsiteX37" fmla="*/ 1355206 w 3143845"/>
              <a:gd name="connsiteY37" fmla="*/ 65577 h 167864"/>
              <a:gd name="connsiteX38" fmla="*/ 1406208 w 3143845"/>
              <a:gd name="connsiteY38" fmla="*/ 142081 h 167864"/>
              <a:gd name="connsiteX39" fmla="*/ 1438996 w 3143845"/>
              <a:gd name="connsiteY39" fmla="*/ 51005 h 167864"/>
              <a:gd name="connsiteX40" fmla="*/ 1504570 w 3143845"/>
              <a:gd name="connsiteY40" fmla="*/ 138438 h 167864"/>
              <a:gd name="connsiteX41" fmla="*/ 1544643 w 3143845"/>
              <a:gd name="connsiteY41" fmla="*/ 40076 h 167864"/>
              <a:gd name="connsiteX42" fmla="*/ 1592003 w 3143845"/>
              <a:gd name="connsiteY42" fmla="*/ 149367 h 167864"/>
              <a:gd name="connsiteX43" fmla="*/ 1635719 w 3143845"/>
              <a:gd name="connsiteY43" fmla="*/ 32790 h 167864"/>
              <a:gd name="connsiteX44" fmla="*/ 1679435 w 3143845"/>
              <a:gd name="connsiteY44" fmla="*/ 138438 h 167864"/>
              <a:gd name="connsiteX45" fmla="*/ 1712223 w 3143845"/>
              <a:gd name="connsiteY45" fmla="*/ 18218 h 167864"/>
              <a:gd name="connsiteX46" fmla="*/ 1748653 w 3143845"/>
              <a:gd name="connsiteY46" fmla="*/ 123866 h 167864"/>
              <a:gd name="connsiteX47" fmla="*/ 1796012 w 3143845"/>
              <a:gd name="connsiteY47" fmla="*/ 18218 h 167864"/>
              <a:gd name="connsiteX48" fmla="*/ 1828800 w 3143845"/>
              <a:gd name="connsiteY48" fmla="*/ 123866 h 167864"/>
              <a:gd name="connsiteX49" fmla="*/ 1868873 w 3143845"/>
              <a:gd name="connsiteY49" fmla="*/ 7289 h 167864"/>
              <a:gd name="connsiteX50" fmla="*/ 1916232 w 3143845"/>
              <a:gd name="connsiteY50" fmla="*/ 123866 h 167864"/>
              <a:gd name="connsiteX51" fmla="*/ 1959949 w 3143845"/>
              <a:gd name="connsiteY51" fmla="*/ 3646 h 167864"/>
              <a:gd name="connsiteX52" fmla="*/ 2003665 w 3143845"/>
              <a:gd name="connsiteY52" fmla="*/ 123866 h 167864"/>
              <a:gd name="connsiteX53" fmla="*/ 2043738 w 3143845"/>
              <a:gd name="connsiteY53" fmla="*/ 3 h 167864"/>
              <a:gd name="connsiteX54" fmla="*/ 2087455 w 3143845"/>
              <a:gd name="connsiteY54" fmla="*/ 120223 h 167864"/>
              <a:gd name="connsiteX55" fmla="*/ 2131171 w 3143845"/>
              <a:gd name="connsiteY55" fmla="*/ 14575 h 167864"/>
              <a:gd name="connsiteX56" fmla="*/ 2167601 w 3143845"/>
              <a:gd name="connsiteY56" fmla="*/ 123866 h 167864"/>
              <a:gd name="connsiteX57" fmla="*/ 2214961 w 3143845"/>
              <a:gd name="connsiteY57" fmla="*/ 25504 h 167864"/>
              <a:gd name="connsiteX58" fmla="*/ 2280535 w 3143845"/>
              <a:gd name="connsiteY58" fmla="*/ 138438 h 167864"/>
              <a:gd name="connsiteX59" fmla="*/ 2329671 w 3143845"/>
              <a:gd name="connsiteY59" fmla="*/ 27633 h 167864"/>
              <a:gd name="connsiteX60" fmla="*/ 2380675 w 3143845"/>
              <a:gd name="connsiteY60" fmla="*/ 158694 h 167864"/>
              <a:gd name="connsiteX61" fmla="*/ 2428033 w 3143845"/>
              <a:gd name="connsiteY61" fmla="*/ 58818 h 167864"/>
              <a:gd name="connsiteX62" fmla="*/ 2466329 w 3143845"/>
              <a:gd name="connsiteY62" fmla="*/ 167846 h 167864"/>
              <a:gd name="connsiteX63" fmla="*/ 2515379 w 3143845"/>
              <a:gd name="connsiteY63" fmla="*/ 68145 h 167864"/>
              <a:gd name="connsiteX64" fmla="*/ 2571889 w 3143845"/>
              <a:gd name="connsiteY64" fmla="*/ 155051 h 167864"/>
              <a:gd name="connsiteX65" fmla="*/ 2615518 w 3143845"/>
              <a:gd name="connsiteY65" fmla="*/ 57127 h 167864"/>
              <a:gd name="connsiteX66" fmla="*/ 2670339 w 3143845"/>
              <a:gd name="connsiteY66" fmla="*/ 155051 h 167864"/>
              <a:gd name="connsiteX67" fmla="*/ 2726762 w 3143845"/>
              <a:gd name="connsiteY67" fmla="*/ 57128 h 167864"/>
              <a:gd name="connsiteX68" fmla="*/ 2768613 w 3143845"/>
              <a:gd name="connsiteY68" fmla="*/ 147765 h 167864"/>
              <a:gd name="connsiteX69" fmla="*/ 2812329 w 3143845"/>
              <a:gd name="connsiteY69" fmla="*/ 55087 h 167864"/>
              <a:gd name="connsiteX70" fmla="*/ 2850624 w 3143845"/>
              <a:gd name="connsiteY70" fmla="*/ 158694 h 167864"/>
              <a:gd name="connsiteX71" fmla="*/ 2903493 w 3143845"/>
              <a:gd name="connsiteY71" fmla="*/ 73653 h 167864"/>
              <a:gd name="connsiteX72" fmla="*/ 2939835 w 3143845"/>
              <a:gd name="connsiteY72" fmla="*/ 164203 h 167864"/>
              <a:gd name="connsiteX73" fmla="*/ 2988973 w 3143845"/>
              <a:gd name="connsiteY73" fmla="*/ 66278 h 167864"/>
              <a:gd name="connsiteX74" fmla="*/ 3036420 w 3143845"/>
              <a:gd name="connsiteY74" fmla="*/ 145987 h 167864"/>
              <a:gd name="connsiteX75" fmla="*/ 3092842 w 3143845"/>
              <a:gd name="connsiteY75" fmla="*/ 66279 h 167864"/>
              <a:gd name="connsiteX76" fmla="*/ 3143845 w 3143845"/>
              <a:gd name="connsiteY76" fmla="*/ 155052 h 167864"/>
              <a:gd name="connsiteX0" fmla="*/ 0 w 3092842"/>
              <a:gd name="connsiteY0" fmla="*/ 142081 h 167864"/>
              <a:gd name="connsiteX1" fmla="*/ 43716 w 3092842"/>
              <a:gd name="connsiteY1" fmla="*/ 109293 h 167864"/>
              <a:gd name="connsiteX2" fmla="*/ 65574 w 3092842"/>
              <a:gd name="connsiteY2" fmla="*/ 149367 h 167864"/>
              <a:gd name="connsiteX3" fmla="*/ 94718 w 3092842"/>
              <a:gd name="connsiteY3" fmla="*/ 112936 h 167864"/>
              <a:gd name="connsiteX4" fmla="*/ 138435 w 3092842"/>
              <a:gd name="connsiteY4" fmla="*/ 142081 h 167864"/>
              <a:gd name="connsiteX5" fmla="*/ 167579 w 3092842"/>
              <a:gd name="connsiteY5" fmla="*/ 116580 h 167864"/>
              <a:gd name="connsiteX6" fmla="*/ 204009 w 3092842"/>
              <a:gd name="connsiteY6" fmla="*/ 160296 h 167864"/>
              <a:gd name="connsiteX7" fmla="*/ 240439 w 3092842"/>
              <a:gd name="connsiteY7" fmla="*/ 116580 h 167864"/>
              <a:gd name="connsiteX8" fmla="*/ 291442 w 3092842"/>
              <a:gd name="connsiteY8" fmla="*/ 145724 h 167864"/>
              <a:gd name="connsiteX9" fmla="*/ 331515 w 3092842"/>
              <a:gd name="connsiteY9" fmla="*/ 105650 h 167864"/>
              <a:gd name="connsiteX10" fmla="*/ 371588 w 3092842"/>
              <a:gd name="connsiteY10" fmla="*/ 145724 h 167864"/>
              <a:gd name="connsiteX11" fmla="*/ 415305 w 3092842"/>
              <a:gd name="connsiteY11" fmla="*/ 102007 h 167864"/>
              <a:gd name="connsiteX12" fmla="*/ 444449 w 3092842"/>
              <a:gd name="connsiteY12" fmla="*/ 138438 h 167864"/>
              <a:gd name="connsiteX13" fmla="*/ 480879 w 3092842"/>
              <a:gd name="connsiteY13" fmla="*/ 105650 h 167864"/>
              <a:gd name="connsiteX14" fmla="*/ 510023 w 3092842"/>
              <a:gd name="connsiteY14" fmla="*/ 142081 h 167864"/>
              <a:gd name="connsiteX15" fmla="*/ 539168 w 3092842"/>
              <a:gd name="connsiteY15" fmla="*/ 105650 h 167864"/>
              <a:gd name="connsiteX16" fmla="*/ 561026 w 3092842"/>
              <a:gd name="connsiteY16" fmla="*/ 145724 h 167864"/>
              <a:gd name="connsiteX17" fmla="*/ 601099 w 3092842"/>
              <a:gd name="connsiteY17" fmla="*/ 105650 h 167864"/>
              <a:gd name="connsiteX18" fmla="*/ 644815 w 3092842"/>
              <a:gd name="connsiteY18" fmla="*/ 142081 h 167864"/>
              <a:gd name="connsiteX19" fmla="*/ 673960 w 3092842"/>
              <a:gd name="connsiteY19" fmla="*/ 102007 h 167864"/>
              <a:gd name="connsiteX20" fmla="*/ 703104 w 3092842"/>
              <a:gd name="connsiteY20" fmla="*/ 142081 h 167864"/>
              <a:gd name="connsiteX21" fmla="*/ 724962 w 3092842"/>
              <a:gd name="connsiteY21" fmla="*/ 94721 h 167864"/>
              <a:gd name="connsiteX22" fmla="*/ 779608 w 3092842"/>
              <a:gd name="connsiteY22" fmla="*/ 138438 h 167864"/>
              <a:gd name="connsiteX23" fmla="*/ 819681 w 3092842"/>
              <a:gd name="connsiteY23" fmla="*/ 102007 h 167864"/>
              <a:gd name="connsiteX24" fmla="*/ 867040 w 3092842"/>
              <a:gd name="connsiteY24" fmla="*/ 145724 h 167864"/>
              <a:gd name="connsiteX25" fmla="*/ 903470 w 3092842"/>
              <a:gd name="connsiteY25" fmla="*/ 94721 h 167864"/>
              <a:gd name="connsiteX26" fmla="*/ 958116 w 3092842"/>
              <a:gd name="connsiteY26" fmla="*/ 142081 h 167864"/>
              <a:gd name="connsiteX27" fmla="*/ 998189 w 3092842"/>
              <a:gd name="connsiteY27" fmla="*/ 72863 h 167864"/>
              <a:gd name="connsiteX28" fmla="*/ 1038263 w 3092842"/>
              <a:gd name="connsiteY28" fmla="*/ 153010 h 167864"/>
              <a:gd name="connsiteX29" fmla="*/ 1063764 w 3092842"/>
              <a:gd name="connsiteY29" fmla="*/ 80149 h 167864"/>
              <a:gd name="connsiteX30" fmla="*/ 1103837 w 3092842"/>
              <a:gd name="connsiteY30" fmla="*/ 145724 h 167864"/>
              <a:gd name="connsiteX31" fmla="*/ 1129338 w 3092842"/>
              <a:gd name="connsiteY31" fmla="*/ 69220 h 167864"/>
              <a:gd name="connsiteX32" fmla="*/ 1176698 w 3092842"/>
              <a:gd name="connsiteY32" fmla="*/ 134795 h 167864"/>
              <a:gd name="connsiteX33" fmla="*/ 1198556 w 3092842"/>
              <a:gd name="connsiteY33" fmla="*/ 65577 h 167864"/>
              <a:gd name="connsiteX34" fmla="*/ 1231343 w 3092842"/>
              <a:gd name="connsiteY34" fmla="*/ 149367 h 167864"/>
              <a:gd name="connsiteX35" fmla="*/ 1267773 w 3092842"/>
              <a:gd name="connsiteY35" fmla="*/ 61934 h 167864"/>
              <a:gd name="connsiteX36" fmla="*/ 1307847 w 3092842"/>
              <a:gd name="connsiteY36" fmla="*/ 127509 h 167864"/>
              <a:gd name="connsiteX37" fmla="*/ 1355206 w 3092842"/>
              <a:gd name="connsiteY37" fmla="*/ 65577 h 167864"/>
              <a:gd name="connsiteX38" fmla="*/ 1406208 w 3092842"/>
              <a:gd name="connsiteY38" fmla="*/ 142081 h 167864"/>
              <a:gd name="connsiteX39" fmla="*/ 1438996 w 3092842"/>
              <a:gd name="connsiteY39" fmla="*/ 51005 h 167864"/>
              <a:gd name="connsiteX40" fmla="*/ 1504570 w 3092842"/>
              <a:gd name="connsiteY40" fmla="*/ 138438 h 167864"/>
              <a:gd name="connsiteX41" fmla="*/ 1544643 w 3092842"/>
              <a:gd name="connsiteY41" fmla="*/ 40076 h 167864"/>
              <a:gd name="connsiteX42" fmla="*/ 1592003 w 3092842"/>
              <a:gd name="connsiteY42" fmla="*/ 149367 h 167864"/>
              <a:gd name="connsiteX43" fmla="*/ 1635719 w 3092842"/>
              <a:gd name="connsiteY43" fmla="*/ 32790 h 167864"/>
              <a:gd name="connsiteX44" fmla="*/ 1679435 w 3092842"/>
              <a:gd name="connsiteY44" fmla="*/ 138438 h 167864"/>
              <a:gd name="connsiteX45" fmla="*/ 1712223 w 3092842"/>
              <a:gd name="connsiteY45" fmla="*/ 18218 h 167864"/>
              <a:gd name="connsiteX46" fmla="*/ 1748653 w 3092842"/>
              <a:gd name="connsiteY46" fmla="*/ 123866 h 167864"/>
              <a:gd name="connsiteX47" fmla="*/ 1796012 w 3092842"/>
              <a:gd name="connsiteY47" fmla="*/ 18218 h 167864"/>
              <a:gd name="connsiteX48" fmla="*/ 1828800 w 3092842"/>
              <a:gd name="connsiteY48" fmla="*/ 123866 h 167864"/>
              <a:gd name="connsiteX49" fmla="*/ 1868873 w 3092842"/>
              <a:gd name="connsiteY49" fmla="*/ 7289 h 167864"/>
              <a:gd name="connsiteX50" fmla="*/ 1916232 w 3092842"/>
              <a:gd name="connsiteY50" fmla="*/ 123866 h 167864"/>
              <a:gd name="connsiteX51" fmla="*/ 1959949 w 3092842"/>
              <a:gd name="connsiteY51" fmla="*/ 3646 h 167864"/>
              <a:gd name="connsiteX52" fmla="*/ 2003665 w 3092842"/>
              <a:gd name="connsiteY52" fmla="*/ 123866 h 167864"/>
              <a:gd name="connsiteX53" fmla="*/ 2043738 w 3092842"/>
              <a:gd name="connsiteY53" fmla="*/ 3 h 167864"/>
              <a:gd name="connsiteX54" fmla="*/ 2087455 w 3092842"/>
              <a:gd name="connsiteY54" fmla="*/ 120223 h 167864"/>
              <a:gd name="connsiteX55" fmla="*/ 2131171 w 3092842"/>
              <a:gd name="connsiteY55" fmla="*/ 14575 h 167864"/>
              <a:gd name="connsiteX56" fmla="*/ 2167601 w 3092842"/>
              <a:gd name="connsiteY56" fmla="*/ 123866 h 167864"/>
              <a:gd name="connsiteX57" fmla="*/ 2214961 w 3092842"/>
              <a:gd name="connsiteY57" fmla="*/ 25504 h 167864"/>
              <a:gd name="connsiteX58" fmla="*/ 2280535 w 3092842"/>
              <a:gd name="connsiteY58" fmla="*/ 138438 h 167864"/>
              <a:gd name="connsiteX59" fmla="*/ 2329671 w 3092842"/>
              <a:gd name="connsiteY59" fmla="*/ 27633 h 167864"/>
              <a:gd name="connsiteX60" fmla="*/ 2380675 w 3092842"/>
              <a:gd name="connsiteY60" fmla="*/ 158694 h 167864"/>
              <a:gd name="connsiteX61" fmla="*/ 2428033 w 3092842"/>
              <a:gd name="connsiteY61" fmla="*/ 58818 h 167864"/>
              <a:gd name="connsiteX62" fmla="*/ 2466329 w 3092842"/>
              <a:gd name="connsiteY62" fmla="*/ 167846 h 167864"/>
              <a:gd name="connsiteX63" fmla="*/ 2515379 w 3092842"/>
              <a:gd name="connsiteY63" fmla="*/ 68145 h 167864"/>
              <a:gd name="connsiteX64" fmla="*/ 2571889 w 3092842"/>
              <a:gd name="connsiteY64" fmla="*/ 155051 h 167864"/>
              <a:gd name="connsiteX65" fmla="*/ 2615518 w 3092842"/>
              <a:gd name="connsiteY65" fmla="*/ 57127 h 167864"/>
              <a:gd name="connsiteX66" fmla="*/ 2670339 w 3092842"/>
              <a:gd name="connsiteY66" fmla="*/ 155051 h 167864"/>
              <a:gd name="connsiteX67" fmla="*/ 2726762 w 3092842"/>
              <a:gd name="connsiteY67" fmla="*/ 57128 h 167864"/>
              <a:gd name="connsiteX68" fmla="*/ 2768613 w 3092842"/>
              <a:gd name="connsiteY68" fmla="*/ 147765 h 167864"/>
              <a:gd name="connsiteX69" fmla="*/ 2812329 w 3092842"/>
              <a:gd name="connsiteY69" fmla="*/ 55087 h 167864"/>
              <a:gd name="connsiteX70" fmla="*/ 2850624 w 3092842"/>
              <a:gd name="connsiteY70" fmla="*/ 158694 h 167864"/>
              <a:gd name="connsiteX71" fmla="*/ 2903493 w 3092842"/>
              <a:gd name="connsiteY71" fmla="*/ 73653 h 167864"/>
              <a:gd name="connsiteX72" fmla="*/ 2939835 w 3092842"/>
              <a:gd name="connsiteY72" fmla="*/ 164203 h 167864"/>
              <a:gd name="connsiteX73" fmla="*/ 2988973 w 3092842"/>
              <a:gd name="connsiteY73" fmla="*/ 66278 h 167864"/>
              <a:gd name="connsiteX74" fmla="*/ 3036420 w 3092842"/>
              <a:gd name="connsiteY74" fmla="*/ 145987 h 167864"/>
              <a:gd name="connsiteX75" fmla="*/ 3092842 w 3092842"/>
              <a:gd name="connsiteY75" fmla="*/ 66279 h 167864"/>
              <a:gd name="connsiteX0" fmla="*/ 0 w 3036420"/>
              <a:gd name="connsiteY0" fmla="*/ 142081 h 167864"/>
              <a:gd name="connsiteX1" fmla="*/ 43716 w 3036420"/>
              <a:gd name="connsiteY1" fmla="*/ 109293 h 167864"/>
              <a:gd name="connsiteX2" fmla="*/ 65574 w 3036420"/>
              <a:gd name="connsiteY2" fmla="*/ 149367 h 167864"/>
              <a:gd name="connsiteX3" fmla="*/ 94718 w 3036420"/>
              <a:gd name="connsiteY3" fmla="*/ 112936 h 167864"/>
              <a:gd name="connsiteX4" fmla="*/ 138435 w 3036420"/>
              <a:gd name="connsiteY4" fmla="*/ 142081 h 167864"/>
              <a:gd name="connsiteX5" fmla="*/ 167579 w 3036420"/>
              <a:gd name="connsiteY5" fmla="*/ 116580 h 167864"/>
              <a:gd name="connsiteX6" fmla="*/ 204009 w 3036420"/>
              <a:gd name="connsiteY6" fmla="*/ 160296 h 167864"/>
              <a:gd name="connsiteX7" fmla="*/ 240439 w 3036420"/>
              <a:gd name="connsiteY7" fmla="*/ 116580 h 167864"/>
              <a:gd name="connsiteX8" fmla="*/ 291442 w 3036420"/>
              <a:gd name="connsiteY8" fmla="*/ 145724 h 167864"/>
              <a:gd name="connsiteX9" fmla="*/ 331515 w 3036420"/>
              <a:gd name="connsiteY9" fmla="*/ 105650 h 167864"/>
              <a:gd name="connsiteX10" fmla="*/ 371588 w 3036420"/>
              <a:gd name="connsiteY10" fmla="*/ 145724 h 167864"/>
              <a:gd name="connsiteX11" fmla="*/ 415305 w 3036420"/>
              <a:gd name="connsiteY11" fmla="*/ 102007 h 167864"/>
              <a:gd name="connsiteX12" fmla="*/ 444449 w 3036420"/>
              <a:gd name="connsiteY12" fmla="*/ 138438 h 167864"/>
              <a:gd name="connsiteX13" fmla="*/ 480879 w 3036420"/>
              <a:gd name="connsiteY13" fmla="*/ 105650 h 167864"/>
              <a:gd name="connsiteX14" fmla="*/ 510023 w 3036420"/>
              <a:gd name="connsiteY14" fmla="*/ 142081 h 167864"/>
              <a:gd name="connsiteX15" fmla="*/ 539168 w 3036420"/>
              <a:gd name="connsiteY15" fmla="*/ 105650 h 167864"/>
              <a:gd name="connsiteX16" fmla="*/ 561026 w 3036420"/>
              <a:gd name="connsiteY16" fmla="*/ 145724 h 167864"/>
              <a:gd name="connsiteX17" fmla="*/ 601099 w 3036420"/>
              <a:gd name="connsiteY17" fmla="*/ 105650 h 167864"/>
              <a:gd name="connsiteX18" fmla="*/ 644815 w 3036420"/>
              <a:gd name="connsiteY18" fmla="*/ 142081 h 167864"/>
              <a:gd name="connsiteX19" fmla="*/ 673960 w 3036420"/>
              <a:gd name="connsiteY19" fmla="*/ 102007 h 167864"/>
              <a:gd name="connsiteX20" fmla="*/ 703104 w 3036420"/>
              <a:gd name="connsiteY20" fmla="*/ 142081 h 167864"/>
              <a:gd name="connsiteX21" fmla="*/ 724962 w 3036420"/>
              <a:gd name="connsiteY21" fmla="*/ 94721 h 167864"/>
              <a:gd name="connsiteX22" fmla="*/ 779608 w 3036420"/>
              <a:gd name="connsiteY22" fmla="*/ 138438 h 167864"/>
              <a:gd name="connsiteX23" fmla="*/ 819681 w 3036420"/>
              <a:gd name="connsiteY23" fmla="*/ 102007 h 167864"/>
              <a:gd name="connsiteX24" fmla="*/ 867040 w 3036420"/>
              <a:gd name="connsiteY24" fmla="*/ 145724 h 167864"/>
              <a:gd name="connsiteX25" fmla="*/ 903470 w 3036420"/>
              <a:gd name="connsiteY25" fmla="*/ 94721 h 167864"/>
              <a:gd name="connsiteX26" fmla="*/ 958116 w 3036420"/>
              <a:gd name="connsiteY26" fmla="*/ 142081 h 167864"/>
              <a:gd name="connsiteX27" fmla="*/ 998189 w 3036420"/>
              <a:gd name="connsiteY27" fmla="*/ 72863 h 167864"/>
              <a:gd name="connsiteX28" fmla="*/ 1038263 w 3036420"/>
              <a:gd name="connsiteY28" fmla="*/ 153010 h 167864"/>
              <a:gd name="connsiteX29" fmla="*/ 1063764 w 3036420"/>
              <a:gd name="connsiteY29" fmla="*/ 80149 h 167864"/>
              <a:gd name="connsiteX30" fmla="*/ 1103837 w 3036420"/>
              <a:gd name="connsiteY30" fmla="*/ 145724 h 167864"/>
              <a:gd name="connsiteX31" fmla="*/ 1129338 w 3036420"/>
              <a:gd name="connsiteY31" fmla="*/ 69220 h 167864"/>
              <a:gd name="connsiteX32" fmla="*/ 1176698 w 3036420"/>
              <a:gd name="connsiteY32" fmla="*/ 134795 h 167864"/>
              <a:gd name="connsiteX33" fmla="*/ 1198556 w 3036420"/>
              <a:gd name="connsiteY33" fmla="*/ 65577 h 167864"/>
              <a:gd name="connsiteX34" fmla="*/ 1231343 w 3036420"/>
              <a:gd name="connsiteY34" fmla="*/ 149367 h 167864"/>
              <a:gd name="connsiteX35" fmla="*/ 1267773 w 3036420"/>
              <a:gd name="connsiteY35" fmla="*/ 61934 h 167864"/>
              <a:gd name="connsiteX36" fmla="*/ 1307847 w 3036420"/>
              <a:gd name="connsiteY36" fmla="*/ 127509 h 167864"/>
              <a:gd name="connsiteX37" fmla="*/ 1355206 w 3036420"/>
              <a:gd name="connsiteY37" fmla="*/ 65577 h 167864"/>
              <a:gd name="connsiteX38" fmla="*/ 1406208 w 3036420"/>
              <a:gd name="connsiteY38" fmla="*/ 142081 h 167864"/>
              <a:gd name="connsiteX39" fmla="*/ 1438996 w 3036420"/>
              <a:gd name="connsiteY39" fmla="*/ 51005 h 167864"/>
              <a:gd name="connsiteX40" fmla="*/ 1504570 w 3036420"/>
              <a:gd name="connsiteY40" fmla="*/ 138438 h 167864"/>
              <a:gd name="connsiteX41" fmla="*/ 1544643 w 3036420"/>
              <a:gd name="connsiteY41" fmla="*/ 40076 h 167864"/>
              <a:gd name="connsiteX42" fmla="*/ 1592003 w 3036420"/>
              <a:gd name="connsiteY42" fmla="*/ 149367 h 167864"/>
              <a:gd name="connsiteX43" fmla="*/ 1635719 w 3036420"/>
              <a:gd name="connsiteY43" fmla="*/ 32790 h 167864"/>
              <a:gd name="connsiteX44" fmla="*/ 1679435 w 3036420"/>
              <a:gd name="connsiteY44" fmla="*/ 138438 h 167864"/>
              <a:gd name="connsiteX45" fmla="*/ 1712223 w 3036420"/>
              <a:gd name="connsiteY45" fmla="*/ 18218 h 167864"/>
              <a:gd name="connsiteX46" fmla="*/ 1748653 w 3036420"/>
              <a:gd name="connsiteY46" fmla="*/ 123866 h 167864"/>
              <a:gd name="connsiteX47" fmla="*/ 1796012 w 3036420"/>
              <a:gd name="connsiteY47" fmla="*/ 18218 h 167864"/>
              <a:gd name="connsiteX48" fmla="*/ 1828800 w 3036420"/>
              <a:gd name="connsiteY48" fmla="*/ 123866 h 167864"/>
              <a:gd name="connsiteX49" fmla="*/ 1868873 w 3036420"/>
              <a:gd name="connsiteY49" fmla="*/ 7289 h 167864"/>
              <a:gd name="connsiteX50" fmla="*/ 1916232 w 3036420"/>
              <a:gd name="connsiteY50" fmla="*/ 123866 h 167864"/>
              <a:gd name="connsiteX51" fmla="*/ 1959949 w 3036420"/>
              <a:gd name="connsiteY51" fmla="*/ 3646 h 167864"/>
              <a:gd name="connsiteX52" fmla="*/ 2003665 w 3036420"/>
              <a:gd name="connsiteY52" fmla="*/ 123866 h 167864"/>
              <a:gd name="connsiteX53" fmla="*/ 2043738 w 3036420"/>
              <a:gd name="connsiteY53" fmla="*/ 3 h 167864"/>
              <a:gd name="connsiteX54" fmla="*/ 2087455 w 3036420"/>
              <a:gd name="connsiteY54" fmla="*/ 120223 h 167864"/>
              <a:gd name="connsiteX55" fmla="*/ 2131171 w 3036420"/>
              <a:gd name="connsiteY55" fmla="*/ 14575 h 167864"/>
              <a:gd name="connsiteX56" fmla="*/ 2167601 w 3036420"/>
              <a:gd name="connsiteY56" fmla="*/ 123866 h 167864"/>
              <a:gd name="connsiteX57" fmla="*/ 2214961 w 3036420"/>
              <a:gd name="connsiteY57" fmla="*/ 25504 h 167864"/>
              <a:gd name="connsiteX58" fmla="*/ 2280535 w 3036420"/>
              <a:gd name="connsiteY58" fmla="*/ 138438 h 167864"/>
              <a:gd name="connsiteX59" fmla="*/ 2329671 w 3036420"/>
              <a:gd name="connsiteY59" fmla="*/ 27633 h 167864"/>
              <a:gd name="connsiteX60" fmla="*/ 2380675 w 3036420"/>
              <a:gd name="connsiteY60" fmla="*/ 158694 h 167864"/>
              <a:gd name="connsiteX61" fmla="*/ 2428033 w 3036420"/>
              <a:gd name="connsiteY61" fmla="*/ 58818 h 167864"/>
              <a:gd name="connsiteX62" fmla="*/ 2466329 w 3036420"/>
              <a:gd name="connsiteY62" fmla="*/ 167846 h 167864"/>
              <a:gd name="connsiteX63" fmla="*/ 2515379 w 3036420"/>
              <a:gd name="connsiteY63" fmla="*/ 68145 h 167864"/>
              <a:gd name="connsiteX64" fmla="*/ 2571889 w 3036420"/>
              <a:gd name="connsiteY64" fmla="*/ 155051 h 167864"/>
              <a:gd name="connsiteX65" fmla="*/ 2615518 w 3036420"/>
              <a:gd name="connsiteY65" fmla="*/ 57127 h 167864"/>
              <a:gd name="connsiteX66" fmla="*/ 2670339 w 3036420"/>
              <a:gd name="connsiteY66" fmla="*/ 155051 h 167864"/>
              <a:gd name="connsiteX67" fmla="*/ 2726762 w 3036420"/>
              <a:gd name="connsiteY67" fmla="*/ 57128 h 167864"/>
              <a:gd name="connsiteX68" fmla="*/ 2768613 w 3036420"/>
              <a:gd name="connsiteY68" fmla="*/ 147765 h 167864"/>
              <a:gd name="connsiteX69" fmla="*/ 2812329 w 3036420"/>
              <a:gd name="connsiteY69" fmla="*/ 55087 h 167864"/>
              <a:gd name="connsiteX70" fmla="*/ 2850624 w 3036420"/>
              <a:gd name="connsiteY70" fmla="*/ 158694 h 167864"/>
              <a:gd name="connsiteX71" fmla="*/ 2903493 w 3036420"/>
              <a:gd name="connsiteY71" fmla="*/ 73653 h 167864"/>
              <a:gd name="connsiteX72" fmla="*/ 2939835 w 3036420"/>
              <a:gd name="connsiteY72" fmla="*/ 164203 h 167864"/>
              <a:gd name="connsiteX73" fmla="*/ 2988973 w 3036420"/>
              <a:gd name="connsiteY73" fmla="*/ 66278 h 167864"/>
              <a:gd name="connsiteX74" fmla="*/ 3036420 w 3036420"/>
              <a:gd name="connsiteY74" fmla="*/ 145987 h 167864"/>
              <a:gd name="connsiteX0" fmla="*/ 0 w 2988973"/>
              <a:gd name="connsiteY0" fmla="*/ 142081 h 167864"/>
              <a:gd name="connsiteX1" fmla="*/ 43716 w 2988973"/>
              <a:gd name="connsiteY1" fmla="*/ 109293 h 167864"/>
              <a:gd name="connsiteX2" fmla="*/ 65574 w 2988973"/>
              <a:gd name="connsiteY2" fmla="*/ 149367 h 167864"/>
              <a:gd name="connsiteX3" fmla="*/ 94718 w 2988973"/>
              <a:gd name="connsiteY3" fmla="*/ 112936 h 167864"/>
              <a:gd name="connsiteX4" fmla="*/ 138435 w 2988973"/>
              <a:gd name="connsiteY4" fmla="*/ 142081 h 167864"/>
              <a:gd name="connsiteX5" fmla="*/ 167579 w 2988973"/>
              <a:gd name="connsiteY5" fmla="*/ 116580 h 167864"/>
              <a:gd name="connsiteX6" fmla="*/ 204009 w 2988973"/>
              <a:gd name="connsiteY6" fmla="*/ 160296 h 167864"/>
              <a:gd name="connsiteX7" fmla="*/ 240439 w 2988973"/>
              <a:gd name="connsiteY7" fmla="*/ 116580 h 167864"/>
              <a:gd name="connsiteX8" fmla="*/ 291442 w 2988973"/>
              <a:gd name="connsiteY8" fmla="*/ 145724 h 167864"/>
              <a:gd name="connsiteX9" fmla="*/ 331515 w 2988973"/>
              <a:gd name="connsiteY9" fmla="*/ 105650 h 167864"/>
              <a:gd name="connsiteX10" fmla="*/ 371588 w 2988973"/>
              <a:gd name="connsiteY10" fmla="*/ 145724 h 167864"/>
              <a:gd name="connsiteX11" fmla="*/ 415305 w 2988973"/>
              <a:gd name="connsiteY11" fmla="*/ 102007 h 167864"/>
              <a:gd name="connsiteX12" fmla="*/ 444449 w 2988973"/>
              <a:gd name="connsiteY12" fmla="*/ 138438 h 167864"/>
              <a:gd name="connsiteX13" fmla="*/ 480879 w 2988973"/>
              <a:gd name="connsiteY13" fmla="*/ 105650 h 167864"/>
              <a:gd name="connsiteX14" fmla="*/ 510023 w 2988973"/>
              <a:gd name="connsiteY14" fmla="*/ 142081 h 167864"/>
              <a:gd name="connsiteX15" fmla="*/ 539168 w 2988973"/>
              <a:gd name="connsiteY15" fmla="*/ 105650 h 167864"/>
              <a:gd name="connsiteX16" fmla="*/ 561026 w 2988973"/>
              <a:gd name="connsiteY16" fmla="*/ 145724 h 167864"/>
              <a:gd name="connsiteX17" fmla="*/ 601099 w 2988973"/>
              <a:gd name="connsiteY17" fmla="*/ 105650 h 167864"/>
              <a:gd name="connsiteX18" fmla="*/ 644815 w 2988973"/>
              <a:gd name="connsiteY18" fmla="*/ 142081 h 167864"/>
              <a:gd name="connsiteX19" fmla="*/ 673960 w 2988973"/>
              <a:gd name="connsiteY19" fmla="*/ 102007 h 167864"/>
              <a:gd name="connsiteX20" fmla="*/ 703104 w 2988973"/>
              <a:gd name="connsiteY20" fmla="*/ 142081 h 167864"/>
              <a:gd name="connsiteX21" fmla="*/ 724962 w 2988973"/>
              <a:gd name="connsiteY21" fmla="*/ 94721 h 167864"/>
              <a:gd name="connsiteX22" fmla="*/ 779608 w 2988973"/>
              <a:gd name="connsiteY22" fmla="*/ 138438 h 167864"/>
              <a:gd name="connsiteX23" fmla="*/ 819681 w 2988973"/>
              <a:gd name="connsiteY23" fmla="*/ 102007 h 167864"/>
              <a:gd name="connsiteX24" fmla="*/ 867040 w 2988973"/>
              <a:gd name="connsiteY24" fmla="*/ 145724 h 167864"/>
              <a:gd name="connsiteX25" fmla="*/ 903470 w 2988973"/>
              <a:gd name="connsiteY25" fmla="*/ 94721 h 167864"/>
              <a:gd name="connsiteX26" fmla="*/ 958116 w 2988973"/>
              <a:gd name="connsiteY26" fmla="*/ 142081 h 167864"/>
              <a:gd name="connsiteX27" fmla="*/ 998189 w 2988973"/>
              <a:gd name="connsiteY27" fmla="*/ 72863 h 167864"/>
              <a:gd name="connsiteX28" fmla="*/ 1038263 w 2988973"/>
              <a:gd name="connsiteY28" fmla="*/ 153010 h 167864"/>
              <a:gd name="connsiteX29" fmla="*/ 1063764 w 2988973"/>
              <a:gd name="connsiteY29" fmla="*/ 80149 h 167864"/>
              <a:gd name="connsiteX30" fmla="*/ 1103837 w 2988973"/>
              <a:gd name="connsiteY30" fmla="*/ 145724 h 167864"/>
              <a:gd name="connsiteX31" fmla="*/ 1129338 w 2988973"/>
              <a:gd name="connsiteY31" fmla="*/ 69220 h 167864"/>
              <a:gd name="connsiteX32" fmla="*/ 1176698 w 2988973"/>
              <a:gd name="connsiteY32" fmla="*/ 134795 h 167864"/>
              <a:gd name="connsiteX33" fmla="*/ 1198556 w 2988973"/>
              <a:gd name="connsiteY33" fmla="*/ 65577 h 167864"/>
              <a:gd name="connsiteX34" fmla="*/ 1231343 w 2988973"/>
              <a:gd name="connsiteY34" fmla="*/ 149367 h 167864"/>
              <a:gd name="connsiteX35" fmla="*/ 1267773 w 2988973"/>
              <a:gd name="connsiteY35" fmla="*/ 61934 h 167864"/>
              <a:gd name="connsiteX36" fmla="*/ 1307847 w 2988973"/>
              <a:gd name="connsiteY36" fmla="*/ 127509 h 167864"/>
              <a:gd name="connsiteX37" fmla="*/ 1355206 w 2988973"/>
              <a:gd name="connsiteY37" fmla="*/ 65577 h 167864"/>
              <a:gd name="connsiteX38" fmla="*/ 1406208 w 2988973"/>
              <a:gd name="connsiteY38" fmla="*/ 142081 h 167864"/>
              <a:gd name="connsiteX39" fmla="*/ 1438996 w 2988973"/>
              <a:gd name="connsiteY39" fmla="*/ 51005 h 167864"/>
              <a:gd name="connsiteX40" fmla="*/ 1504570 w 2988973"/>
              <a:gd name="connsiteY40" fmla="*/ 138438 h 167864"/>
              <a:gd name="connsiteX41" fmla="*/ 1544643 w 2988973"/>
              <a:gd name="connsiteY41" fmla="*/ 40076 h 167864"/>
              <a:gd name="connsiteX42" fmla="*/ 1592003 w 2988973"/>
              <a:gd name="connsiteY42" fmla="*/ 149367 h 167864"/>
              <a:gd name="connsiteX43" fmla="*/ 1635719 w 2988973"/>
              <a:gd name="connsiteY43" fmla="*/ 32790 h 167864"/>
              <a:gd name="connsiteX44" fmla="*/ 1679435 w 2988973"/>
              <a:gd name="connsiteY44" fmla="*/ 138438 h 167864"/>
              <a:gd name="connsiteX45" fmla="*/ 1712223 w 2988973"/>
              <a:gd name="connsiteY45" fmla="*/ 18218 h 167864"/>
              <a:gd name="connsiteX46" fmla="*/ 1748653 w 2988973"/>
              <a:gd name="connsiteY46" fmla="*/ 123866 h 167864"/>
              <a:gd name="connsiteX47" fmla="*/ 1796012 w 2988973"/>
              <a:gd name="connsiteY47" fmla="*/ 18218 h 167864"/>
              <a:gd name="connsiteX48" fmla="*/ 1828800 w 2988973"/>
              <a:gd name="connsiteY48" fmla="*/ 123866 h 167864"/>
              <a:gd name="connsiteX49" fmla="*/ 1868873 w 2988973"/>
              <a:gd name="connsiteY49" fmla="*/ 7289 h 167864"/>
              <a:gd name="connsiteX50" fmla="*/ 1916232 w 2988973"/>
              <a:gd name="connsiteY50" fmla="*/ 123866 h 167864"/>
              <a:gd name="connsiteX51" fmla="*/ 1959949 w 2988973"/>
              <a:gd name="connsiteY51" fmla="*/ 3646 h 167864"/>
              <a:gd name="connsiteX52" fmla="*/ 2003665 w 2988973"/>
              <a:gd name="connsiteY52" fmla="*/ 123866 h 167864"/>
              <a:gd name="connsiteX53" fmla="*/ 2043738 w 2988973"/>
              <a:gd name="connsiteY53" fmla="*/ 3 h 167864"/>
              <a:gd name="connsiteX54" fmla="*/ 2087455 w 2988973"/>
              <a:gd name="connsiteY54" fmla="*/ 120223 h 167864"/>
              <a:gd name="connsiteX55" fmla="*/ 2131171 w 2988973"/>
              <a:gd name="connsiteY55" fmla="*/ 14575 h 167864"/>
              <a:gd name="connsiteX56" fmla="*/ 2167601 w 2988973"/>
              <a:gd name="connsiteY56" fmla="*/ 123866 h 167864"/>
              <a:gd name="connsiteX57" fmla="*/ 2214961 w 2988973"/>
              <a:gd name="connsiteY57" fmla="*/ 25504 h 167864"/>
              <a:gd name="connsiteX58" fmla="*/ 2280535 w 2988973"/>
              <a:gd name="connsiteY58" fmla="*/ 138438 h 167864"/>
              <a:gd name="connsiteX59" fmla="*/ 2329671 w 2988973"/>
              <a:gd name="connsiteY59" fmla="*/ 27633 h 167864"/>
              <a:gd name="connsiteX60" fmla="*/ 2380675 w 2988973"/>
              <a:gd name="connsiteY60" fmla="*/ 158694 h 167864"/>
              <a:gd name="connsiteX61" fmla="*/ 2428033 w 2988973"/>
              <a:gd name="connsiteY61" fmla="*/ 58818 h 167864"/>
              <a:gd name="connsiteX62" fmla="*/ 2466329 w 2988973"/>
              <a:gd name="connsiteY62" fmla="*/ 167846 h 167864"/>
              <a:gd name="connsiteX63" fmla="*/ 2515379 w 2988973"/>
              <a:gd name="connsiteY63" fmla="*/ 68145 h 167864"/>
              <a:gd name="connsiteX64" fmla="*/ 2571889 w 2988973"/>
              <a:gd name="connsiteY64" fmla="*/ 155051 h 167864"/>
              <a:gd name="connsiteX65" fmla="*/ 2615518 w 2988973"/>
              <a:gd name="connsiteY65" fmla="*/ 57127 h 167864"/>
              <a:gd name="connsiteX66" fmla="*/ 2670339 w 2988973"/>
              <a:gd name="connsiteY66" fmla="*/ 155051 h 167864"/>
              <a:gd name="connsiteX67" fmla="*/ 2726762 w 2988973"/>
              <a:gd name="connsiteY67" fmla="*/ 57128 h 167864"/>
              <a:gd name="connsiteX68" fmla="*/ 2768613 w 2988973"/>
              <a:gd name="connsiteY68" fmla="*/ 147765 h 167864"/>
              <a:gd name="connsiteX69" fmla="*/ 2812329 w 2988973"/>
              <a:gd name="connsiteY69" fmla="*/ 55087 h 167864"/>
              <a:gd name="connsiteX70" fmla="*/ 2850624 w 2988973"/>
              <a:gd name="connsiteY70" fmla="*/ 158694 h 167864"/>
              <a:gd name="connsiteX71" fmla="*/ 2903493 w 2988973"/>
              <a:gd name="connsiteY71" fmla="*/ 73653 h 167864"/>
              <a:gd name="connsiteX72" fmla="*/ 2939835 w 2988973"/>
              <a:gd name="connsiteY72" fmla="*/ 164203 h 167864"/>
              <a:gd name="connsiteX73" fmla="*/ 2988973 w 2988973"/>
              <a:gd name="connsiteY73" fmla="*/ 66278 h 167864"/>
              <a:gd name="connsiteX0" fmla="*/ 0 w 2939835"/>
              <a:gd name="connsiteY0" fmla="*/ 142081 h 167864"/>
              <a:gd name="connsiteX1" fmla="*/ 43716 w 2939835"/>
              <a:gd name="connsiteY1" fmla="*/ 109293 h 167864"/>
              <a:gd name="connsiteX2" fmla="*/ 65574 w 2939835"/>
              <a:gd name="connsiteY2" fmla="*/ 149367 h 167864"/>
              <a:gd name="connsiteX3" fmla="*/ 94718 w 2939835"/>
              <a:gd name="connsiteY3" fmla="*/ 112936 h 167864"/>
              <a:gd name="connsiteX4" fmla="*/ 138435 w 2939835"/>
              <a:gd name="connsiteY4" fmla="*/ 142081 h 167864"/>
              <a:gd name="connsiteX5" fmla="*/ 167579 w 2939835"/>
              <a:gd name="connsiteY5" fmla="*/ 116580 h 167864"/>
              <a:gd name="connsiteX6" fmla="*/ 204009 w 2939835"/>
              <a:gd name="connsiteY6" fmla="*/ 160296 h 167864"/>
              <a:gd name="connsiteX7" fmla="*/ 240439 w 2939835"/>
              <a:gd name="connsiteY7" fmla="*/ 116580 h 167864"/>
              <a:gd name="connsiteX8" fmla="*/ 291442 w 2939835"/>
              <a:gd name="connsiteY8" fmla="*/ 145724 h 167864"/>
              <a:gd name="connsiteX9" fmla="*/ 331515 w 2939835"/>
              <a:gd name="connsiteY9" fmla="*/ 105650 h 167864"/>
              <a:gd name="connsiteX10" fmla="*/ 371588 w 2939835"/>
              <a:gd name="connsiteY10" fmla="*/ 145724 h 167864"/>
              <a:gd name="connsiteX11" fmla="*/ 415305 w 2939835"/>
              <a:gd name="connsiteY11" fmla="*/ 102007 h 167864"/>
              <a:gd name="connsiteX12" fmla="*/ 444449 w 2939835"/>
              <a:gd name="connsiteY12" fmla="*/ 138438 h 167864"/>
              <a:gd name="connsiteX13" fmla="*/ 480879 w 2939835"/>
              <a:gd name="connsiteY13" fmla="*/ 105650 h 167864"/>
              <a:gd name="connsiteX14" fmla="*/ 510023 w 2939835"/>
              <a:gd name="connsiteY14" fmla="*/ 142081 h 167864"/>
              <a:gd name="connsiteX15" fmla="*/ 539168 w 2939835"/>
              <a:gd name="connsiteY15" fmla="*/ 105650 h 167864"/>
              <a:gd name="connsiteX16" fmla="*/ 561026 w 2939835"/>
              <a:gd name="connsiteY16" fmla="*/ 145724 h 167864"/>
              <a:gd name="connsiteX17" fmla="*/ 601099 w 2939835"/>
              <a:gd name="connsiteY17" fmla="*/ 105650 h 167864"/>
              <a:gd name="connsiteX18" fmla="*/ 644815 w 2939835"/>
              <a:gd name="connsiteY18" fmla="*/ 142081 h 167864"/>
              <a:gd name="connsiteX19" fmla="*/ 673960 w 2939835"/>
              <a:gd name="connsiteY19" fmla="*/ 102007 h 167864"/>
              <a:gd name="connsiteX20" fmla="*/ 703104 w 2939835"/>
              <a:gd name="connsiteY20" fmla="*/ 142081 h 167864"/>
              <a:gd name="connsiteX21" fmla="*/ 724962 w 2939835"/>
              <a:gd name="connsiteY21" fmla="*/ 94721 h 167864"/>
              <a:gd name="connsiteX22" fmla="*/ 779608 w 2939835"/>
              <a:gd name="connsiteY22" fmla="*/ 138438 h 167864"/>
              <a:gd name="connsiteX23" fmla="*/ 819681 w 2939835"/>
              <a:gd name="connsiteY23" fmla="*/ 102007 h 167864"/>
              <a:gd name="connsiteX24" fmla="*/ 867040 w 2939835"/>
              <a:gd name="connsiteY24" fmla="*/ 145724 h 167864"/>
              <a:gd name="connsiteX25" fmla="*/ 903470 w 2939835"/>
              <a:gd name="connsiteY25" fmla="*/ 94721 h 167864"/>
              <a:gd name="connsiteX26" fmla="*/ 958116 w 2939835"/>
              <a:gd name="connsiteY26" fmla="*/ 142081 h 167864"/>
              <a:gd name="connsiteX27" fmla="*/ 998189 w 2939835"/>
              <a:gd name="connsiteY27" fmla="*/ 72863 h 167864"/>
              <a:gd name="connsiteX28" fmla="*/ 1038263 w 2939835"/>
              <a:gd name="connsiteY28" fmla="*/ 153010 h 167864"/>
              <a:gd name="connsiteX29" fmla="*/ 1063764 w 2939835"/>
              <a:gd name="connsiteY29" fmla="*/ 80149 h 167864"/>
              <a:gd name="connsiteX30" fmla="*/ 1103837 w 2939835"/>
              <a:gd name="connsiteY30" fmla="*/ 145724 h 167864"/>
              <a:gd name="connsiteX31" fmla="*/ 1129338 w 2939835"/>
              <a:gd name="connsiteY31" fmla="*/ 69220 h 167864"/>
              <a:gd name="connsiteX32" fmla="*/ 1176698 w 2939835"/>
              <a:gd name="connsiteY32" fmla="*/ 134795 h 167864"/>
              <a:gd name="connsiteX33" fmla="*/ 1198556 w 2939835"/>
              <a:gd name="connsiteY33" fmla="*/ 65577 h 167864"/>
              <a:gd name="connsiteX34" fmla="*/ 1231343 w 2939835"/>
              <a:gd name="connsiteY34" fmla="*/ 149367 h 167864"/>
              <a:gd name="connsiteX35" fmla="*/ 1267773 w 2939835"/>
              <a:gd name="connsiteY35" fmla="*/ 61934 h 167864"/>
              <a:gd name="connsiteX36" fmla="*/ 1307847 w 2939835"/>
              <a:gd name="connsiteY36" fmla="*/ 127509 h 167864"/>
              <a:gd name="connsiteX37" fmla="*/ 1355206 w 2939835"/>
              <a:gd name="connsiteY37" fmla="*/ 65577 h 167864"/>
              <a:gd name="connsiteX38" fmla="*/ 1406208 w 2939835"/>
              <a:gd name="connsiteY38" fmla="*/ 142081 h 167864"/>
              <a:gd name="connsiteX39" fmla="*/ 1438996 w 2939835"/>
              <a:gd name="connsiteY39" fmla="*/ 51005 h 167864"/>
              <a:gd name="connsiteX40" fmla="*/ 1504570 w 2939835"/>
              <a:gd name="connsiteY40" fmla="*/ 138438 h 167864"/>
              <a:gd name="connsiteX41" fmla="*/ 1544643 w 2939835"/>
              <a:gd name="connsiteY41" fmla="*/ 40076 h 167864"/>
              <a:gd name="connsiteX42" fmla="*/ 1592003 w 2939835"/>
              <a:gd name="connsiteY42" fmla="*/ 149367 h 167864"/>
              <a:gd name="connsiteX43" fmla="*/ 1635719 w 2939835"/>
              <a:gd name="connsiteY43" fmla="*/ 32790 h 167864"/>
              <a:gd name="connsiteX44" fmla="*/ 1679435 w 2939835"/>
              <a:gd name="connsiteY44" fmla="*/ 138438 h 167864"/>
              <a:gd name="connsiteX45" fmla="*/ 1712223 w 2939835"/>
              <a:gd name="connsiteY45" fmla="*/ 18218 h 167864"/>
              <a:gd name="connsiteX46" fmla="*/ 1748653 w 2939835"/>
              <a:gd name="connsiteY46" fmla="*/ 123866 h 167864"/>
              <a:gd name="connsiteX47" fmla="*/ 1796012 w 2939835"/>
              <a:gd name="connsiteY47" fmla="*/ 18218 h 167864"/>
              <a:gd name="connsiteX48" fmla="*/ 1828800 w 2939835"/>
              <a:gd name="connsiteY48" fmla="*/ 123866 h 167864"/>
              <a:gd name="connsiteX49" fmla="*/ 1868873 w 2939835"/>
              <a:gd name="connsiteY49" fmla="*/ 7289 h 167864"/>
              <a:gd name="connsiteX50" fmla="*/ 1916232 w 2939835"/>
              <a:gd name="connsiteY50" fmla="*/ 123866 h 167864"/>
              <a:gd name="connsiteX51" fmla="*/ 1959949 w 2939835"/>
              <a:gd name="connsiteY51" fmla="*/ 3646 h 167864"/>
              <a:gd name="connsiteX52" fmla="*/ 2003665 w 2939835"/>
              <a:gd name="connsiteY52" fmla="*/ 123866 h 167864"/>
              <a:gd name="connsiteX53" fmla="*/ 2043738 w 2939835"/>
              <a:gd name="connsiteY53" fmla="*/ 3 h 167864"/>
              <a:gd name="connsiteX54" fmla="*/ 2087455 w 2939835"/>
              <a:gd name="connsiteY54" fmla="*/ 120223 h 167864"/>
              <a:gd name="connsiteX55" fmla="*/ 2131171 w 2939835"/>
              <a:gd name="connsiteY55" fmla="*/ 14575 h 167864"/>
              <a:gd name="connsiteX56" fmla="*/ 2167601 w 2939835"/>
              <a:gd name="connsiteY56" fmla="*/ 123866 h 167864"/>
              <a:gd name="connsiteX57" fmla="*/ 2214961 w 2939835"/>
              <a:gd name="connsiteY57" fmla="*/ 25504 h 167864"/>
              <a:gd name="connsiteX58" fmla="*/ 2280535 w 2939835"/>
              <a:gd name="connsiteY58" fmla="*/ 138438 h 167864"/>
              <a:gd name="connsiteX59" fmla="*/ 2329671 w 2939835"/>
              <a:gd name="connsiteY59" fmla="*/ 27633 h 167864"/>
              <a:gd name="connsiteX60" fmla="*/ 2380675 w 2939835"/>
              <a:gd name="connsiteY60" fmla="*/ 158694 h 167864"/>
              <a:gd name="connsiteX61" fmla="*/ 2428033 w 2939835"/>
              <a:gd name="connsiteY61" fmla="*/ 58818 h 167864"/>
              <a:gd name="connsiteX62" fmla="*/ 2466329 w 2939835"/>
              <a:gd name="connsiteY62" fmla="*/ 167846 h 167864"/>
              <a:gd name="connsiteX63" fmla="*/ 2515379 w 2939835"/>
              <a:gd name="connsiteY63" fmla="*/ 68145 h 167864"/>
              <a:gd name="connsiteX64" fmla="*/ 2571889 w 2939835"/>
              <a:gd name="connsiteY64" fmla="*/ 155051 h 167864"/>
              <a:gd name="connsiteX65" fmla="*/ 2615518 w 2939835"/>
              <a:gd name="connsiteY65" fmla="*/ 57127 h 167864"/>
              <a:gd name="connsiteX66" fmla="*/ 2670339 w 2939835"/>
              <a:gd name="connsiteY66" fmla="*/ 155051 h 167864"/>
              <a:gd name="connsiteX67" fmla="*/ 2726762 w 2939835"/>
              <a:gd name="connsiteY67" fmla="*/ 57128 h 167864"/>
              <a:gd name="connsiteX68" fmla="*/ 2768613 w 2939835"/>
              <a:gd name="connsiteY68" fmla="*/ 147765 h 167864"/>
              <a:gd name="connsiteX69" fmla="*/ 2812329 w 2939835"/>
              <a:gd name="connsiteY69" fmla="*/ 55087 h 167864"/>
              <a:gd name="connsiteX70" fmla="*/ 2850624 w 2939835"/>
              <a:gd name="connsiteY70" fmla="*/ 158694 h 167864"/>
              <a:gd name="connsiteX71" fmla="*/ 2903493 w 2939835"/>
              <a:gd name="connsiteY71" fmla="*/ 73653 h 167864"/>
              <a:gd name="connsiteX72" fmla="*/ 2939835 w 2939835"/>
              <a:gd name="connsiteY72" fmla="*/ 164203 h 167864"/>
              <a:gd name="connsiteX0" fmla="*/ 0 w 2903493"/>
              <a:gd name="connsiteY0" fmla="*/ 142081 h 167864"/>
              <a:gd name="connsiteX1" fmla="*/ 43716 w 2903493"/>
              <a:gd name="connsiteY1" fmla="*/ 109293 h 167864"/>
              <a:gd name="connsiteX2" fmla="*/ 65574 w 2903493"/>
              <a:gd name="connsiteY2" fmla="*/ 149367 h 167864"/>
              <a:gd name="connsiteX3" fmla="*/ 94718 w 2903493"/>
              <a:gd name="connsiteY3" fmla="*/ 112936 h 167864"/>
              <a:gd name="connsiteX4" fmla="*/ 138435 w 2903493"/>
              <a:gd name="connsiteY4" fmla="*/ 142081 h 167864"/>
              <a:gd name="connsiteX5" fmla="*/ 167579 w 2903493"/>
              <a:gd name="connsiteY5" fmla="*/ 116580 h 167864"/>
              <a:gd name="connsiteX6" fmla="*/ 204009 w 2903493"/>
              <a:gd name="connsiteY6" fmla="*/ 160296 h 167864"/>
              <a:gd name="connsiteX7" fmla="*/ 240439 w 2903493"/>
              <a:gd name="connsiteY7" fmla="*/ 116580 h 167864"/>
              <a:gd name="connsiteX8" fmla="*/ 291442 w 2903493"/>
              <a:gd name="connsiteY8" fmla="*/ 145724 h 167864"/>
              <a:gd name="connsiteX9" fmla="*/ 331515 w 2903493"/>
              <a:gd name="connsiteY9" fmla="*/ 105650 h 167864"/>
              <a:gd name="connsiteX10" fmla="*/ 371588 w 2903493"/>
              <a:gd name="connsiteY10" fmla="*/ 145724 h 167864"/>
              <a:gd name="connsiteX11" fmla="*/ 415305 w 2903493"/>
              <a:gd name="connsiteY11" fmla="*/ 102007 h 167864"/>
              <a:gd name="connsiteX12" fmla="*/ 444449 w 2903493"/>
              <a:gd name="connsiteY12" fmla="*/ 138438 h 167864"/>
              <a:gd name="connsiteX13" fmla="*/ 480879 w 2903493"/>
              <a:gd name="connsiteY13" fmla="*/ 105650 h 167864"/>
              <a:gd name="connsiteX14" fmla="*/ 510023 w 2903493"/>
              <a:gd name="connsiteY14" fmla="*/ 142081 h 167864"/>
              <a:gd name="connsiteX15" fmla="*/ 539168 w 2903493"/>
              <a:gd name="connsiteY15" fmla="*/ 105650 h 167864"/>
              <a:gd name="connsiteX16" fmla="*/ 561026 w 2903493"/>
              <a:gd name="connsiteY16" fmla="*/ 145724 h 167864"/>
              <a:gd name="connsiteX17" fmla="*/ 601099 w 2903493"/>
              <a:gd name="connsiteY17" fmla="*/ 105650 h 167864"/>
              <a:gd name="connsiteX18" fmla="*/ 644815 w 2903493"/>
              <a:gd name="connsiteY18" fmla="*/ 142081 h 167864"/>
              <a:gd name="connsiteX19" fmla="*/ 673960 w 2903493"/>
              <a:gd name="connsiteY19" fmla="*/ 102007 h 167864"/>
              <a:gd name="connsiteX20" fmla="*/ 703104 w 2903493"/>
              <a:gd name="connsiteY20" fmla="*/ 142081 h 167864"/>
              <a:gd name="connsiteX21" fmla="*/ 724962 w 2903493"/>
              <a:gd name="connsiteY21" fmla="*/ 94721 h 167864"/>
              <a:gd name="connsiteX22" fmla="*/ 779608 w 2903493"/>
              <a:gd name="connsiteY22" fmla="*/ 138438 h 167864"/>
              <a:gd name="connsiteX23" fmla="*/ 819681 w 2903493"/>
              <a:gd name="connsiteY23" fmla="*/ 102007 h 167864"/>
              <a:gd name="connsiteX24" fmla="*/ 867040 w 2903493"/>
              <a:gd name="connsiteY24" fmla="*/ 145724 h 167864"/>
              <a:gd name="connsiteX25" fmla="*/ 903470 w 2903493"/>
              <a:gd name="connsiteY25" fmla="*/ 94721 h 167864"/>
              <a:gd name="connsiteX26" fmla="*/ 958116 w 2903493"/>
              <a:gd name="connsiteY26" fmla="*/ 142081 h 167864"/>
              <a:gd name="connsiteX27" fmla="*/ 998189 w 2903493"/>
              <a:gd name="connsiteY27" fmla="*/ 72863 h 167864"/>
              <a:gd name="connsiteX28" fmla="*/ 1038263 w 2903493"/>
              <a:gd name="connsiteY28" fmla="*/ 153010 h 167864"/>
              <a:gd name="connsiteX29" fmla="*/ 1063764 w 2903493"/>
              <a:gd name="connsiteY29" fmla="*/ 80149 h 167864"/>
              <a:gd name="connsiteX30" fmla="*/ 1103837 w 2903493"/>
              <a:gd name="connsiteY30" fmla="*/ 145724 h 167864"/>
              <a:gd name="connsiteX31" fmla="*/ 1129338 w 2903493"/>
              <a:gd name="connsiteY31" fmla="*/ 69220 h 167864"/>
              <a:gd name="connsiteX32" fmla="*/ 1176698 w 2903493"/>
              <a:gd name="connsiteY32" fmla="*/ 134795 h 167864"/>
              <a:gd name="connsiteX33" fmla="*/ 1198556 w 2903493"/>
              <a:gd name="connsiteY33" fmla="*/ 65577 h 167864"/>
              <a:gd name="connsiteX34" fmla="*/ 1231343 w 2903493"/>
              <a:gd name="connsiteY34" fmla="*/ 149367 h 167864"/>
              <a:gd name="connsiteX35" fmla="*/ 1267773 w 2903493"/>
              <a:gd name="connsiteY35" fmla="*/ 61934 h 167864"/>
              <a:gd name="connsiteX36" fmla="*/ 1307847 w 2903493"/>
              <a:gd name="connsiteY36" fmla="*/ 127509 h 167864"/>
              <a:gd name="connsiteX37" fmla="*/ 1355206 w 2903493"/>
              <a:gd name="connsiteY37" fmla="*/ 65577 h 167864"/>
              <a:gd name="connsiteX38" fmla="*/ 1406208 w 2903493"/>
              <a:gd name="connsiteY38" fmla="*/ 142081 h 167864"/>
              <a:gd name="connsiteX39" fmla="*/ 1438996 w 2903493"/>
              <a:gd name="connsiteY39" fmla="*/ 51005 h 167864"/>
              <a:gd name="connsiteX40" fmla="*/ 1504570 w 2903493"/>
              <a:gd name="connsiteY40" fmla="*/ 138438 h 167864"/>
              <a:gd name="connsiteX41" fmla="*/ 1544643 w 2903493"/>
              <a:gd name="connsiteY41" fmla="*/ 40076 h 167864"/>
              <a:gd name="connsiteX42" fmla="*/ 1592003 w 2903493"/>
              <a:gd name="connsiteY42" fmla="*/ 149367 h 167864"/>
              <a:gd name="connsiteX43" fmla="*/ 1635719 w 2903493"/>
              <a:gd name="connsiteY43" fmla="*/ 32790 h 167864"/>
              <a:gd name="connsiteX44" fmla="*/ 1679435 w 2903493"/>
              <a:gd name="connsiteY44" fmla="*/ 138438 h 167864"/>
              <a:gd name="connsiteX45" fmla="*/ 1712223 w 2903493"/>
              <a:gd name="connsiteY45" fmla="*/ 18218 h 167864"/>
              <a:gd name="connsiteX46" fmla="*/ 1748653 w 2903493"/>
              <a:gd name="connsiteY46" fmla="*/ 123866 h 167864"/>
              <a:gd name="connsiteX47" fmla="*/ 1796012 w 2903493"/>
              <a:gd name="connsiteY47" fmla="*/ 18218 h 167864"/>
              <a:gd name="connsiteX48" fmla="*/ 1828800 w 2903493"/>
              <a:gd name="connsiteY48" fmla="*/ 123866 h 167864"/>
              <a:gd name="connsiteX49" fmla="*/ 1868873 w 2903493"/>
              <a:gd name="connsiteY49" fmla="*/ 7289 h 167864"/>
              <a:gd name="connsiteX50" fmla="*/ 1916232 w 2903493"/>
              <a:gd name="connsiteY50" fmla="*/ 123866 h 167864"/>
              <a:gd name="connsiteX51" fmla="*/ 1959949 w 2903493"/>
              <a:gd name="connsiteY51" fmla="*/ 3646 h 167864"/>
              <a:gd name="connsiteX52" fmla="*/ 2003665 w 2903493"/>
              <a:gd name="connsiteY52" fmla="*/ 123866 h 167864"/>
              <a:gd name="connsiteX53" fmla="*/ 2043738 w 2903493"/>
              <a:gd name="connsiteY53" fmla="*/ 3 h 167864"/>
              <a:gd name="connsiteX54" fmla="*/ 2087455 w 2903493"/>
              <a:gd name="connsiteY54" fmla="*/ 120223 h 167864"/>
              <a:gd name="connsiteX55" fmla="*/ 2131171 w 2903493"/>
              <a:gd name="connsiteY55" fmla="*/ 14575 h 167864"/>
              <a:gd name="connsiteX56" fmla="*/ 2167601 w 2903493"/>
              <a:gd name="connsiteY56" fmla="*/ 123866 h 167864"/>
              <a:gd name="connsiteX57" fmla="*/ 2214961 w 2903493"/>
              <a:gd name="connsiteY57" fmla="*/ 25504 h 167864"/>
              <a:gd name="connsiteX58" fmla="*/ 2280535 w 2903493"/>
              <a:gd name="connsiteY58" fmla="*/ 138438 h 167864"/>
              <a:gd name="connsiteX59" fmla="*/ 2329671 w 2903493"/>
              <a:gd name="connsiteY59" fmla="*/ 27633 h 167864"/>
              <a:gd name="connsiteX60" fmla="*/ 2380675 w 2903493"/>
              <a:gd name="connsiteY60" fmla="*/ 158694 h 167864"/>
              <a:gd name="connsiteX61" fmla="*/ 2428033 w 2903493"/>
              <a:gd name="connsiteY61" fmla="*/ 58818 h 167864"/>
              <a:gd name="connsiteX62" fmla="*/ 2466329 w 2903493"/>
              <a:gd name="connsiteY62" fmla="*/ 167846 h 167864"/>
              <a:gd name="connsiteX63" fmla="*/ 2515379 w 2903493"/>
              <a:gd name="connsiteY63" fmla="*/ 68145 h 167864"/>
              <a:gd name="connsiteX64" fmla="*/ 2571889 w 2903493"/>
              <a:gd name="connsiteY64" fmla="*/ 155051 h 167864"/>
              <a:gd name="connsiteX65" fmla="*/ 2615518 w 2903493"/>
              <a:gd name="connsiteY65" fmla="*/ 57127 h 167864"/>
              <a:gd name="connsiteX66" fmla="*/ 2670339 w 2903493"/>
              <a:gd name="connsiteY66" fmla="*/ 155051 h 167864"/>
              <a:gd name="connsiteX67" fmla="*/ 2726762 w 2903493"/>
              <a:gd name="connsiteY67" fmla="*/ 57128 h 167864"/>
              <a:gd name="connsiteX68" fmla="*/ 2768613 w 2903493"/>
              <a:gd name="connsiteY68" fmla="*/ 147765 h 167864"/>
              <a:gd name="connsiteX69" fmla="*/ 2812329 w 2903493"/>
              <a:gd name="connsiteY69" fmla="*/ 55087 h 167864"/>
              <a:gd name="connsiteX70" fmla="*/ 2850624 w 2903493"/>
              <a:gd name="connsiteY70" fmla="*/ 158694 h 167864"/>
              <a:gd name="connsiteX71" fmla="*/ 2903493 w 2903493"/>
              <a:gd name="connsiteY71" fmla="*/ 73653 h 167864"/>
              <a:gd name="connsiteX0" fmla="*/ 0 w 2850624"/>
              <a:gd name="connsiteY0" fmla="*/ 142081 h 167864"/>
              <a:gd name="connsiteX1" fmla="*/ 43716 w 2850624"/>
              <a:gd name="connsiteY1" fmla="*/ 109293 h 167864"/>
              <a:gd name="connsiteX2" fmla="*/ 65574 w 2850624"/>
              <a:gd name="connsiteY2" fmla="*/ 149367 h 167864"/>
              <a:gd name="connsiteX3" fmla="*/ 94718 w 2850624"/>
              <a:gd name="connsiteY3" fmla="*/ 112936 h 167864"/>
              <a:gd name="connsiteX4" fmla="*/ 138435 w 2850624"/>
              <a:gd name="connsiteY4" fmla="*/ 142081 h 167864"/>
              <a:gd name="connsiteX5" fmla="*/ 167579 w 2850624"/>
              <a:gd name="connsiteY5" fmla="*/ 116580 h 167864"/>
              <a:gd name="connsiteX6" fmla="*/ 204009 w 2850624"/>
              <a:gd name="connsiteY6" fmla="*/ 160296 h 167864"/>
              <a:gd name="connsiteX7" fmla="*/ 240439 w 2850624"/>
              <a:gd name="connsiteY7" fmla="*/ 116580 h 167864"/>
              <a:gd name="connsiteX8" fmla="*/ 291442 w 2850624"/>
              <a:gd name="connsiteY8" fmla="*/ 145724 h 167864"/>
              <a:gd name="connsiteX9" fmla="*/ 331515 w 2850624"/>
              <a:gd name="connsiteY9" fmla="*/ 105650 h 167864"/>
              <a:gd name="connsiteX10" fmla="*/ 371588 w 2850624"/>
              <a:gd name="connsiteY10" fmla="*/ 145724 h 167864"/>
              <a:gd name="connsiteX11" fmla="*/ 415305 w 2850624"/>
              <a:gd name="connsiteY11" fmla="*/ 102007 h 167864"/>
              <a:gd name="connsiteX12" fmla="*/ 444449 w 2850624"/>
              <a:gd name="connsiteY12" fmla="*/ 138438 h 167864"/>
              <a:gd name="connsiteX13" fmla="*/ 480879 w 2850624"/>
              <a:gd name="connsiteY13" fmla="*/ 105650 h 167864"/>
              <a:gd name="connsiteX14" fmla="*/ 510023 w 2850624"/>
              <a:gd name="connsiteY14" fmla="*/ 142081 h 167864"/>
              <a:gd name="connsiteX15" fmla="*/ 539168 w 2850624"/>
              <a:gd name="connsiteY15" fmla="*/ 105650 h 167864"/>
              <a:gd name="connsiteX16" fmla="*/ 561026 w 2850624"/>
              <a:gd name="connsiteY16" fmla="*/ 145724 h 167864"/>
              <a:gd name="connsiteX17" fmla="*/ 601099 w 2850624"/>
              <a:gd name="connsiteY17" fmla="*/ 105650 h 167864"/>
              <a:gd name="connsiteX18" fmla="*/ 644815 w 2850624"/>
              <a:gd name="connsiteY18" fmla="*/ 142081 h 167864"/>
              <a:gd name="connsiteX19" fmla="*/ 673960 w 2850624"/>
              <a:gd name="connsiteY19" fmla="*/ 102007 h 167864"/>
              <a:gd name="connsiteX20" fmla="*/ 703104 w 2850624"/>
              <a:gd name="connsiteY20" fmla="*/ 142081 h 167864"/>
              <a:gd name="connsiteX21" fmla="*/ 724962 w 2850624"/>
              <a:gd name="connsiteY21" fmla="*/ 94721 h 167864"/>
              <a:gd name="connsiteX22" fmla="*/ 779608 w 2850624"/>
              <a:gd name="connsiteY22" fmla="*/ 138438 h 167864"/>
              <a:gd name="connsiteX23" fmla="*/ 819681 w 2850624"/>
              <a:gd name="connsiteY23" fmla="*/ 102007 h 167864"/>
              <a:gd name="connsiteX24" fmla="*/ 867040 w 2850624"/>
              <a:gd name="connsiteY24" fmla="*/ 145724 h 167864"/>
              <a:gd name="connsiteX25" fmla="*/ 903470 w 2850624"/>
              <a:gd name="connsiteY25" fmla="*/ 94721 h 167864"/>
              <a:gd name="connsiteX26" fmla="*/ 958116 w 2850624"/>
              <a:gd name="connsiteY26" fmla="*/ 142081 h 167864"/>
              <a:gd name="connsiteX27" fmla="*/ 998189 w 2850624"/>
              <a:gd name="connsiteY27" fmla="*/ 72863 h 167864"/>
              <a:gd name="connsiteX28" fmla="*/ 1038263 w 2850624"/>
              <a:gd name="connsiteY28" fmla="*/ 153010 h 167864"/>
              <a:gd name="connsiteX29" fmla="*/ 1063764 w 2850624"/>
              <a:gd name="connsiteY29" fmla="*/ 80149 h 167864"/>
              <a:gd name="connsiteX30" fmla="*/ 1103837 w 2850624"/>
              <a:gd name="connsiteY30" fmla="*/ 145724 h 167864"/>
              <a:gd name="connsiteX31" fmla="*/ 1129338 w 2850624"/>
              <a:gd name="connsiteY31" fmla="*/ 69220 h 167864"/>
              <a:gd name="connsiteX32" fmla="*/ 1176698 w 2850624"/>
              <a:gd name="connsiteY32" fmla="*/ 134795 h 167864"/>
              <a:gd name="connsiteX33" fmla="*/ 1198556 w 2850624"/>
              <a:gd name="connsiteY33" fmla="*/ 65577 h 167864"/>
              <a:gd name="connsiteX34" fmla="*/ 1231343 w 2850624"/>
              <a:gd name="connsiteY34" fmla="*/ 149367 h 167864"/>
              <a:gd name="connsiteX35" fmla="*/ 1267773 w 2850624"/>
              <a:gd name="connsiteY35" fmla="*/ 61934 h 167864"/>
              <a:gd name="connsiteX36" fmla="*/ 1307847 w 2850624"/>
              <a:gd name="connsiteY36" fmla="*/ 127509 h 167864"/>
              <a:gd name="connsiteX37" fmla="*/ 1355206 w 2850624"/>
              <a:gd name="connsiteY37" fmla="*/ 65577 h 167864"/>
              <a:gd name="connsiteX38" fmla="*/ 1406208 w 2850624"/>
              <a:gd name="connsiteY38" fmla="*/ 142081 h 167864"/>
              <a:gd name="connsiteX39" fmla="*/ 1438996 w 2850624"/>
              <a:gd name="connsiteY39" fmla="*/ 51005 h 167864"/>
              <a:gd name="connsiteX40" fmla="*/ 1504570 w 2850624"/>
              <a:gd name="connsiteY40" fmla="*/ 138438 h 167864"/>
              <a:gd name="connsiteX41" fmla="*/ 1544643 w 2850624"/>
              <a:gd name="connsiteY41" fmla="*/ 40076 h 167864"/>
              <a:gd name="connsiteX42" fmla="*/ 1592003 w 2850624"/>
              <a:gd name="connsiteY42" fmla="*/ 149367 h 167864"/>
              <a:gd name="connsiteX43" fmla="*/ 1635719 w 2850624"/>
              <a:gd name="connsiteY43" fmla="*/ 32790 h 167864"/>
              <a:gd name="connsiteX44" fmla="*/ 1679435 w 2850624"/>
              <a:gd name="connsiteY44" fmla="*/ 138438 h 167864"/>
              <a:gd name="connsiteX45" fmla="*/ 1712223 w 2850624"/>
              <a:gd name="connsiteY45" fmla="*/ 18218 h 167864"/>
              <a:gd name="connsiteX46" fmla="*/ 1748653 w 2850624"/>
              <a:gd name="connsiteY46" fmla="*/ 123866 h 167864"/>
              <a:gd name="connsiteX47" fmla="*/ 1796012 w 2850624"/>
              <a:gd name="connsiteY47" fmla="*/ 18218 h 167864"/>
              <a:gd name="connsiteX48" fmla="*/ 1828800 w 2850624"/>
              <a:gd name="connsiteY48" fmla="*/ 123866 h 167864"/>
              <a:gd name="connsiteX49" fmla="*/ 1868873 w 2850624"/>
              <a:gd name="connsiteY49" fmla="*/ 7289 h 167864"/>
              <a:gd name="connsiteX50" fmla="*/ 1916232 w 2850624"/>
              <a:gd name="connsiteY50" fmla="*/ 123866 h 167864"/>
              <a:gd name="connsiteX51" fmla="*/ 1959949 w 2850624"/>
              <a:gd name="connsiteY51" fmla="*/ 3646 h 167864"/>
              <a:gd name="connsiteX52" fmla="*/ 2003665 w 2850624"/>
              <a:gd name="connsiteY52" fmla="*/ 123866 h 167864"/>
              <a:gd name="connsiteX53" fmla="*/ 2043738 w 2850624"/>
              <a:gd name="connsiteY53" fmla="*/ 3 h 167864"/>
              <a:gd name="connsiteX54" fmla="*/ 2087455 w 2850624"/>
              <a:gd name="connsiteY54" fmla="*/ 120223 h 167864"/>
              <a:gd name="connsiteX55" fmla="*/ 2131171 w 2850624"/>
              <a:gd name="connsiteY55" fmla="*/ 14575 h 167864"/>
              <a:gd name="connsiteX56" fmla="*/ 2167601 w 2850624"/>
              <a:gd name="connsiteY56" fmla="*/ 123866 h 167864"/>
              <a:gd name="connsiteX57" fmla="*/ 2214961 w 2850624"/>
              <a:gd name="connsiteY57" fmla="*/ 25504 h 167864"/>
              <a:gd name="connsiteX58" fmla="*/ 2280535 w 2850624"/>
              <a:gd name="connsiteY58" fmla="*/ 138438 h 167864"/>
              <a:gd name="connsiteX59" fmla="*/ 2329671 w 2850624"/>
              <a:gd name="connsiteY59" fmla="*/ 27633 h 167864"/>
              <a:gd name="connsiteX60" fmla="*/ 2380675 w 2850624"/>
              <a:gd name="connsiteY60" fmla="*/ 158694 h 167864"/>
              <a:gd name="connsiteX61" fmla="*/ 2428033 w 2850624"/>
              <a:gd name="connsiteY61" fmla="*/ 58818 h 167864"/>
              <a:gd name="connsiteX62" fmla="*/ 2466329 w 2850624"/>
              <a:gd name="connsiteY62" fmla="*/ 167846 h 167864"/>
              <a:gd name="connsiteX63" fmla="*/ 2515379 w 2850624"/>
              <a:gd name="connsiteY63" fmla="*/ 68145 h 167864"/>
              <a:gd name="connsiteX64" fmla="*/ 2571889 w 2850624"/>
              <a:gd name="connsiteY64" fmla="*/ 155051 h 167864"/>
              <a:gd name="connsiteX65" fmla="*/ 2615518 w 2850624"/>
              <a:gd name="connsiteY65" fmla="*/ 57127 h 167864"/>
              <a:gd name="connsiteX66" fmla="*/ 2670339 w 2850624"/>
              <a:gd name="connsiteY66" fmla="*/ 155051 h 167864"/>
              <a:gd name="connsiteX67" fmla="*/ 2726762 w 2850624"/>
              <a:gd name="connsiteY67" fmla="*/ 57128 h 167864"/>
              <a:gd name="connsiteX68" fmla="*/ 2768613 w 2850624"/>
              <a:gd name="connsiteY68" fmla="*/ 147765 h 167864"/>
              <a:gd name="connsiteX69" fmla="*/ 2812329 w 2850624"/>
              <a:gd name="connsiteY69" fmla="*/ 55087 h 167864"/>
              <a:gd name="connsiteX70" fmla="*/ 2850624 w 2850624"/>
              <a:gd name="connsiteY70" fmla="*/ 158694 h 167864"/>
              <a:gd name="connsiteX0" fmla="*/ 0 w 2812329"/>
              <a:gd name="connsiteY0" fmla="*/ 142081 h 167864"/>
              <a:gd name="connsiteX1" fmla="*/ 43716 w 2812329"/>
              <a:gd name="connsiteY1" fmla="*/ 109293 h 167864"/>
              <a:gd name="connsiteX2" fmla="*/ 65574 w 2812329"/>
              <a:gd name="connsiteY2" fmla="*/ 149367 h 167864"/>
              <a:gd name="connsiteX3" fmla="*/ 94718 w 2812329"/>
              <a:gd name="connsiteY3" fmla="*/ 112936 h 167864"/>
              <a:gd name="connsiteX4" fmla="*/ 138435 w 2812329"/>
              <a:gd name="connsiteY4" fmla="*/ 142081 h 167864"/>
              <a:gd name="connsiteX5" fmla="*/ 167579 w 2812329"/>
              <a:gd name="connsiteY5" fmla="*/ 116580 h 167864"/>
              <a:gd name="connsiteX6" fmla="*/ 204009 w 2812329"/>
              <a:gd name="connsiteY6" fmla="*/ 160296 h 167864"/>
              <a:gd name="connsiteX7" fmla="*/ 240439 w 2812329"/>
              <a:gd name="connsiteY7" fmla="*/ 116580 h 167864"/>
              <a:gd name="connsiteX8" fmla="*/ 291442 w 2812329"/>
              <a:gd name="connsiteY8" fmla="*/ 145724 h 167864"/>
              <a:gd name="connsiteX9" fmla="*/ 331515 w 2812329"/>
              <a:gd name="connsiteY9" fmla="*/ 105650 h 167864"/>
              <a:gd name="connsiteX10" fmla="*/ 371588 w 2812329"/>
              <a:gd name="connsiteY10" fmla="*/ 145724 h 167864"/>
              <a:gd name="connsiteX11" fmla="*/ 415305 w 2812329"/>
              <a:gd name="connsiteY11" fmla="*/ 102007 h 167864"/>
              <a:gd name="connsiteX12" fmla="*/ 444449 w 2812329"/>
              <a:gd name="connsiteY12" fmla="*/ 138438 h 167864"/>
              <a:gd name="connsiteX13" fmla="*/ 480879 w 2812329"/>
              <a:gd name="connsiteY13" fmla="*/ 105650 h 167864"/>
              <a:gd name="connsiteX14" fmla="*/ 510023 w 2812329"/>
              <a:gd name="connsiteY14" fmla="*/ 142081 h 167864"/>
              <a:gd name="connsiteX15" fmla="*/ 539168 w 2812329"/>
              <a:gd name="connsiteY15" fmla="*/ 105650 h 167864"/>
              <a:gd name="connsiteX16" fmla="*/ 561026 w 2812329"/>
              <a:gd name="connsiteY16" fmla="*/ 145724 h 167864"/>
              <a:gd name="connsiteX17" fmla="*/ 601099 w 2812329"/>
              <a:gd name="connsiteY17" fmla="*/ 105650 h 167864"/>
              <a:gd name="connsiteX18" fmla="*/ 644815 w 2812329"/>
              <a:gd name="connsiteY18" fmla="*/ 142081 h 167864"/>
              <a:gd name="connsiteX19" fmla="*/ 673960 w 2812329"/>
              <a:gd name="connsiteY19" fmla="*/ 102007 h 167864"/>
              <a:gd name="connsiteX20" fmla="*/ 703104 w 2812329"/>
              <a:gd name="connsiteY20" fmla="*/ 142081 h 167864"/>
              <a:gd name="connsiteX21" fmla="*/ 724962 w 2812329"/>
              <a:gd name="connsiteY21" fmla="*/ 94721 h 167864"/>
              <a:gd name="connsiteX22" fmla="*/ 779608 w 2812329"/>
              <a:gd name="connsiteY22" fmla="*/ 138438 h 167864"/>
              <a:gd name="connsiteX23" fmla="*/ 819681 w 2812329"/>
              <a:gd name="connsiteY23" fmla="*/ 102007 h 167864"/>
              <a:gd name="connsiteX24" fmla="*/ 867040 w 2812329"/>
              <a:gd name="connsiteY24" fmla="*/ 145724 h 167864"/>
              <a:gd name="connsiteX25" fmla="*/ 903470 w 2812329"/>
              <a:gd name="connsiteY25" fmla="*/ 94721 h 167864"/>
              <a:gd name="connsiteX26" fmla="*/ 958116 w 2812329"/>
              <a:gd name="connsiteY26" fmla="*/ 142081 h 167864"/>
              <a:gd name="connsiteX27" fmla="*/ 998189 w 2812329"/>
              <a:gd name="connsiteY27" fmla="*/ 72863 h 167864"/>
              <a:gd name="connsiteX28" fmla="*/ 1038263 w 2812329"/>
              <a:gd name="connsiteY28" fmla="*/ 153010 h 167864"/>
              <a:gd name="connsiteX29" fmla="*/ 1063764 w 2812329"/>
              <a:gd name="connsiteY29" fmla="*/ 80149 h 167864"/>
              <a:gd name="connsiteX30" fmla="*/ 1103837 w 2812329"/>
              <a:gd name="connsiteY30" fmla="*/ 145724 h 167864"/>
              <a:gd name="connsiteX31" fmla="*/ 1129338 w 2812329"/>
              <a:gd name="connsiteY31" fmla="*/ 69220 h 167864"/>
              <a:gd name="connsiteX32" fmla="*/ 1176698 w 2812329"/>
              <a:gd name="connsiteY32" fmla="*/ 134795 h 167864"/>
              <a:gd name="connsiteX33" fmla="*/ 1198556 w 2812329"/>
              <a:gd name="connsiteY33" fmla="*/ 65577 h 167864"/>
              <a:gd name="connsiteX34" fmla="*/ 1231343 w 2812329"/>
              <a:gd name="connsiteY34" fmla="*/ 149367 h 167864"/>
              <a:gd name="connsiteX35" fmla="*/ 1267773 w 2812329"/>
              <a:gd name="connsiteY35" fmla="*/ 61934 h 167864"/>
              <a:gd name="connsiteX36" fmla="*/ 1307847 w 2812329"/>
              <a:gd name="connsiteY36" fmla="*/ 127509 h 167864"/>
              <a:gd name="connsiteX37" fmla="*/ 1355206 w 2812329"/>
              <a:gd name="connsiteY37" fmla="*/ 65577 h 167864"/>
              <a:gd name="connsiteX38" fmla="*/ 1406208 w 2812329"/>
              <a:gd name="connsiteY38" fmla="*/ 142081 h 167864"/>
              <a:gd name="connsiteX39" fmla="*/ 1438996 w 2812329"/>
              <a:gd name="connsiteY39" fmla="*/ 51005 h 167864"/>
              <a:gd name="connsiteX40" fmla="*/ 1504570 w 2812329"/>
              <a:gd name="connsiteY40" fmla="*/ 138438 h 167864"/>
              <a:gd name="connsiteX41" fmla="*/ 1544643 w 2812329"/>
              <a:gd name="connsiteY41" fmla="*/ 40076 h 167864"/>
              <a:gd name="connsiteX42" fmla="*/ 1592003 w 2812329"/>
              <a:gd name="connsiteY42" fmla="*/ 149367 h 167864"/>
              <a:gd name="connsiteX43" fmla="*/ 1635719 w 2812329"/>
              <a:gd name="connsiteY43" fmla="*/ 32790 h 167864"/>
              <a:gd name="connsiteX44" fmla="*/ 1679435 w 2812329"/>
              <a:gd name="connsiteY44" fmla="*/ 138438 h 167864"/>
              <a:gd name="connsiteX45" fmla="*/ 1712223 w 2812329"/>
              <a:gd name="connsiteY45" fmla="*/ 18218 h 167864"/>
              <a:gd name="connsiteX46" fmla="*/ 1748653 w 2812329"/>
              <a:gd name="connsiteY46" fmla="*/ 123866 h 167864"/>
              <a:gd name="connsiteX47" fmla="*/ 1796012 w 2812329"/>
              <a:gd name="connsiteY47" fmla="*/ 18218 h 167864"/>
              <a:gd name="connsiteX48" fmla="*/ 1828800 w 2812329"/>
              <a:gd name="connsiteY48" fmla="*/ 123866 h 167864"/>
              <a:gd name="connsiteX49" fmla="*/ 1868873 w 2812329"/>
              <a:gd name="connsiteY49" fmla="*/ 7289 h 167864"/>
              <a:gd name="connsiteX50" fmla="*/ 1916232 w 2812329"/>
              <a:gd name="connsiteY50" fmla="*/ 123866 h 167864"/>
              <a:gd name="connsiteX51" fmla="*/ 1959949 w 2812329"/>
              <a:gd name="connsiteY51" fmla="*/ 3646 h 167864"/>
              <a:gd name="connsiteX52" fmla="*/ 2003665 w 2812329"/>
              <a:gd name="connsiteY52" fmla="*/ 123866 h 167864"/>
              <a:gd name="connsiteX53" fmla="*/ 2043738 w 2812329"/>
              <a:gd name="connsiteY53" fmla="*/ 3 h 167864"/>
              <a:gd name="connsiteX54" fmla="*/ 2087455 w 2812329"/>
              <a:gd name="connsiteY54" fmla="*/ 120223 h 167864"/>
              <a:gd name="connsiteX55" fmla="*/ 2131171 w 2812329"/>
              <a:gd name="connsiteY55" fmla="*/ 14575 h 167864"/>
              <a:gd name="connsiteX56" fmla="*/ 2167601 w 2812329"/>
              <a:gd name="connsiteY56" fmla="*/ 123866 h 167864"/>
              <a:gd name="connsiteX57" fmla="*/ 2214961 w 2812329"/>
              <a:gd name="connsiteY57" fmla="*/ 25504 h 167864"/>
              <a:gd name="connsiteX58" fmla="*/ 2280535 w 2812329"/>
              <a:gd name="connsiteY58" fmla="*/ 138438 h 167864"/>
              <a:gd name="connsiteX59" fmla="*/ 2329671 w 2812329"/>
              <a:gd name="connsiteY59" fmla="*/ 27633 h 167864"/>
              <a:gd name="connsiteX60" fmla="*/ 2380675 w 2812329"/>
              <a:gd name="connsiteY60" fmla="*/ 158694 h 167864"/>
              <a:gd name="connsiteX61" fmla="*/ 2428033 w 2812329"/>
              <a:gd name="connsiteY61" fmla="*/ 58818 h 167864"/>
              <a:gd name="connsiteX62" fmla="*/ 2466329 w 2812329"/>
              <a:gd name="connsiteY62" fmla="*/ 167846 h 167864"/>
              <a:gd name="connsiteX63" fmla="*/ 2515379 w 2812329"/>
              <a:gd name="connsiteY63" fmla="*/ 68145 h 167864"/>
              <a:gd name="connsiteX64" fmla="*/ 2571889 w 2812329"/>
              <a:gd name="connsiteY64" fmla="*/ 155051 h 167864"/>
              <a:gd name="connsiteX65" fmla="*/ 2615518 w 2812329"/>
              <a:gd name="connsiteY65" fmla="*/ 57127 h 167864"/>
              <a:gd name="connsiteX66" fmla="*/ 2670339 w 2812329"/>
              <a:gd name="connsiteY66" fmla="*/ 155051 h 167864"/>
              <a:gd name="connsiteX67" fmla="*/ 2726762 w 2812329"/>
              <a:gd name="connsiteY67" fmla="*/ 57128 h 167864"/>
              <a:gd name="connsiteX68" fmla="*/ 2768613 w 2812329"/>
              <a:gd name="connsiteY68" fmla="*/ 147765 h 167864"/>
              <a:gd name="connsiteX69" fmla="*/ 2812329 w 2812329"/>
              <a:gd name="connsiteY69" fmla="*/ 55087 h 167864"/>
              <a:gd name="connsiteX0" fmla="*/ 0 w 2768613"/>
              <a:gd name="connsiteY0" fmla="*/ 142081 h 167864"/>
              <a:gd name="connsiteX1" fmla="*/ 43716 w 2768613"/>
              <a:gd name="connsiteY1" fmla="*/ 109293 h 167864"/>
              <a:gd name="connsiteX2" fmla="*/ 65574 w 2768613"/>
              <a:gd name="connsiteY2" fmla="*/ 149367 h 167864"/>
              <a:gd name="connsiteX3" fmla="*/ 94718 w 2768613"/>
              <a:gd name="connsiteY3" fmla="*/ 112936 h 167864"/>
              <a:gd name="connsiteX4" fmla="*/ 138435 w 2768613"/>
              <a:gd name="connsiteY4" fmla="*/ 142081 h 167864"/>
              <a:gd name="connsiteX5" fmla="*/ 167579 w 2768613"/>
              <a:gd name="connsiteY5" fmla="*/ 116580 h 167864"/>
              <a:gd name="connsiteX6" fmla="*/ 204009 w 2768613"/>
              <a:gd name="connsiteY6" fmla="*/ 160296 h 167864"/>
              <a:gd name="connsiteX7" fmla="*/ 240439 w 2768613"/>
              <a:gd name="connsiteY7" fmla="*/ 116580 h 167864"/>
              <a:gd name="connsiteX8" fmla="*/ 291442 w 2768613"/>
              <a:gd name="connsiteY8" fmla="*/ 145724 h 167864"/>
              <a:gd name="connsiteX9" fmla="*/ 331515 w 2768613"/>
              <a:gd name="connsiteY9" fmla="*/ 105650 h 167864"/>
              <a:gd name="connsiteX10" fmla="*/ 371588 w 2768613"/>
              <a:gd name="connsiteY10" fmla="*/ 145724 h 167864"/>
              <a:gd name="connsiteX11" fmla="*/ 415305 w 2768613"/>
              <a:gd name="connsiteY11" fmla="*/ 102007 h 167864"/>
              <a:gd name="connsiteX12" fmla="*/ 444449 w 2768613"/>
              <a:gd name="connsiteY12" fmla="*/ 138438 h 167864"/>
              <a:gd name="connsiteX13" fmla="*/ 480879 w 2768613"/>
              <a:gd name="connsiteY13" fmla="*/ 105650 h 167864"/>
              <a:gd name="connsiteX14" fmla="*/ 510023 w 2768613"/>
              <a:gd name="connsiteY14" fmla="*/ 142081 h 167864"/>
              <a:gd name="connsiteX15" fmla="*/ 539168 w 2768613"/>
              <a:gd name="connsiteY15" fmla="*/ 105650 h 167864"/>
              <a:gd name="connsiteX16" fmla="*/ 561026 w 2768613"/>
              <a:gd name="connsiteY16" fmla="*/ 145724 h 167864"/>
              <a:gd name="connsiteX17" fmla="*/ 601099 w 2768613"/>
              <a:gd name="connsiteY17" fmla="*/ 105650 h 167864"/>
              <a:gd name="connsiteX18" fmla="*/ 644815 w 2768613"/>
              <a:gd name="connsiteY18" fmla="*/ 142081 h 167864"/>
              <a:gd name="connsiteX19" fmla="*/ 673960 w 2768613"/>
              <a:gd name="connsiteY19" fmla="*/ 102007 h 167864"/>
              <a:gd name="connsiteX20" fmla="*/ 703104 w 2768613"/>
              <a:gd name="connsiteY20" fmla="*/ 142081 h 167864"/>
              <a:gd name="connsiteX21" fmla="*/ 724962 w 2768613"/>
              <a:gd name="connsiteY21" fmla="*/ 94721 h 167864"/>
              <a:gd name="connsiteX22" fmla="*/ 779608 w 2768613"/>
              <a:gd name="connsiteY22" fmla="*/ 138438 h 167864"/>
              <a:gd name="connsiteX23" fmla="*/ 819681 w 2768613"/>
              <a:gd name="connsiteY23" fmla="*/ 102007 h 167864"/>
              <a:gd name="connsiteX24" fmla="*/ 867040 w 2768613"/>
              <a:gd name="connsiteY24" fmla="*/ 145724 h 167864"/>
              <a:gd name="connsiteX25" fmla="*/ 903470 w 2768613"/>
              <a:gd name="connsiteY25" fmla="*/ 94721 h 167864"/>
              <a:gd name="connsiteX26" fmla="*/ 958116 w 2768613"/>
              <a:gd name="connsiteY26" fmla="*/ 142081 h 167864"/>
              <a:gd name="connsiteX27" fmla="*/ 998189 w 2768613"/>
              <a:gd name="connsiteY27" fmla="*/ 72863 h 167864"/>
              <a:gd name="connsiteX28" fmla="*/ 1038263 w 2768613"/>
              <a:gd name="connsiteY28" fmla="*/ 153010 h 167864"/>
              <a:gd name="connsiteX29" fmla="*/ 1063764 w 2768613"/>
              <a:gd name="connsiteY29" fmla="*/ 80149 h 167864"/>
              <a:gd name="connsiteX30" fmla="*/ 1103837 w 2768613"/>
              <a:gd name="connsiteY30" fmla="*/ 145724 h 167864"/>
              <a:gd name="connsiteX31" fmla="*/ 1129338 w 2768613"/>
              <a:gd name="connsiteY31" fmla="*/ 69220 h 167864"/>
              <a:gd name="connsiteX32" fmla="*/ 1176698 w 2768613"/>
              <a:gd name="connsiteY32" fmla="*/ 134795 h 167864"/>
              <a:gd name="connsiteX33" fmla="*/ 1198556 w 2768613"/>
              <a:gd name="connsiteY33" fmla="*/ 65577 h 167864"/>
              <a:gd name="connsiteX34" fmla="*/ 1231343 w 2768613"/>
              <a:gd name="connsiteY34" fmla="*/ 149367 h 167864"/>
              <a:gd name="connsiteX35" fmla="*/ 1267773 w 2768613"/>
              <a:gd name="connsiteY35" fmla="*/ 61934 h 167864"/>
              <a:gd name="connsiteX36" fmla="*/ 1307847 w 2768613"/>
              <a:gd name="connsiteY36" fmla="*/ 127509 h 167864"/>
              <a:gd name="connsiteX37" fmla="*/ 1355206 w 2768613"/>
              <a:gd name="connsiteY37" fmla="*/ 65577 h 167864"/>
              <a:gd name="connsiteX38" fmla="*/ 1406208 w 2768613"/>
              <a:gd name="connsiteY38" fmla="*/ 142081 h 167864"/>
              <a:gd name="connsiteX39" fmla="*/ 1438996 w 2768613"/>
              <a:gd name="connsiteY39" fmla="*/ 51005 h 167864"/>
              <a:gd name="connsiteX40" fmla="*/ 1504570 w 2768613"/>
              <a:gd name="connsiteY40" fmla="*/ 138438 h 167864"/>
              <a:gd name="connsiteX41" fmla="*/ 1544643 w 2768613"/>
              <a:gd name="connsiteY41" fmla="*/ 40076 h 167864"/>
              <a:gd name="connsiteX42" fmla="*/ 1592003 w 2768613"/>
              <a:gd name="connsiteY42" fmla="*/ 149367 h 167864"/>
              <a:gd name="connsiteX43" fmla="*/ 1635719 w 2768613"/>
              <a:gd name="connsiteY43" fmla="*/ 32790 h 167864"/>
              <a:gd name="connsiteX44" fmla="*/ 1679435 w 2768613"/>
              <a:gd name="connsiteY44" fmla="*/ 138438 h 167864"/>
              <a:gd name="connsiteX45" fmla="*/ 1712223 w 2768613"/>
              <a:gd name="connsiteY45" fmla="*/ 18218 h 167864"/>
              <a:gd name="connsiteX46" fmla="*/ 1748653 w 2768613"/>
              <a:gd name="connsiteY46" fmla="*/ 123866 h 167864"/>
              <a:gd name="connsiteX47" fmla="*/ 1796012 w 2768613"/>
              <a:gd name="connsiteY47" fmla="*/ 18218 h 167864"/>
              <a:gd name="connsiteX48" fmla="*/ 1828800 w 2768613"/>
              <a:gd name="connsiteY48" fmla="*/ 123866 h 167864"/>
              <a:gd name="connsiteX49" fmla="*/ 1868873 w 2768613"/>
              <a:gd name="connsiteY49" fmla="*/ 7289 h 167864"/>
              <a:gd name="connsiteX50" fmla="*/ 1916232 w 2768613"/>
              <a:gd name="connsiteY50" fmla="*/ 123866 h 167864"/>
              <a:gd name="connsiteX51" fmla="*/ 1959949 w 2768613"/>
              <a:gd name="connsiteY51" fmla="*/ 3646 h 167864"/>
              <a:gd name="connsiteX52" fmla="*/ 2003665 w 2768613"/>
              <a:gd name="connsiteY52" fmla="*/ 123866 h 167864"/>
              <a:gd name="connsiteX53" fmla="*/ 2043738 w 2768613"/>
              <a:gd name="connsiteY53" fmla="*/ 3 h 167864"/>
              <a:gd name="connsiteX54" fmla="*/ 2087455 w 2768613"/>
              <a:gd name="connsiteY54" fmla="*/ 120223 h 167864"/>
              <a:gd name="connsiteX55" fmla="*/ 2131171 w 2768613"/>
              <a:gd name="connsiteY55" fmla="*/ 14575 h 167864"/>
              <a:gd name="connsiteX56" fmla="*/ 2167601 w 2768613"/>
              <a:gd name="connsiteY56" fmla="*/ 123866 h 167864"/>
              <a:gd name="connsiteX57" fmla="*/ 2214961 w 2768613"/>
              <a:gd name="connsiteY57" fmla="*/ 25504 h 167864"/>
              <a:gd name="connsiteX58" fmla="*/ 2280535 w 2768613"/>
              <a:gd name="connsiteY58" fmla="*/ 138438 h 167864"/>
              <a:gd name="connsiteX59" fmla="*/ 2329671 w 2768613"/>
              <a:gd name="connsiteY59" fmla="*/ 27633 h 167864"/>
              <a:gd name="connsiteX60" fmla="*/ 2380675 w 2768613"/>
              <a:gd name="connsiteY60" fmla="*/ 158694 h 167864"/>
              <a:gd name="connsiteX61" fmla="*/ 2428033 w 2768613"/>
              <a:gd name="connsiteY61" fmla="*/ 58818 h 167864"/>
              <a:gd name="connsiteX62" fmla="*/ 2466329 w 2768613"/>
              <a:gd name="connsiteY62" fmla="*/ 167846 h 167864"/>
              <a:gd name="connsiteX63" fmla="*/ 2515379 w 2768613"/>
              <a:gd name="connsiteY63" fmla="*/ 68145 h 167864"/>
              <a:gd name="connsiteX64" fmla="*/ 2571889 w 2768613"/>
              <a:gd name="connsiteY64" fmla="*/ 155051 h 167864"/>
              <a:gd name="connsiteX65" fmla="*/ 2615518 w 2768613"/>
              <a:gd name="connsiteY65" fmla="*/ 57127 h 167864"/>
              <a:gd name="connsiteX66" fmla="*/ 2670339 w 2768613"/>
              <a:gd name="connsiteY66" fmla="*/ 155051 h 167864"/>
              <a:gd name="connsiteX67" fmla="*/ 2726762 w 2768613"/>
              <a:gd name="connsiteY67" fmla="*/ 57128 h 167864"/>
              <a:gd name="connsiteX68" fmla="*/ 2768613 w 2768613"/>
              <a:gd name="connsiteY68" fmla="*/ 147765 h 167864"/>
              <a:gd name="connsiteX0" fmla="*/ 0 w 2726762"/>
              <a:gd name="connsiteY0" fmla="*/ 142081 h 167864"/>
              <a:gd name="connsiteX1" fmla="*/ 43716 w 2726762"/>
              <a:gd name="connsiteY1" fmla="*/ 109293 h 167864"/>
              <a:gd name="connsiteX2" fmla="*/ 65574 w 2726762"/>
              <a:gd name="connsiteY2" fmla="*/ 149367 h 167864"/>
              <a:gd name="connsiteX3" fmla="*/ 94718 w 2726762"/>
              <a:gd name="connsiteY3" fmla="*/ 112936 h 167864"/>
              <a:gd name="connsiteX4" fmla="*/ 138435 w 2726762"/>
              <a:gd name="connsiteY4" fmla="*/ 142081 h 167864"/>
              <a:gd name="connsiteX5" fmla="*/ 167579 w 2726762"/>
              <a:gd name="connsiteY5" fmla="*/ 116580 h 167864"/>
              <a:gd name="connsiteX6" fmla="*/ 204009 w 2726762"/>
              <a:gd name="connsiteY6" fmla="*/ 160296 h 167864"/>
              <a:gd name="connsiteX7" fmla="*/ 240439 w 2726762"/>
              <a:gd name="connsiteY7" fmla="*/ 116580 h 167864"/>
              <a:gd name="connsiteX8" fmla="*/ 291442 w 2726762"/>
              <a:gd name="connsiteY8" fmla="*/ 145724 h 167864"/>
              <a:gd name="connsiteX9" fmla="*/ 331515 w 2726762"/>
              <a:gd name="connsiteY9" fmla="*/ 105650 h 167864"/>
              <a:gd name="connsiteX10" fmla="*/ 371588 w 2726762"/>
              <a:gd name="connsiteY10" fmla="*/ 145724 h 167864"/>
              <a:gd name="connsiteX11" fmla="*/ 415305 w 2726762"/>
              <a:gd name="connsiteY11" fmla="*/ 102007 h 167864"/>
              <a:gd name="connsiteX12" fmla="*/ 444449 w 2726762"/>
              <a:gd name="connsiteY12" fmla="*/ 138438 h 167864"/>
              <a:gd name="connsiteX13" fmla="*/ 480879 w 2726762"/>
              <a:gd name="connsiteY13" fmla="*/ 105650 h 167864"/>
              <a:gd name="connsiteX14" fmla="*/ 510023 w 2726762"/>
              <a:gd name="connsiteY14" fmla="*/ 142081 h 167864"/>
              <a:gd name="connsiteX15" fmla="*/ 539168 w 2726762"/>
              <a:gd name="connsiteY15" fmla="*/ 105650 h 167864"/>
              <a:gd name="connsiteX16" fmla="*/ 561026 w 2726762"/>
              <a:gd name="connsiteY16" fmla="*/ 145724 h 167864"/>
              <a:gd name="connsiteX17" fmla="*/ 601099 w 2726762"/>
              <a:gd name="connsiteY17" fmla="*/ 105650 h 167864"/>
              <a:gd name="connsiteX18" fmla="*/ 644815 w 2726762"/>
              <a:gd name="connsiteY18" fmla="*/ 142081 h 167864"/>
              <a:gd name="connsiteX19" fmla="*/ 673960 w 2726762"/>
              <a:gd name="connsiteY19" fmla="*/ 102007 h 167864"/>
              <a:gd name="connsiteX20" fmla="*/ 703104 w 2726762"/>
              <a:gd name="connsiteY20" fmla="*/ 142081 h 167864"/>
              <a:gd name="connsiteX21" fmla="*/ 724962 w 2726762"/>
              <a:gd name="connsiteY21" fmla="*/ 94721 h 167864"/>
              <a:gd name="connsiteX22" fmla="*/ 779608 w 2726762"/>
              <a:gd name="connsiteY22" fmla="*/ 138438 h 167864"/>
              <a:gd name="connsiteX23" fmla="*/ 819681 w 2726762"/>
              <a:gd name="connsiteY23" fmla="*/ 102007 h 167864"/>
              <a:gd name="connsiteX24" fmla="*/ 867040 w 2726762"/>
              <a:gd name="connsiteY24" fmla="*/ 145724 h 167864"/>
              <a:gd name="connsiteX25" fmla="*/ 903470 w 2726762"/>
              <a:gd name="connsiteY25" fmla="*/ 94721 h 167864"/>
              <a:gd name="connsiteX26" fmla="*/ 958116 w 2726762"/>
              <a:gd name="connsiteY26" fmla="*/ 142081 h 167864"/>
              <a:gd name="connsiteX27" fmla="*/ 998189 w 2726762"/>
              <a:gd name="connsiteY27" fmla="*/ 72863 h 167864"/>
              <a:gd name="connsiteX28" fmla="*/ 1038263 w 2726762"/>
              <a:gd name="connsiteY28" fmla="*/ 153010 h 167864"/>
              <a:gd name="connsiteX29" fmla="*/ 1063764 w 2726762"/>
              <a:gd name="connsiteY29" fmla="*/ 80149 h 167864"/>
              <a:gd name="connsiteX30" fmla="*/ 1103837 w 2726762"/>
              <a:gd name="connsiteY30" fmla="*/ 145724 h 167864"/>
              <a:gd name="connsiteX31" fmla="*/ 1129338 w 2726762"/>
              <a:gd name="connsiteY31" fmla="*/ 69220 h 167864"/>
              <a:gd name="connsiteX32" fmla="*/ 1176698 w 2726762"/>
              <a:gd name="connsiteY32" fmla="*/ 134795 h 167864"/>
              <a:gd name="connsiteX33" fmla="*/ 1198556 w 2726762"/>
              <a:gd name="connsiteY33" fmla="*/ 65577 h 167864"/>
              <a:gd name="connsiteX34" fmla="*/ 1231343 w 2726762"/>
              <a:gd name="connsiteY34" fmla="*/ 149367 h 167864"/>
              <a:gd name="connsiteX35" fmla="*/ 1267773 w 2726762"/>
              <a:gd name="connsiteY35" fmla="*/ 61934 h 167864"/>
              <a:gd name="connsiteX36" fmla="*/ 1307847 w 2726762"/>
              <a:gd name="connsiteY36" fmla="*/ 127509 h 167864"/>
              <a:gd name="connsiteX37" fmla="*/ 1355206 w 2726762"/>
              <a:gd name="connsiteY37" fmla="*/ 65577 h 167864"/>
              <a:gd name="connsiteX38" fmla="*/ 1406208 w 2726762"/>
              <a:gd name="connsiteY38" fmla="*/ 142081 h 167864"/>
              <a:gd name="connsiteX39" fmla="*/ 1438996 w 2726762"/>
              <a:gd name="connsiteY39" fmla="*/ 51005 h 167864"/>
              <a:gd name="connsiteX40" fmla="*/ 1504570 w 2726762"/>
              <a:gd name="connsiteY40" fmla="*/ 138438 h 167864"/>
              <a:gd name="connsiteX41" fmla="*/ 1544643 w 2726762"/>
              <a:gd name="connsiteY41" fmla="*/ 40076 h 167864"/>
              <a:gd name="connsiteX42" fmla="*/ 1592003 w 2726762"/>
              <a:gd name="connsiteY42" fmla="*/ 149367 h 167864"/>
              <a:gd name="connsiteX43" fmla="*/ 1635719 w 2726762"/>
              <a:gd name="connsiteY43" fmla="*/ 32790 h 167864"/>
              <a:gd name="connsiteX44" fmla="*/ 1679435 w 2726762"/>
              <a:gd name="connsiteY44" fmla="*/ 138438 h 167864"/>
              <a:gd name="connsiteX45" fmla="*/ 1712223 w 2726762"/>
              <a:gd name="connsiteY45" fmla="*/ 18218 h 167864"/>
              <a:gd name="connsiteX46" fmla="*/ 1748653 w 2726762"/>
              <a:gd name="connsiteY46" fmla="*/ 123866 h 167864"/>
              <a:gd name="connsiteX47" fmla="*/ 1796012 w 2726762"/>
              <a:gd name="connsiteY47" fmla="*/ 18218 h 167864"/>
              <a:gd name="connsiteX48" fmla="*/ 1828800 w 2726762"/>
              <a:gd name="connsiteY48" fmla="*/ 123866 h 167864"/>
              <a:gd name="connsiteX49" fmla="*/ 1868873 w 2726762"/>
              <a:gd name="connsiteY49" fmla="*/ 7289 h 167864"/>
              <a:gd name="connsiteX50" fmla="*/ 1916232 w 2726762"/>
              <a:gd name="connsiteY50" fmla="*/ 123866 h 167864"/>
              <a:gd name="connsiteX51" fmla="*/ 1959949 w 2726762"/>
              <a:gd name="connsiteY51" fmla="*/ 3646 h 167864"/>
              <a:gd name="connsiteX52" fmla="*/ 2003665 w 2726762"/>
              <a:gd name="connsiteY52" fmla="*/ 123866 h 167864"/>
              <a:gd name="connsiteX53" fmla="*/ 2043738 w 2726762"/>
              <a:gd name="connsiteY53" fmla="*/ 3 h 167864"/>
              <a:gd name="connsiteX54" fmla="*/ 2087455 w 2726762"/>
              <a:gd name="connsiteY54" fmla="*/ 120223 h 167864"/>
              <a:gd name="connsiteX55" fmla="*/ 2131171 w 2726762"/>
              <a:gd name="connsiteY55" fmla="*/ 14575 h 167864"/>
              <a:gd name="connsiteX56" fmla="*/ 2167601 w 2726762"/>
              <a:gd name="connsiteY56" fmla="*/ 123866 h 167864"/>
              <a:gd name="connsiteX57" fmla="*/ 2214961 w 2726762"/>
              <a:gd name="connsiteY57" fmla="*/ 25504 h 167864"/>
              <a:gd name="connsiteX58" fmla="*/ 2280535 w 2726762"/>
              <a:gd name="connsiteY58" fmla="*/ 138438 h 167864"/>
              <a:gd name="connsiteX59" fmla="*/ 2329671 w 2726762"/>
              <a:gd name="connsiteY59" fmla="*/ 27633 h 167864"/>
              <a:gd name="connsiteX60" fmla="*/ 2380675 w 2726762"/>
              <a:gd name="connsiteY60" fmla="*/ 158694 h 167864"/>
              <a:gd name="connsiteX61" fmla="*/ 2428033 w 2726762"/>
              <a:gd name="connsiteY61" fmla="*/ 58818 h 167864"/>
              <a:gd name="connsiteX62" fmla="*/ 2466329 w 2726762"/>
              <a:gd name="connsiteY62" fmla="*/ 167846 h 167864"/>
              <a:gd name="connsiteX63" fmla="*/ 2515379 w 2726762"/>
              <a:gd name="connsiteY63" fmla="*/ 68145 h 167864"/>
              <a:gd name="connsiteX64" fmla="*/ 2571889 w 2726762"/>
              <a:gd name="connsiteY64" fmla="*/ 155051 h 167864"/>
              <a:gd name="connsiteX65" fmla="*/ 2615518 w 2726762"/>
              <a:gd name="connsiteY65" fmla="*/ 57127 h 167864"/>
              <a:gd name="connsiteX66" fmla="*/ 2670339 w 2726762"/>
              <a:gd name="connsiteY66" fmla="*/ 155051 h 167864"/>
              <a:gd name="connsiteX67" fmla="*/ 2726762 w 2726762"/>
              <a:gd name="connsiteY67" fmla="*/ 57128 h 167864"/>
              <a:gd name="connsiteX0" fmla="*/ 0 w 2670339"/>
              <a:gd name="connsiteY0" fmla="*/ 142081 h 167864"/>
              <a:gd name="connsiteX1" fmla="*/ 43716 w 2670339"/>
              <a:gd name="connsiteY1" fmla="*/ 109293 h 167864"/>
              <a:gd name="connsiteX2" fmla="*/ 65574 w 2670339"/>
              <a:gd name="connsiteY2" fmla="*/ 149367 h 167864"/>
              <a:gd name="connsiteX3" fmla="*/ 94718 w 2670339"/>
              <a:gd name="connsiteY3" fmla="*/ 112936 h 167864"/>
              <a:gd name="connsiteX4" fmla="*/ 138435 w 2670339"/>
              <a:gd name="connsiteY4" fmla="*/ 142081 h 167864"/>
              <a:gd name="connsiteX5" fmla="*/ 167579 w 2670339"/>
              <a:gd name="connsiteY5" fmla="*/ 116580 h 167864"/>
              <a:gd name="connsiteX6" fmla="*/ 204009 w 2670339"/>
              <a:gd name="connsiteY6" fmla="*/ 160296 h 167864"/>
              <a:gd name="connsiteX7" fmla="*/ 240439 w 2670339"/>
              <a:gd name="connsiteY7" fmla="*/ 116580 h 167864"/>
              <a:gd name="connsiteX8" fmla="*/ 291442 w 2670339"/>
              <a:gd name="connsiteY8" fmla="*/ 145724 h 167864"/>
              <a:gd name="connsiteX9" fmla="*/ 331515 w 2670339"/>
              <a:gd name="connsiteY9" fmla="*/ 105650 h 167864"/>
              <a:gd name="connsiteX10" fmla="*/ 371588 w 2670339"/>
              <a:gd name="connsiteY10" fmla="*/ 145724 h 167864"/>
              <a:gd name="connsiteX11" fmla="*/ 415305 w 2670339"/>
              <a:gd name="connsiteY11" fmla="*/ 102007 h 167864"/>
              <a:gd name="connsiteX12" fmla="*/ 444449 w 2670339"/>
              <a:gd name="connsiteY12" fmla="*/ 138438 h 167864"/>
              <a:gd name="connsiteX13" fmla="*/ 480879 w 2670339"/>
              <a:gd name="connsiteY13" fmla="*/ 105650 h 167864"/>
              <a:gd name="connsiteX14" fmla="*/ 510023 w 2670339"/>
              <a:gd name="connsiteY14" fmla="*/ 142081 h 167864"/>
              <a:gd name="connsiteX15" fmla="*/ 539168 w 2670339"/>
              <a:gd name="connsiteY15" fmla="*/ 105650 h 167864"/>
              <a:gd name="connsiteX16" fmla="*/ 561026 w 2670339"/>
              <a:gd name="connsiteY16" fmla="*/ 145724 h 167864"/>
              <a:gd name="connsiteX17" fmla="*/ 601099 w 2670339"/>
              <a:gd name="connsiteY17" fmla="*/ 105650 h 167864"/>
              <a:gd name="connsiteX18" fmla="*/ 644815 w 2670339"/>
              <a:gd name="connsiteY18" fmla="*/ 142081 h 167864"/>
              <a:gd name="connsiteX19" fmla="*/ 673960 w 2670339"/>
              <a:gd name="connsiteY19" fmla="*/ 102007 h 167864"/>
              <a:gd name="connsiteX20" fmla="*/ 703104 w 2670339"/>
              <a:gd name="connsiteY20" fmla="*/ 142081 h 167864"/>
              <a:gd name="connsiteX21" fmla="*/ 724962 w 2670339"/>
              <a:gd name="connsiteY21" fmla="*/ 94721 h 167864"/>
              <a:gd name="connsiteX22" fmla="*/ 779608 w 2670339"/>
              <a:gd name="connsiteY22" fmla="*/ 138438 h 167864"/>
              <a:gd name="connsiteX23" fmla="*/ 819681 w 2670339"/>
              <a:gd name="connsiteY23" fmla="*/ 102007 h 167864"/>
              <a:gd name="connsiteX24" fmla="*/ 867040 w 2670339"/>
              <a:gd name="connsiteY24" fmla="*/ 145724 h 167864"/>
              <a:gd name="connsiteX25" fmla="*/ 903470 w 2670339"/>
              <a:gd name="connsiteY25" fmla="*/ 94721 h 167864"/>
              <a:gd name="connsiteX26" fmla="*/ 958116 w 2670339"/>
              <a:gd name="connsiteY26" fmla="*/ 142081 h 167864"/>
              <a:gd name="connsiteX27" fmla="*/ 998189 w 2670339"/>
              <a:gd name="connsiteY27" fmla="*/ 72863 h 167864"/>
              <a:gd name="connsiteX28" fmla="*/ 1038263 w 2670339"/>
              <a:gd name="connsiteY28" fmla="*/ 153010 h 167864"/>
              <a:gd name="connsiteX29" fmla="*/ 1063764 w 2670339"/>
              <a:gd name="connsiteY29" fmla="*/ 80149 h 167864"/>
              <a:gd name="connsiteX30" fmla="*/ 1103837 w 2670339"/>
              <a:gd name="connsiteY30" fmla="*/ 145724 h 167864"/>
              <a:gd name="connsiteX31" fmla="*/ 1129338 w 2670339"/>
              <a:gd name="connsiteY31" fmla="*/ 69220 h 167864"/>
              <a:gd name="connsiteX32" fmla="*/ 1176698 w 2670339"/>
              <a:gd name="connsiteY32" fmla="*/ 134795 h 167864"/>
              <a:gd name="connsiteX33" fmla="*/ 1198556 w 2670339"/>
              <a:gd name="connsiteY33" fmla="*/ 65577 h 167864"/>
              <a:gd name="connsiteX34" fmla="*/ 1231343 w 2670339"/>
              <a:gd name="connsiteY34" fmla="*/ 149367 h 167864"/>
              <a:gd name="connsiteX35" fmla="*/ 1267773 w 2670339"/>
              <a:gd name="connsiteY35" fmla="*/ 61934 h 167864"/>
              <a:gd name="connsiteX36" fmla="*/ 1307847 w 2670339"/>
              <a:gd name="connsiteY36" fmla="*/ 127509 h 167864"/>
              <a:gd name="connsiteX37" fmla="*/ 1355206 w 2670339"/>
              <a:gd name="connsiteY37" fmla="*/ 65577 h 167864"/>
              <a:gd name="connsiteX38" fmla="*/ 1406208 w 2670339"/>
              <a:gd name="connsiteY38" fmla="*/ 142081 h 167864"/>
              <a:gd name="connsiteX39" fmla="*/ 1438996 w 2670339"/>
              <a:gd name="connsiteY39" fmla="*/ 51005 h 167864"/>
              <a:gd name="connsiteX40" fmla="*/ 1504570 w 2670339"/>
              <a:gd name="connsiteY40" fmla="*/ 138438 h 167864"/>
              <a:gd name="connsiteX41" fmla="*/ 1544643 w 2670339"/>
              <a:gd name="connsiteY41" fmla="*/ 40076 h 167864"/>
              <a:gd name="connsiteX42" fmla="*/ 1592003 w 2670339"/>
              <a:gd name="connsiteY42" fmla="*/ 149367 h 167864"/>
              <a:gd name="connsiteX43" fmla="*/ 1635719 w 2670339"/>
              <a:gd name="connsiteY43" fmla="*/ 32790 h 167864"/>
              <a:gd name="connsiteX44" fmla="*/ 1679435 w 2670339"/>
              <a:gd name="connsiteY44" fmla="*/ 138438 h 167864"/>
              <a:gd name="connsiteX45" fmla="*/ 1712223 w 2670339"/>
              <a:gd name="connsiteY45" fmla="*/ 18218 h 167864"/>
              <a:gd name="connsiteX46" fmla="*/ 1748653 w 2670339"/>
              <a:gd name="connsiteY46" fmla="*/ 123866 h 167864"/>
              <a:gd name="connsiteX47" fmla="*/ 1796012 w 2670339"/>
              <a:gd name="connsiteY47" fmla="*/ 18218 h 167864"/>
              <a:gd name="connsiteX48" fmla="*/ 1828800 w 2670339"/>
              <a:gd name="connsiteY48" fmla="*/ 123866 h 167864"/>
              <a:gd name="connsiteX49" fmla="*/ 1868873 w 2670339"/>
              <a:gd name="connsiteY49" fmla="*/ 7289 h 167864"/>
              <a:gd name="connsiteX50" fmla="*/ 1916232 w 2670339"/>
              <a:gd name="connsiteY50" fmla="*/ 123866 h 167864"/>
              <a:gd name="connsiteX51" fmla="*/ 1959949 w 2670339"/>
              <a:gd name="connsiteY51" fmla="*/ 3646 h 167864"/>
              <a:gd name="connsiteX52" fmla="*/ 2003665 w 2670339"/>
              <a:gd name="connsiteY52" fmla="*/ 123866 h 167864"/>
              <a:gd name="connsiteX53" fmla="*/ 2043738 w 2670339"/>
              <a:gd name="connsiteY53" fmla="*/ 3 h 167864"/>
              <a:gd name="connsiteX54" fmla="*/ 2087455 w 2670339"/>
              <a:gd name="connsiteY54" fmla="*/ 120223 h 167864"/>
              <a:gd name="connsiteX55" fmla="*/ 2131171 w 2670339"/>
              <a:gd name="connsiteY55" fmla="*/ 14575 h 167864"/>
              <a:gd name="connsiteX56" fmla="*/ 2167601 w 2670339"/>
              <a:gd name="connsiteY56" fmla="*/ 123866 h 167864"/>
              <a:gd name="connsiteX57" fmla="*/ 2214961 w 2670339"/>
              <a:gd name="connsiteY57" fmla="*/ 25504 h 167864"/>
              <a:gd name="connsiteX58" fmla="*/ 2280535 w 2670339"/>
              <a:gd name="connsiteY58" fmla="*/ 138438 h 167864"/>
              <a:gd name="connsiteX59" fmla="*/ 2329671 w 2670339"/>
              <a:gd name="connsiteY59" fmla="*/ 27633 h 167864"/>
              <a:gd name="connsiteX60" fmla="*/ 2380675 w 2670339"/>
              <a:gd name="connsiteY60" fmla="*/ 158694 h 167864"/>
              <a:gd name="connsiteX61" fmla="*/ 2428033 w 2670339"/>
              <a:gd name="connsiteY61" fmla="*/ 58818 h 167864"/>
              <a:gd name="connsiteX62" fmla="*/ 2466329 w 2670339"/>
              <a:gd name="connsiteY62" fmla="*/ 167846 h 167864"/>
              <a:gd name="connsiteX63" fmla="*/ 2515379 w 2670339"/>
              <a:gd name="connsiteY63" fmla="*/ 68145 h 167864"/>
              <a:gd name="connsiteX64" fmla="*/ 2571889 w 2670339"/>
              <a:gd name="connsiteY64" fmla="*/ 155051 h 167864"/>
              <a:gd name="connsiteX65" fmla="*/ 2615518 w 2670339"/>
              <a:gd name="connsiteY65" fmla="*/ 57127 h 167864"/>
              <a:gd name="connsiteX66" fmla="*/ 2670339 w 2670339"/>
              <a:gd name="connsiteY66" fmla="*/ 155051 h 167864"/>
              <a:gd name="connsiteX0" fmla="*/ 0 w 2615518"/>
              <a:gd name="connsiteY0" fmla="*/ 142081 h 167864"/>
              <a:gd name="connsiteX1" fmla="*/ 43716 w 2615518"/>
              <a:gd name="connsiteY1" fmla="*/ 109293 h 167864"/>
              <a:gd name="connsiteX2" fmla="*/ 65574 w 2615518"/>
              <a:gd name="connsiteY2" fmla="*/ 149367 h 167864"/>
              <a:gd name="connsiteX3" fmla="*/ 94718 w 2615518"/>
              <a:gd name="connsiteY3" fmla="*/ 112936 h 167864"/>
              <a:gd name="connsiteX4" fmla="*/ 138435 w 2615518"/>
              <a:gd name="connsiteY4" fmla="*/ 142081 h 167864"/>
              <a:gd name="connsiteX5" fmla="*/ 167579 w 2615518"/>
              <a:gd name="connsiteY5" fmla="*/ 116580 h 167864"/>
              <a:gd name="connsiteX6" fmla="*/ 204009 w 2615518"/>
              <a:gd name="connsiteY6" fmla="*/ 160296 h 167864"/>
              <a:gd name="connsiteX7" fmla="*/ 240439 w 2615518"/>
              <a:gd name="connsiteY7" fmla="*/ 116580 h 167864"/>
              <a:gd name="connsiteX8" fmla="*/ 291442 w 2615518"/>
              <a:gd name="connsiteY8" fmla="*/ 145724 h 167864"/>
              <a:gd name="connsiteX9" fmla="*/ 331515 w 2615518"/>
              <a:gd name="connsiteY9" fmla="*/ 105650 h 167864"/>
              <a:gd name="connsiteX10" fmla="*/ 371588 w 2615518"/>
              <a:gd name="connsiteY10" fmla="*/ 145724 h 167864"/>
              <a:gd name="connsiteX11" fmla="*/ 415305 w 2615518"/>
              <a:gd name="connsiteY11" fmla="*/ 102007 h 167864"/>
              <a:gd name="connsiteX12" fmla="*/ 444449 w 2615518"/>
              <a:gd name="connsiteY12" fmla="*/ 138438 h 167864"/>
              <a:gd name="connsiteX13" fmla="*/ 480879 w 2615518"/>
              <a:gd name="connsiteY13" fmla="*/ 105650 h 167864"/>
              <a:gd name="connsiteX14" fmla="*/ 510023 w 2615518"/>
              <a:gd name="connsiteY14" fmla="*/ 142081 h 167864"/>
              <a:gd name="connsiteX15" fmla="*/ 539168 w 2615518"/>
              <a:gd name="connsiteY15" fmla="*/ 105650 h 167864"/>
              <a:gd name="connsiteX16" fmla="*/ 561026 w 2615518"/>
              <a:gd name="connsiteY16" fmla="*/ 145724 h 167864"/>
              <a:gd name="connsiteX17" fmla="*/ 601099 w 2615518"/>
              <a:gd name="connsiteY17" fmla="*/ 105650 h 167864"/>
              <a:gd name="connsiteX18" fmla="*/ 644815 w 2615518"/>
              <a:gd name="connsiteY18" fmla="*/ 142081 h 167864"/>
              <a:gd name="connsiteX19" fmla="*/ 673960 w 2615518"/>
              <a:gd name="connsiteY19" fmla="*/ 102007 h 167864"/>
              <a:gd name="connsiteX20" fmla="*/ 703104 w 2615518"/>
              <a:gd name="connsiteY20" fmla="*/ 142081 h 167864"/>
              <a:gd name="connsiteX21" fmla="*/ 724962 w 2615518"/>
              <a:gd name="connsiteY21" fmla="*/ 94721 h 167864"/>
              <a:gd name="connsiteX22" fmla="*/ 779608 w 2615518"/>
              <a:gd name="connsiteY22" fmla="*/ 138438 h 167864"/>
              <a:gd name="connsiteX23" fmla="*/ 819681 w 2615518"/>
              <a:gd name="connsiteY23" fmla="*/ 102007 h 167864"/>
              <a:gd name="connsiteX24" fmla="*/ 867040 w 2615518"/>
              <a:gd name="connsiteY24" fmla="*/ 145724 h 167864"/>
              <a:gd name="connsiteX25" fmla="*/ 903470 w 2615518"/>
              <a:gd name="connsiteY25" fmla="*/ 94721 h 167864"/>
              <a:gd name="connsiteX26" fmla="*/ 958116 w 2615518"/>
              <a:gd name="connsiteY26" fmla="*/ 142081 h 167864"/>
              <a:gd name="connsiteX27" fmla="*/ 998189 w 2615518"/>
              <a:gd name="connsiteY27" fmla="*/ 72863 h 167864"/>
              <a:gd name="connsiteX28" fmla="*/ 1038263 w 2615518"/>
              <a:gd name="connsiteY28" fmla="*/ 153010 h 167864"/>
              <a:gd name="connsiteX29" fmla="*/ 1063764 w 2615518"/>
              <a:gd name="connsiteY29" fmla="*/ 80149 h 167864"/>
              <a:gd name="connsiteX30" fmla="*/ 1103837 w 2615518"/>
              <a:gd name="connsiteY30" fmla="*/ 145724 h 167864"/>
              <a:gd name="connsiteX31" fmla="*/ 1129338 w 2615518"/>
              <a:gd name="connsiteY31" fmla="*/ 69220 h 167864"/>
              <a:gd name="connsiteX32" fmla="*/ 1176698 w 2615518"/>
              <a:gd name="connsiteY32" fmla="*/ 134795 h 167864"/>
              <a:gd name="connsiteX33" fmla="*/ 1198556 w 2615518"/>
              <a:gd name="connsiteY33" fmla="*/ 65577 h 167864"/>
              <a:gd name="connsiteX34" fmla="*/ 1231343 w 2615518"/>
              <a:gd name="connsiteY34" fmla="*/ 149367 h 167864"/>
              <a:gd name="connsiteX35" fmla="*/ 1267773 w 2615518"/>
              <a:gd name="connsiteY35" fmla="*/ 61934 h 167864"/>
              <a:gd name="connsiteX36" fmla="*/ 1307847 w 2615518"/>
              <a:gd name="connsiteY36" fmla="*/ 127509 h 167864"/>
              <a:gd name="connsiteX37" fmla="*/ 1355206 w 2615518"/>
              <a:gd name="connsiteY37" fmla="*/ 65577 h 167864"/>
              <a:gd name="connsiteX38" fmla="*/ 1406208 w 2615518"/>
              <a:gd name="connsiteY38" fmla="*/ 142081 h 167864"/>
              <a:gd name="connsiteX39" fmla="*/ 1438996 w 2615518"/>
              <a:gd name="connsiteY39" fmla="*/ 51005 h 167864"/>
              <a:gd name="connsiteX40" fmla="*/ 1504570 w 2615518"/>
              <a:gd name="connsiteY40" fmla="*/ 138438 h 167864"/>
              <a:gd name="connsiteX41" fmla="*/ 1544643 w 2615518"/>
              <a:gd name="connsiteY41" fmla="*/ 40076 h 167864"/>
              <a:gd name="connsiteX42" fmla="*/ 1592003 w 2615518"/>
              <a:gd name="connsiteY42" fmla="*/ 149367 h 167864"/>
              <a:gd name="connsiteX43" fmla="*/ 1635719 w 2615518"/>
              <a:gd name="connsiteY43" fmla="*/ 32790 h 167864"/>
              <a:gd name="connsiteX44" fmla="*/ 1679435 w 2615518"/>
              <a:gd name="connsiteY44" fmla="*/ 138438 h 167864"/>
              <a:gd name="connsiteX45" fmla="*/ 1712223 w 2615518"/>
              <a:gd name="connsiteY45" fmla="*/ 18218 h 167864"/>
              <a:gd name="connsiteX46" fmla="*/ 1748653 w 2615518"/>
              <a:gd name="connsiteY46" fmla="*/ 123866 h 167864"/>
              <a:gd name="connsiteX47" fmla="*/ 1796012 w 2615518"/>
              <a:gd name="connsiteY47" fmla="*/ 18218 h 167864"/>
              <a:gd name="connsiteX48" fmla="*/ 1828800 w 2615518"/>
              <a:gd name="connsiteY48" fmla="*/ 123866 h 167864"/>
              <a:gd name="connsiteX49" fmla="*/ 1868873 w 2615518"/>
              <a:gd name="connsiteY49" fmla="*/ 7289 h 167864"/>
              <a:gd name="connsiteX50" fmla="*/ 1916232 w 2615518"/>
              <a:gd name="connsiteY50" fmla="*/ 123866 h 167864"/>
              <a:gd name="connsiteX51" fmla="*/ 1959949 w 2615518"/>
              <a:gd name="connsiteY51" fmla="*/ 3646 h 167864"/>
              <a:gd name="connsiteX52" fmla="*/ 2003665 w 2615518"/>
              <a:gd name="connsiteY52" fmla="*/ 123866 h 167864"/>
              <a:gd name="connsiteX53" fmla="*/ 2043738 w 2615518"/>
              <a:gd name="connsiteY53" fmla="*/ 3 h 167864"/>
              <a:gd name="connsiteX54" fmla="*/ 2087455 w 2615518"/>
              <a:gd name="connsiteY54" fmla="*/ 120223 h 167864"/>
              <a:gd name="connsiteX55" fmla="*/ 2131171 w 2615518"/>
              <a:gd name="connsiteY55" fmla="*/ 14575 h 167864"/>
              <a:gd name="connsiteX56" fmla="*/ 2167601 w 2615518"/>
              <a:gd name="connsiteY56" fmla="*/ 123866 h 167864"/>
              <a:gd name="connsiteX57" fmla="*/ 2214961 w 2615518"/>
              <a:gd name="connsiteY57" fmla="*/ 25504 h 167864"/>
              <a:gd name="connsiteX58" fmla="*/ 2280535 w 2615518"/>
              <a:gd name="connsiteY58" fmla="*/ 138438 h 167864"/>
              <a:gd name="connsiteX59" fmla="*/ 2329671 w 2615518"/>
              <a:gd name="connsiteY59" fmla="*/ 27633 h 167864"/>
              <a:gd name="connsiteX60" fmla="*/ 2380675 w 2615518"/>
              <a:gd name="connsiteY60" fmla="*/ 158694 h 167864"/>
              <a:gd name="connsiteX61" fmla="*/ 2428033 w 2615518"/>
              <a:gd name="connsiteY61" fmla="*/ 58818 h 167864"/>
              <a:gd name="connsiteX62" fmla="*/ 2466329 w 2615518"/>
              <a:gd name="connsiteY62" fmla="*/ 167846 h 167864"/>
              <a:gd name="connsiteX63" fmla="*/ 2515379 w 2615518"/>
              <a:gd name="connsiteY63" fmla="*/ 68145 h 167864"/>
              <a:gd name="connsiteX64" fmla="*/ 2571889 w 2615518"/>
              <a:gd name="connsiteY64" fmla="*/ 155051 h 167864"/>
              <a:gd name="connsiteX65" fmla="*/ 2615518 w 2615518"/>
              <a:gd name="connsiteY65" fmla="*/ 57127 h 167864"/>
              <a:gd name="connsiteX0" fmla="*/ 0 w 2571889"/>
              <a:gd name="connsiteY0" fmla="*/ 142081 h 167864"/>
              <a:gd name="connsiteX1" fmla="*/ 43716 w 2571889"/>
              <a:gd name="connsiteY1" fmla="*/ 109293 h 167864"/>
              <a:gd name="connsiteX2" fmla="*/ 65574 w 2571889"/>
              <a:gd name="connsiteY2" fmla="*/ 149367 h 167864"/>
              <a:gd name="connsiteX3" fmla="*/ 94718 w 2571889"/>
              <a:gd name="connsiteY3" fmla="*/ 112936 h 167864"/>
              <a:gd name="connsiteX4" fmla="*/ 138435 w 2571889"/>
              <a:gd name="connsiteY4" fmla="*/ 142081 h 167864"/>
              <a:gd name="connsiteX5" fmla="*/ 167579 w 2571889"/>
              <a:gd name="connsiteY5" fmla="*/ 116580 h 167864"/>
              <a:gd name="connsiteX6" fmla="*/ 204009 w 2571889"/>
              <a:gd name="connsiteY6" fmla="*/ 160296 h 167864"/>
              <a:gd name="connsiteX7" fmla="*/ 240439 w 2571889"/>
              <a:gd name="connsiteY7" fmla="*/ 116580 h 167864"/>
              <a:gd name="connsiteX8" fmla="*/ 291442 w 2571889"/>
              <a:gd name="connsiteY8" fmla="*/ 145724 h 167864"/>
              <a:gd name="connsiteX9" fmla="*/ 331515 w 2571889"/>
              <a:gd name="connsiteY9" fmla="*/ 105650 h 167864"/>
              <a:gd name="connsiteX10" fmla="*/ 371588 w 2571889"/>
              <a:gd name="connsiteY10" fmla="*/ 145724 h 167864"/>
              <a:gd name="connsiteX11" fmla="*/ 415305 w 2571889"/>
              <a:gd name="connsiteY11" fmla="*/ 102007 h 167864"/>
              <a:gd name="connsiteX12" fmla="*/ 444449 w 2571889"/>
              <a:gd name="connsiteY12" fmla="*/ 138438 h 167864"/>
              <a:gd name="connsiteX13" fmla="*/ 480879 w 2571889"/>
              <a:gd name="connsiteY13" fmla="*/ 105650 h 167864"/>
              <a:gd name="connsiteX14" fmla="*/ 510023 w 2571889"/>
              <a:gd name="connsiteY14" fmla="*/ 142081 h 167864"/>
              <a:gd name="connsiteX15" fmla="*/ 539168 w 2571889"/>
              <a:gd name="connsiteY15" fmla="*/ 105650 h 167864"/>
              <a:gd name="connsiteX16" fmla="*/ 561026 w 2571889"/>
              <a:gd name="connsiteY16" fmla="*/ 145724 h 167864"/>
              <a:gd name="connsiteX17" fmla="*/ 601099 w 2571889"/>
              <a:gd name="connsiteY17" fmla="*/ 105650 h 167864"/>
              <a:gd name="connsiteX18" fmla="*/ 644815 w 2571889"/>
              <a:gd name="connsiteY18" fmla="*/ 142081 h 167864"/>
              <a:gd name="connsiteX19" fmla="*/ 673960 w 2571889"/>
              <a:gd name="connsiteY19" fmla="*/ 102007 h 167864"/>
              <a:gd name="connsiteX20" fmla="*/ 703104 w 2571889"/>
              <a:gd name="connsiteY20" fmla="*/ 142081 h 167864"/>
              <a:gd name="connsiteX21" fmla="*/ 724962 w 2571889"/>
              <a:gd name="connsiteY21" fmla="*/ 94721 h 167864"/>
              <a:gd name="connsiteX22" fmla="*/ 779608 w 2571889"/>
              <a:gd name="connsiteY22" fmla="*/ 138438 h 167864"/>
              <a:gd name="connsiteX23" fmla="*/ 819681 w 2571889"/>
              <a:gd name="connsiteY23" fmla="*/ 102007 h 167864"/>
              <a:gd name="connsiteX24" fmla="*/ 867040 w 2571889"/>
              <a:gd name="connsiteY24" fmla="*/ 145724 h 167864"/>
              <a:gd name="connsiteX25" fmla="*/ 903470 w 2571889"/>
              <a:gd name="connsiteY25" fmla="*/ 94721 h 167864"/>
              <a:gd name="connsiteX26" fmla="*/ 958116 w 2571889"/>
              <a:gd name="connsiteY26" fmla="*/ 142081 h 167864"/>
              <a:gd name="connsiteX27" fmla="*/ 998189 w 2571889"/>
              <a:gd name="connsiteY27" fmla="*/ 72863 h 167864"/>
              <a:gd name="connsiteX28" fmla="*/ 1038263 w 2571889"/>
              <a:gd name="connsiteY28" fmla="*/ 153010 h 167864"/>
              <a:gd name="connsiteX29" fmla="*/ 1063764 w 2571889"/>
              <a:gd name="connsiteY29" fmla="*/ 80149 h 167864"/>
              <a:gd name="connsiteX30" fmla="*/ 1103837 w 2571889"/>
              <a:gd name="connsiteY30" fmla="*/ 145724 h 167864"/>
              <a:gd name="connsiteX31" fmla="*/ 1129338 w 2571889"/>
              <a:gd name="connsiteY31" fmla="*/ 69220 h 167864"/>
              <a:gd name="connsiteX32" fmla="*/ 1176698 w 2571889"/>
              <a:gd name="connsiteY32" fmla="*/ 134795 h 167864"/>
              <a:gd name="connsiteX33" fmla="*/ 1198556 w 2571889"/>
              <a:gd name="connsiteY33" fmla="*/ 65577 h 167864"/>
              <a:gd name="connsiteX34" fmla="*/ 1231343 w 2571889"/>
              <a:gd name="connsiteY34" fmla="*/ 149367 h 167864"/>
              <a:gd name="connsiteX35" fmla="*/ 1267773 w 2571889"/>
              <a:gd name="connsiteY35" fmla="*/ 61934 h 167864"/>
              <a:gd name="connsiteX36" fmla="*/ 1307847 w 2571889"/>
              <a:gd name="connsiteY36" fmla="*/ 127509 h 167864"/>
              <a:gd name="connsiteX37" fmla="*/ 1355206 w 2571889"/>
              <a:gd name="connsiteY37" fmla="*/ 65577 h 167864"/>
              <a:gd name="connsiteX38" fmla="*/ 1406208 w 2571889"/>
              <a:gd name="connsiteY38" fmla="*/ 142081 h 167864"/>
              <a:gd name="connsiteX39" fmla="*/ 1438996 w 2571889"/>
              <a:gd name="connsiteY39" fmla="*/ 51005 h 167864"/>
              <a:gd name="connsiteX40" fmla="*/ 1504570 w 2571889"/>
              <a:gd name="connsiteY40" fmla="*/ 138438 h 167864"/>
              <a:gd name="connsiteX41" fmla="*/ 1544643 w 2571889"/>
              <a:gd name="connsiteY41" fmla="*/ 40076 h 167864"/>
              <a:gd name="connsiteX42" fmla="*/ 1592003 w 2571889"/>
              <a:gd name="connsiteY42" fmla="*/ 149367 h 167864"/>
              <a:gd name="connsiteX43" fmla="*/ 1635719 w 2571889"/>
              <a:gd name="connsiteY43" fmla="*/ 32790 h 167864"/>
              <a:gd name="connsiteX44" fmla="*/ 1679435 w 2571889"/>
              <a:gd name="connsiteY44" fmla="*/ 138438 h 167864"/>
              <a:gd name="connsiteX45" fmla="*/ 1712223 w 2571889"/>
              <a:gd name="connsiteY45" fmla="*/ 18218 h 167864"/>
              <a:gd name="connsiteX46" fmla="*/ 1748653 w 2571889"/>
              <a:gd name="connsiteY46" fmla="*/ 123866 h 167864"/>
              <a:gd name="connsiteX47" fmla="*/ 1796012 w 2571889"/>
              <a:gd name="connsiteY47" fmla="*/ 18218 h 167864"/>
              <a:gd name="connsiteX48" fmla="*/ 1828800 w 2571889"/>
              <a:gd name="connsiteY48" fmla="*/ 123866 h 167864"/>
              <a:gd name="connsiteX49" fmla="*/ 1868873 w 2571889"/>
              <a:gd name="connsiteY49" fmla="*/ 7289 h 167864"/>
              <a:gd name="connsiteX50" fmla="*/ 1916232 w 2571889"/>
              <a:gd name="connsiteY50" fmla="*/ 123866 h 167864"/>
              <a:gd name="connsiteX51" fmla="*/ 1959949 w 2571889"/>
              <a:gd name="connsiteY51" fmla="*/ 3646 h 167864"/>
              <a:gd name="connsiteX52" fmla="*/ 2003665 w 2571889"/>
              <a:gd name="connsiteY52" fmla="*/ 123866 h 167864"/>
              <a:gd name="connsiteX53" fmla="*/ 2043738 w 2571889"/>
              <a:gd name="connsiteY53" fmla="*/ 3 h 167864"/>
              <a:gd name="connsiteX54" fmla="*/ 2087455 w 2571889"/>
              <a:gd name="connsiteY54" fmla="*/ 120223 h 167864"/>
              <a:gd name="connsiteX55" fmla="*/ 2131171 w 2571889"/>
              <a:gd name="connsiteY55" fmla="*/ 14575 h 167864"/>
              <a:gd name="connsiteX56" fmla="*/ 2167601 w 2571889"/>
              <a:gd name="connsiteY56" fmla="*/ 123866 h 167864"/>
              <a:gd name="connsiteX57" fmla="*/ 2214961 w 2571889"/>
              <a:gd name="connsiteY57" fmla="*/ 25504 h 167864"/>
              <a:gd name="connsiteX58" fmla="*/ 2280535 w 2571889"/>
              <a:gd name="connsiteY58" fmla="*/ 138438 h 167864"/>
              <a:gd name="connsiteX59" fmla="*/ 2329671 w 2571889"/>
              <a:gd name="connsiteY59" fmla="*/ 27633 h 167864"/>
              <a:gd name="connsiteX60" fmla="*/ 2380675 w 2571889"/>
              <a:gd name="connsiteY60" fmla="*/ 158694 h 167864"/>
              <a:gd name="connsiteX61" fmla="*/ 2428033 w 2571889"/>
              <a:gd name="connsiteY61" fmla="*/ 58818 h 167864"/>
              <a:gd name="connsiteX62" fmla="*/ 2466329 w 2571889"/>
              <a:gd name="connsiteY62" fmla="*/ 167846 h 167864"/>
              <a:gd name="connsiteX63" fmla="*/ 2515379 w 2571889"/>
              <a:gd name="connsiteY63" fmla="*/ 68145 h 167864"/>
              <a:gd name="connsiteX64" fmla="*/ 2571889 w 2571889"/>
              <a:gd name="connsiteY64" fmla="*/ 155051 h 167864"/>
              <a:gd name="connsiteX0" fmla="*/ 0 w 2515379"/>
              <a:gd name="connsiteY0" fmla="*/ 142081 h 167864"/>
              <a:gd name="connsiteX1" fmla="*/ 43716 w 2515379"/>
              <a:gd name="connsiteY1" fmla="*/ 109293 h 167864"/>
              <a:gd name="connsiteX2" fmla="*/ 65574 w 2515379"/>
              <a:gd name="connsiteY2" fmla="*/ 149367 h 167864"/>
              <a:gd name="connsiteX3" fmla="*/ 94718 w 2515379"/>
              <a:gd name="connsiteY3" fmla="*/ 112936 h 167864"/>
              <a:gd name="connsiteX4" fmla="*/ 138435 w 2515379"/>
              <a:gd name="connsiteY4" fmla="*/ 142081 h 167864"/>
              <a:gd name="connsiteX5" fmla="*/ 167579 w 2515379"/>
              <a:gd name="connsiteY5" fmla="*/ 116580 h 167864"/>
              <a:gd name="connsiteX6" fmla="*/ 204009 w 2515379"/>
              <a:gd name="connsiteY6" fmla="*/ 160296 h 167864"/>
              <a:gd name="connsiteX7" fmla="*/ 240439 w 2515379"/>
              <a:gd name="connsiteY7" fmla="*/ 116580 h 167864"/>
              <a:gd name="connsiteX8" fmla="*/ 291442 w 2515379"/>
              <a:gd name="connsiteY8" fmla="*/ 145724 h 167864"/>
              <a:gd name="connsiteX9" fmla="*/ 331515 w 2515379"/>
              <a:gd name="connsiteY9" fmla="*/ 105650 h 167864"/>
              <a:gd name="connsiteX10" fmla="*/ 371588 w 2515379"/>
              <a:gd name="connsiteY10" fmla="*/ 145724 h 167864"/>
              <a:gd name="connsiteX11" fmla="*/ 415305 w 2515379"/>
              <a:gd name="connsiteY11" fmla="*/ 102007 h 167864"/>
              <a:gd name="connsiteX12" fmla="*/ 444449 w 2515379"/>
              <a:gd name="connsiteY12" fmla="*/ 138438 h 167864"/>
              <a:gd name="connsiteX13" fmla="*/ 480879 w 2515379"/>
              <a:gd name="connsiteY13" fmla="*/ 105650 h 167864"/>
              <a:gd name="connsiteX14" fmla="*/ 510023 w 2515379"/>
              <a:gd name="connsiteY14" fmla="*/ 142081 h 167864"/>
              <a:gd name="connsiteX15" fmla="*/ 539168 w 2515379"/>
              <a:gd name="connsiteY15" fmla="*/ 105650 h 167864"/>
              <a:gd name="connsiteX16" fmla="*/ 561026 w 2515379"/>
              <a:gd name="connsiteY16" fmla="*/ 145724 h 167864"/>
              <a:gd name="connsiteX17" fmla="*/ 601099 w 2515379"/>
              <a:gd name="connsiteY17" fmla="*/ 105650 h 167864"/>
              <a:gd name="connsiteX18" fmla="*/ 644815 w 2515379"/>
              <a:gd name="connsiteY18" fmla="*/ 142081 h 167864"/>
              <a:gd name="connsiteX19" fmla="*/ 673960 w 2515379"/>
              <a:gd name="connsiteY19" fmla="*/ 102007 h 167864"/>
              <a:gd name="connsiteX20" fmla="*/ 703104 w 2515379"/>
              <a:gd name="connsiteY20" fmla="*/ 142081 h 167864"/>
              <a:gd name="connsiteX21" fmla="*/ 724962 w 2515379"/>
              <a:gd name="connsiteY21" fmla="*/ 94721 h 167864"/>
              <a:gd name="connsiteX22" fmla="*/ 779608 w 2515379"/>
              <a:gd name="connsiteY22" fmla="*/ 138438 h 167864"/>
              <a:gd name="connsiteX23" fmla="*/ 819681 w 2515379"/>
              <a:gd name="connsiteY23" fmla="*/ 102007 h 167864"/>
              <a:gd name="connsiteX24" fmla="*/ 867040 w 2515379"/>
              <a:gd name="connsiteY24" fmla="*/ 145724 h 167864"/>
              <a:gd name="connsiteX25" fmla="*/ 903470 w 2515379"/>
              <a:gd name="connsiteY25" fmla="*/ 94721 h 167864"/>
              <a:gd name="connsiteX26" fmla="*/ 958116 w 2515379"/>
              <a:gd name="connsiteY26" fmla="*/ 142081 h 167864"/>
              <a:gd name="connsiteX27" fmla="*/ 998189 w 2515379"/>
              <a:gd name="connsiteY27" fmla="*/ 72863 h 167864"/>
              <a:gd name="connsiteX28" fmla="*/ 1038263 w 2515379"/>
              <a:gd name="connsiteY28" fmla="*/ 153010 h 167864"/>
              <a:gd name="connsiteX29" fmla="*/ 1063764 w 2515379"/>
              <a:gd name="connsiteY29" fmla="*/ 80149 h 167864"/>
              <a:gd name="connsiteX30" fmla="*/ 1103837 w 2515379"/>
              <a:gd name="connsiteY30" fmla="*/ 145724 h 167864"/>
              <a:gd name="connsiteX31" fmla="*/ 1129338 w 2515379"/>
              <a:gd name="connsiteY31" fmla="*/ 69220 h 167864"/>
              <a:gd name="connsiteX32" fmla="*/ 1176698 w 2515379"/>
              <a:gd name="connsiteY32" fmla="*/ 134795 h 167864"/>
              <a:gd name="connsiteX33" fmla="*/ 1198556 w 2515379"/>
              <a:gd name="connsiteY33" fmla="*/ 65577 h 167864"/>
              <a:gd name="connsiteX34" fmla="*/ 1231343 w 2515379"/>
              <a:gd name="connsiteY34" fmla="*/ 149367 h 167864"/>
              <a:gd name="connsiteX35" fmla="*/ 1267773 w 2515379"/>
              <a:gd name="connsiteY35" fmla="*/ 61934 h 167864"/>
              <a:gd name="connsiteX36" fmla="*/ 1307847 w 2515379"/>
              <a:gd name="connsiteY36" fmla="*/ 127509 h 167864"/>
              <a:gd name="connsiteX37" fmla="*/ 1355206 w 2515379"/>
              <a:gd name="connsiteY37" fmla="*/ 65577 h 167864"/>
              <a:gd name="connsiteX38" fmla="*/ 1406208 w 2515379"/>
              <a:gd name="connsiteY38" fmla="*/ 142081 h 167864"/>
              <a:gd name="connsiteX39" fmla="*/ 1438996 w 2515379"/>
              <a:gd name="connsiteY39" fmla="*/ 51005 h 167864"/>
              <a:gd name="connsiteX40" fmla="*/ 1504570 w 2515379"/>
              <a:gd name="connsiteY40" fmla="*/ 138438 h 167864"/>
              <a:gd name="connsiteX41" fmla="*/ 1544643 w 2515379"/>
              <a:gd name="connsiteY41" fmla="*/ 40076 h 167864"/>
              <a:gd name="connsiteX42" fmla="*/ 1592003 w 2515379"/>
              <a:gd name="connsiteY42" fmla="*/ 149367 h 167864"/>
              <a:gd name="connsiteX43" fmla="*/ 1635719 w 2515379"/>
              <a:gd name="connsiteY43" fmla="*/ 32790 h 167864"/>
              <a:gd name="connsiteX44" fmla="*/ 1679435 w 2515379"/>
              <a:gd name="connsiteY44" fmla="*/ 138438 h 167864"/>
              <a:gd name="connsiteX45" fmla="*/ 1712223 w 2515379"/>
              <a:gd name="connsiteY45" fmla="*/ 18218 h 167864"/>
              <a:gd name="connsiteX46" fmla="*/ 1748653 w 2515379"/>
              <a:gd name="connsiteY46" fmla="*/ 123866 h 167864"/>
              <a:gd name="connsiteX47" fmla="*/ 1796012 w 2515379"/>
              <a:gd name="connsiteY47" fmla="*/ 18218 h 167864"/>
              <a:gd name="connsiteX48" fmla="*/ 1828800 w 2515379"/>
              <a:gd name="connsiteY48" fmla="*/ 123866 h 167864"/>
              <a:gd name="connsiteX49" fmla="*/ 1868873 w 2515379"/>
              <a:gd name="connsiteY49" fmla="*/ 7289 h 167864"/>
              <a:gd name="connsiteX50" fmla="*/ 1916232 w 2515379"/>
              <a:gd name="connsiteY50" fmla="*/ 123866 h 167864"/>
              <a:gd name="connsiteX51" fmla="*/ 1959949 w 2515379"/>
              <a:gd name="connsiteY51" fmla="*/ 3646 h 167864"/>
              <a:gd name="connsiteX52" fmla="*/ 2003665 w 2515379"/>
              <a:gd name="connsiteY52" fmla="*/ 123866 h 167864"/>
              <a:gd name="connsiteX53" fmla="*/ 2043738 w 2515379"/>
              <a:gd name="connsiteY53" fmla="*/ 3 h 167864"/>
              <a:gd name="connsiteX54" fmla="*/ 2087455 w 2515379"/>
              <a:gd name="connsiteY54" fmla="*/ 120223 h 167864"/>
              <a:gd name="connsiteX55" fmla="*/ 2131171 w 2515379"/>
              <a:gd name="connsiteY55" fmla="*/ 14575 h 167864"/>
              <a:gd name="connsiteX56" fmla="*/ 2167601 w 2515379"/>
              <a:gd name="connsiteY56" fmla="*/ 123866 h 167864"/>
              <a:gd name="connsiteX57" fmla="*/ 2214961 w 2515379"/>
              <a:gd name="connsiteY57" fmla="*/ 25504 h 167864"/>
              <a:gd name="connsiteX58" fmla="*/ 2280535 w 2515379"/>
              <a:gd name="connsiteY58" fmla="*/ 138438 h 167864"/>
              <a:gd name="connsiteX59" fmla="*/ 2329671 w 2515379"/>
              <a:gd name="connsiteY59" fmla="*/ 27633 h 167864"/>
              <a:gd name="connsiteX60" fmla="*/ 2380675 w 2515379"/>
              <a:gd name="connsiteY60" fmla="*/ 158694 h 167864"/>
              <a:gd name="connsiteX61" fmla="*/ 2428033 w 2515379"/>
              <a:gd name="connsiteY61" fmla="*/ 58818 h 167864"/>
              <a:gd name="connsiteX62" fmla="*/ 2466329 w 2515379"/>
              <a:gd name="connsiteY62" fmla="*/ 167846 h 167864"/>
              <a:gd name="connsiteX63" fmla="*/ 2515379 w 2515379"/>
              <a:gd name="connsiteY63" fmla="*/ 68145 h 167864"/>
              <a:gd name="connsiteX0" fmla="*/ 0 w 2466329"/>
              <a:gd name="connsiteY0" fmla="*/ 142081 h 167846"/>
              <a:gd name="connsiteX1" fmla="*/ 43716 w 2466329"/>
              <a:gd name="connsiteY1" fmla="*/ 109293 h 167846"/>
              <a:gd name="connsiteX2" fmla="*/ 65574 w 2466329"/>
              <a:gd name="connsiteY2" fmla="*/ 149367 h 167846"/>
              <a:gd name="connsiteX3" fmla="*/ 94718 w 2466329"/>
              <a:gd name="connsiteY3" fmla="*/ 112936 h 167846"/>
              <a:gd name="connsiteX4" fmla="*/ 138435 w 2466329"/>
              <a:gd name="connsiteY4" fmla="*/ 142081 h 167846"/>
              <a:gd name="connsiteX5" fmla="*/ 167579 w 2466329"/>
              <a:gd name="connsiteY5" fmla="*/ 116580 h 167846"/>
              <a:gd name="connsiteX6" fmla="*/ 204009 w 2466329"/>
              <a:gd name="connsiteY6" fmla="*/ 160296 h 167846"/>
              <a:gd name="connsiteX7" fmla="*/ 240439 w 2466329"/>
              <a:gd name="connsiteY7" fmla="*/ 116580 h 167846"/>
              <a:gd name="connsiteX8" fmla="*/ 291442 w 2466329"/>
              <a:gd name="connsiteY8" fmla="*/ 145724 h 167846"/>
              <a:gd name="connsiteX9" fmla="*/ 331515 w 2466329"/>
              <a:gd name="connsiteY9" fmla="*/ 105650 h 167846"/>
              <a:gd name="connsiteX10" fmla="*/ 371588 w 2466329"/>
              <a:gd name="connsiteY10" fmla="*/ 145724 h 167846"/>
              <a:gd name="connsiteX11" fmla="*/ 415305 w 2466329"/>
              <a:gd name="connsiteY11" fmla="*/ 102007 h 167846"/>
              <a:gd name="connsiteX12" fmla="*/ 444449 w 2466329"/>
              <a:gd name="connsiteY12" fmla="*/ 138438 h 167846"/>
              <a:gd name="connsiteX13" fmla="*/ 480879 w 2466329"/>
              <a:gd name="connsiteY13" fmla="*/ 105650 h 167846"/>
              <a:gd name="connsiteX14" fmla="*/ 510023 w 2466329"/>
              <a:gd name="connsiteY14" fmla="*/ 142081 h 167846"/>
              <a:gd name="connsiteX15" fmla="*/ 539168 w 2466329"/>
              <a:gd name="connsiteY15" fmla="*/ 105650 h 167846"/>
              <a:gd name="connsiteX16" fmla="*/ 561026 w 2466329"/>
              <a:gd name="connsiteY16" fmla="*/ 145724 h 167846"/>
              <a:gd name="connsiteX17" fmla="*/ 601099 w 2466329"/>
              <a:gd name="connsiteY17" fmla="*/ 105650 h 167846"/>
              <a:gd name="connsiteX18" fmla="*/ 644815 w 2466329"/>
              <a:gd name="connsiteY18" fmla="*/ 142081 h 167846"/>
              <a:gd name="connsiteX19" fmla="*/ 673960 w 2466329"/>
              <a:gd name="connsiteY19" fmla="*/ 102007 h 167846"/>
              <a:gd name="connsiteX20" fmla="*/ 703104 w 2466329"/>
              <a:gd name="connsiteY20" fmla="*/ 142081 h 167846"/>
              <a:gd name="connsiteX21" fmla="*/ 724962 w 2466329"/>
              <a:gd name="connsiteY21" fmla="*/ 94721 h 167846"/>
              <a:gd name="connsiteX22" fmla="*/ 779608 w 2466329"/>
              <a:gd name="connsiteY22" fmla="*/ 138438 h 167846"/>
              <a:gd name="connsiteX23" fmla="*/ 819681 w 2466329"/>
              <a:gd name="connsiteY23" fmla="*/ 102007 h 167846"/>
              <a:gd name="connsiteX24" fmla="*/ 867040 w 2466329"/>
              <a:gd name="connsiteY24" fmla="*/ 145724 h 167846"/>
              <a:gd name="connsiteX25" fmla="*/ 903470 w 2466329"/>
              <a:gd name="connsiteY25" fmla="*/ 94721 h 167846"/>
              <a:gd name="connsiteX26" fmla="*/ 958116 w 2466329"/>
              <a:gd name="connsiteY26" fmla="*/ 142081 h 167846"/>
              <a:gd name="connsiteX27" fmla="*/ 998189 w 2466329"/>
              <a:gd name="connsiteY27" fmla="*/ 72863 h 167846"/>
              <a:gd name="connsiteX28" fmla="*/ 1038263 w 2466329"/>
              <a:gd name="connsiteY28" fmla="*/ 153010 h 167846"/>
              <a:gd name="connsiteX29" fmla="*/ 1063764 w 2466329"/>
              <a:gd name="connsiteY29" fmla="*/ 80149 h 167846"/>
              <a:gd name="connsiteX30" fmla="*/ 1103837 w 2466329"/>
              <a:gd name="connsiteY30" fmla="*/ 145724 h 167846"/>
              <a:gd name="connsiteX31" fmla="*/ 1129338 w 2466329"/>
              <a:gd name="connsiteY31" fmla="*/ 69220 h 167846"/>
              <a:gd name="connsiteX32" fmla="*/ 1176698 w 2466329"/>
              <a:gd name="connsiteY32" fmla="*/ 134795 h 167846"/>
              <a:gd name="connsiteX33" fmla="*/ 1198556 w 2466329"/>
              <a:gd name="connsiteY33" fmla="*/ 65577 h 167846"/>
              <a:gd name="connsiteX34" fmla="*/ 1231343 w 2466329"/>
              <a:gd name="connsiteY34" fmla="*/ 149367 h 167846"/>
              <a:gd name="connsiteX35" fmla="*/ 1267773 w 2466329"/>
              <a:gd name="connsiteY35" fmla="*/ 61934 h 167846"/>
              <a:gd name="connsiteX36" fmla="*/ 1307847 w 2466329"/>
              <a:gd name="connsiteY36" fmla="*/ 127509 h 167846"/>
              <a:gd name="connsiteX37" fmla="*/ 1355206 w 2466329"/>
              <a:gd name="connsiteY37" fmla="*/ 65577 h 167846"/>
              <a:gd name="connsiteX38" fmla="*/ 1406208 w 2466329"/>
              <a:gd name="connsiteY38" fmla="*/ 142081 h 167846"/>
              <a:gd name="connsiteX39" fmla="*/ 1438996 w 2466329"/>
              <a:gd name="connsiteY39" fmla="*/ 51005 h 167846"/>
              <a:gd name="connsiteX40" fmla="*/ 1504570 w 2466329"/>
              <a:gd name="connsiteY40" fmla="*/ 138438 h 167846"/>
              <a:gd name="connsiteX41" fmla="*/ 1544643 w 2466329"/>
              <a:gd name="connsiteY41" fmla="*/ 40076 h 167846"/>
              <a:gd name="connsiteX42" fmla="*/ 1592003 w 2466329"/>
              <a:gd name="connsiteY42" fmla="*/ 149367 h 167846"/>
              <a:gd name="connsiteX43" fmla="*/ 1635719 w 2466329"/>
              <a:gd name="connsiteY43" fmla="*/ 32790 h 167846"/>
              <a:gd name="connsiteX44" fmla="*/ 1679435 w 2466329"/>
              <a:gd name="connsiteY44" fmla="*/ 138438 h 167846"/>
              <a:gd name="connsiteX45" fmla="*/ 1712223 w 2466329"/>
              <a:gd name="connsiteY45" fmla="*/ 18218 h 167846"/>
              <a:gd name="connsiteX46" fmla="*/ 1748653 w 2466329"/>
              <a:gd name="connsiteY46" fmla="*/ 123866 h 167846"/>
              <a:gd name="connsiteX47" fmla="*/ 1796012 w 2466329"/>
              <a:gd name="connsiteY47" fmla="*/ 18218 h 167846"/>
              <a:gd name="connsiteX48" fmla="*/ 1828800 w 2466329"/>
              <a:gd name="connsiteY48" fmla="*/ 123866 h 167846"/>
              <a:gd name="connsiteX49" fmla="*/ 1868873 w 2466329"/>
              <a:gd name="connsiteY49" fmla="*/ 7289 h 167846"/>
              <a:gd name="connsiteX50" fmla="*/ 1916232 w 2466329"/>
              <a:gd name="connsiteY50" fmla="*/ 123866 h 167846"/>
              <a:gd name="connsiteX51" fmla="*/ 1959949 w 2466329"/>
              <a:gd name="connsiteY51" fmla="*/ 3646 h 167846"/>
              <a:gd name="connsiteX52" fmla="*/ 2003665 w 2466329"/>
              <a:gd name="connsiteY52" fmla="*/ 123866 h 167846"/>
              <a:gd name="connsiteX53" fmla="*/ 2043738 w 2466329"/>
              <a:gd name="connsiteY53" fmla="*/ 3 h 167846"/>
              <a:gd name="connsiteX54" fmla="*/ 2087455 w 2466329"/>
              <a:gd name="connsiteY54" fmla="*/ 120223 h 167846"/>
              <a:gd name="connsiteX55" fmla="*/ 2131171 w 2466329"/>
              <a:gd name="connsiteY55" fmla="*/ 14575 h 167846"/>
              <a:gd name="connsiteX56" fmla="*/ 2167601 w 2466329"/>
              <a:gd name="connsiteY56" fmla="*/ 123866 h 167846"/>
              <a:gd name="connsiteX57" fmla="*/ 2214961 w 2466329"/>
              <a:gd name="connsiteY57" fmla="*/ 25504 h 167846"/>
              <a:gd name="connsiteX58" fmla="*/ 2280535 w 2466329"/>
              <a:gd name="connsiteY58" fmla="*/ 138438 h 167846"/>
              <a:gd name="connsiteX59" fmla="*/ 2329671 w 2466329"/>
              <a:gd name="connsiteY59" fmla="*/ 27633 h 167846"/>
              <a:gd name="connsiteX60" fmla="*/ 2380675 w 2466329"/>
              <a:gd name="connsiteY60" fmla="*/ 158694 h 167846"/>
              <a:gd name="connsiteX61" fmla="*/ 2428033 w 2466329"/>
              <a:gd name="connsiteY61" fmla="*/ 58818 h 167846"/>
              <a:gd name="connsiteX62" fmla="*/ 2466329 w 2466329"/>
              <a:gd name="connsiteY62" fmla="*/ 167846 h 167846"/>
              <a:gd name="connsiteX0" fmla="*/ 0 w 2428033"/>
              <a:gd name="connsiteY0" fmla="*/ 142081 h 160296"/>
              <a:gd name="connsiteX1" fmla="*/ 43716 w 2428033"/>
              <a:gd name="connsiteY1" fmla="*/ 109293 h 160296"/>
              <a:gd name="connsiteX2" fmla="*/ 65574 w 2428033"/>
              <a:gd name="connsiteY2" fmla="*/ 149367 h 160296"/>
              <a:gd name="connsiteX3" fmla="*/ 94718 w 2428033"/>
              <a:gd name="connsiteY3" fmla="*/ 112936 h 160296"/>
              <a:gd name="connsiteX4" fmla="*/ 138435 w 2428033"/>
              <a:gd name="connsiteY4" fmla="*/ 142081 h 160296"/>
              <a:gd name="connsiteX5" fmla="*/ 167579 w 2428033"/>
              <a:gd name="connsiteY5" fmla="*/ 116580 h 160296"/>
              <a:gd name="connsiteX6" fmla="*/ 204009 w 2428033"/>
              <a:gd name="connsiteY6" fmla="*/ 160296 h 160296"/>
              <a:gd name="connsiteX7" fmla="*/ 240439 w 2428033"/>
              <a:gd name="connsiteY7" fmla="*/ 116580 h 160296"/>
              <a:gd name="connsiteX8" fmla="*/ 291442 w 2428033"/>
              <a:gd name="connsiteY8" fmla="*/ 145724 h 160296"/>
              <a:gd name="connsiteX9" fmla="*/ 331515 w 2428033"/>
              <a:gd name="connsiteY9" fmla="*/ 105650 h 160296"/>
              <a:gd name="connsiteX10" fmla="*/ 371588 w 2428033"/>
              <a:gd name="connsiteY10" fmla="*/ 145724 h 160296"/>
              <a:gd name="connsiteX11" fmla="*/ 415305 w 2428033"/>
              <a:gd name="connsiteY11" fmla="*/ 102007 h 160296"/>
              <a:gd name="connsiteX12" fmla="*/ 444449 w 2428033"/>
              <a:gd name="connsiteY12" fmla="*/ 138438 h 160296"/>
              <a:gd name="connsiteX13" fmla="*/ 480879 w 2428033"/>
              <a:gd name="connsiteY13" fmla="*/ 105650 h 160296"/>
              <a:gd name="connsiteX14" fmla="*/ 510023 w 2428033"/>
              <a:gd name="connsiteY14" fmla="*/ 142081 h 160296"/>
              <a:gd name="connsiteX15" fmla="*/ 539168 w 2428033"/>
              <a:gd name="connsiteY15" fmla="*/ 105650 h 160296"/>
              <a:gd name="connsiteX16" fmla="*/ 561026 w 2428033"/>
              <a:gd name="connsiteY16" fmla="*/ 145724 h 160296"/>
              <a:gd name="connsiteX17" fmla="*/ 601099 w 2428033"/>
              <a:gd name="connsiteY17" fmla="*/ 105650 h 160296"/>
              <a:gd name="connsiteX18" fmla="*/ 644815 w 2428033"/>
              <a:gd name="connsiteY18" fmla="*/ 142081 h 160296"/>
              <a:gd name="connsiteX19" fmla="*/ 673960 w 2428033"/>
              <a:gd name="connsiteY19" fmla="*/ 102007 h 160296"/>
              <a:gd name="connsiteX20" fmla="*/ 703104 w 2428033"/>
              <a:gd name="connsiteY20" fmla="*/ 142081 h 160296"/>
              <a:gd name="connsiteX21" fmla="*/ 724962 w 2428033"/>
              <a:gd name="connsiteY21" fmla="*/ 94721 h 160296"/>
              <a:gd name="connsiteX22" fmla="*/ 779608 w 2428033"/>
              <a:gd name="connsiteY22" fmla="*/ 138438 h 160296"/>
              <a:gd name="connsiteX23" fmla="*/ 819681 w 2428033"/>
              <a:gd name="connsiteY23" fmla="*/ 102007 h 160296"/>
              <a:gd name="connsiteX24" fmla="*/ 867040 w 2428033"/>
              <a:gd name="connsiteY24" fmla="*/ 145724 h 160296"/>
              <a:gd name="connsiteX25" fmla="*/ 903470 w 2428033"/>
              <a:gd name="connsiteY25" fmla="*/ 94721 h 160296"/>
              <a:gd name="connsiteX26" fmla="*/ 958116 w 2428033"/>
              <a:gd name="connsiteY26" fmla="*/ 142081 h 160296"/>
              <a:gd name="connsiteX27" fmla="*/ 998189 w 2428033"/>
              <a:gd name="connsiteY27" fmla="*/ 72863 h 160296"/>
              <a:gd name="connsiteX28" fmla="*/ 1038263 w 2428033"/>
              <a:gd name="connsiteY28" fmla="*/ 153010 h 160296"/>
              <a:gd name="connsiteX29" fmla="*/ 1063764 w 2428033"/>
              <a:gd name="connsiteY29" fmla="*/ 80149 h 160296"/>
              <a:gd name="connsiteX30" fmla="*/ 1103837 w 2428033"/>
              <a:gd name="connsiteY30" fmla="*/ 145724 h 160296"/>
              <a:gd name="connsiteX31" fmla="*/ 1129338 w 2428033"/>
              <a:gd name="connsiteY31" fmla="*/ 69220 h 160296"/>
              <a:gd name="connsiteX32" fmla="*/ 1176698 w 2428033"/>
              <a:gd name="connsiteY32" fmla="*/ 134795 h 160296"/>
              <a:gd name="connsiteX33" fmla="*/ 1198556 w 2428033"/>
              <a:gd name="connsiteY33" fmla="*/ 65577 h 160296"/>
              <a:gd name="connsiteX34" fmla="*/ 1231343 w 2428033"/>
              <a:gd name="connsiteY34" fmla="*/ 149367 h 160296"/>
              <a:gd name="connsiteX35" fmla="*/ 1267773 w 2428033"/>
              <a:gd name="connsiteY35" fmla="*/ 61934 h 160296"/>
              <a:gd name="connsiteX36" fmla="*/ 1307847 w 2428033"/>
              <a:gd name="connsiteY36" fmla="*/ 127509 h 160296"/>
              <a:gd name="connsiteX37" fmla="*/ 1355206 w 2428033"/>
              <a:gd name="connsiteY37" fmla="*/ 65577 h 160296"/>
              <a:gd name="connsiteX38" fmla="*/ 1406208 w 2428033"/>
              <a:gd name="connsiteY38" fmla="*/ 142081 h 160296"/>
              <a:gd name="connsiteX39" fmla="*/ 1438996 w 2428033"/>
              <a:gd name="connsiteY39" fmla="*/ 51005 h 160296"/>
              <a:gd name="connsiteX40" fmla="*/ 1504570 w 2428033"/>
              <a:gd name="connsiteY40" fmla="*/ 138438 h 160296"/>
              <a:gd name="connsiteX41" fmla="*/ 1544643 w 2428033"/>
              <a:gd name="connsiteY41" fmla="*/ 40076 h 160296"/>
              <a:gd name="connsiteX42" fmla="*/ 1592003 w 2428033"/>
              <a:gd name="connsiteY42" fmla="*/ 149367 h 160296"/>
              <a:gd name="connsiteX43" fmla="*/ 1635719 w 2428033"/>
              <a:gd name="connsiteY43" fmla="*/ 32790 h 160296"/>
              <a:gd name="connsiteX44" fmla="*/ 1679435 w 2428033"/>
              <a:gd name="connsiteY44" fmla="*/ 138438 h 160296"/>
              <a:gd name="connsiteX45" fmla="*/ 1712223 w 2428033"/>
              <a:gd name="connsiteY45" fmla="*/ 18218 h 160296"/>
              <a:gd name="connsiteX46" fmla="*/ 1748653 w 2428033"/>
              <a:gd name="connsiteY46" fmla="*/ 123866 h 160296"/>
              <a:gd name="connsiteX47" fmla="*/ 1796012 w 2428033"/>
              <a:gd name="connsiteY47" fmla="*/ 18218 h 160296"/>
              <a:gd name="connsiteX48" fmla="*/ 1828800 w 2428033"/>
              <a:gd name="connsiteY48" fmla="*/ 123866 h 160296"/>
              <a:gd name="connsiteX49" fmla="*/ 1868873 w 2428033"/>
              <a:gd name="connsiteY49" fmla="*/ 7289 h 160296"/>
              <a:gd name="connsiteX50" fmla="*/ 1916232 w 2428033"/>
              <a:gd name="connsiteY50" fmla="*/ 123866 h 160296"/>
              <a:gd name="connsiteX51" fmla="*/ 1959949 w 2428033"/>
              <a:gd name="connsiteY51" fmla="*/ 3646 h 160296"/>
              <a:gd name="connsiteX52" fmla="*/ 2003665 w 2428033"/>
              <a:gd name="connsiteY52" fmla="*/ 123866 h 160296"/>
              <a:gd name="connsiteX53" fmla="*/ 2043738 w 2428033"/>
              <a:gd name="connsiteY53" fmla="*/ 3 h 160296"/>
              <a:gd name="connsiteX54" fmla="*/ 2087455 w 2428033"/>
              <a:gd name="connsiteY54" fmla="*/ 120223 h 160296"/>
              <a:gd name="connsiteX55" fmla="*/ 2131171 w 2428033"/>
              <a:gd name="connsiteY55" fmla="*/ 14575 h 160296"/>
              <a:gd name="connsiteX56" fmla="*/ 2167601 w 2428033"/>
              <a:gd name="connsiteY56" fmla="*/ 123866 h 160296"/>
              <a:gd name="connsiteX57" fmla="*/ 2214961 w 2428033"/>
              <a:gd name="connsiteY57" fmla="*/ 25504 h 160296"/>
              <a:gd name="connsiteX58" fmla="*/ 2280535 w 2428033"/>
              <a:gd name="connsiteY58" fmla="*/ 138438 h 160296"/>
              <a:gd name="connsiteX59" fmla="*/ 2329671 w 2428033"/>
              <a:gd name="connsiteY59" fmla="*/ 27633 h 160296"/>
              <a:gd name="connsiteX60" fmla="*/ 2380675 w 2428033"/>
              <a:gd name="connsiteY60" fmla="*/ 158694 h 160296"/>
              <a:gd name="connsiteX61" fmla="*/ 2428033 w 2428033"/>
              <a:gd name="connsiteY61" fmla="*/ 58818 h 160296"/>
              <a:gd name="connsiteX0" fmla="*/ 0 w 2380675"/>
              <a:gd name="connsiteY0" fmla="*/ 142081 h 160296"/>
              <a:gd name="connsiteX1" fmla="*/ 43716 w 2380675"/>
              <a:gd name="connsiteY1" fmla="*/ 109293 h 160296"/>
              <a:gd name="connsiteX2" fmla="*/ 65574 w 2380675"/>
              <a:gd name="connsiteY2" fmla="*/ 149367 h 160296"/>
              <a:gd name="connsiteX3" fmla="*/ 94718 w 2380675"/>
              <a:gd name="connsiteY3" fmla="*/ 112936 h 160296"/>
              <a:gd name="connsiteX4" fmla="*/ 138435 w 2380675"/>
              <a:gd name="connsiteY4" fmla="*/ 142081 h 160296"/>
              <a:gd name="connsiteX5" fmla="*/ 167579 w 2380675"/>
              <a:gd name="connsiteY5" fmla="*/ 116580 h 160296"/>
              <a:gd name="connsiteX6" fmla="*/ 204009 w 2380675"/>
              <a:gd name="connsiteY6" fmla="*/ 160296 h 160296"/>
              <a:gd name="connsiteX7" fmla="*/ 240439 w 2380675"/>
              <a:gd name="connsiteY7" fmla="*/ 116580 h 160296"/>
              <a:gd name="connsiteX8" fmla="*/ 291442 w 2380675"/>
              <a:gd name="connsiteY8" fmla="*/ 145724 h 160296"/>
              <a:gd name="connsiteX9" fmla="*/ 331515 w 2380675"/>
              <a:gd name="connsiteY9" fmla="*/ 105650 h 160296"/>
              <a:gd name="connsiteX10" fmla="*/ 371588 w 2380675"/>
              <a:gd name="connsiteY10" fmla="*/ 145724 h 160296"/>
              <a:gd name="connsiteX11" fmla="*/ 415305 w 2380675"/>
              <a:gd name="connsiteY11" fmla="*/ 102007 h 160296"/>
              <a:gd name="connsiteX12" fmla="*/ 444449 w 2380675"/>
              <a:gd name="connsiteY12" fmla="*/ 138438 h 160296"/>
              <a:gd name="connsiteX13" fmla="*/ 480879 w 2380675"/>
              <a:gd name="connsiteY13" fmla="*/ 105650 h 160296"/>
              <a:gd name="connsiteX14" fmla="*/ 510023 w 2380675"/>
              <a:gd name="connsiteY14" fmla="*/ 142081 h 160296"/>
              <a:gd name="connsiteX15" fmla="*/ 539168 w 2380675"/>
              <a:gd name="connsiteY15" fmla="*/ 105650 h 160296"/>
              <a:gd name="connsiteX16" fmla="*/ 561026 w 2380675"/>
              <a:gd name="connsiteY16" fmla="*/ 145724 h 160296"/>
              <a:gd name="connsiteX17" fmla="*/ 601099 w 2380675"/>
              <a:gd name="connsiteY17" fmla="*/ 105650 h 160296"/>
              <a:gd name="connsiteX18" fmla="*/ 644815 w 2380675"/>
              <a:gd name="connsiteY18" fmla="*/ 142081 h 160296"/>
              <a:gd name="connsiteX19" fmla="*/ 673960 w 2380675"/>
              <a:gd name="connsiteY19" fmla="*/ 102007 h 160296"/>
              <a:gd name="connsiteX20" fmla="*/ 703104 w 2380675"/>
              <a:gd name="connsiteY20" fmla="*/ 142081 h 160296"/>
              <a:gd name="connsiteX21" fmla="*/ 724962 w 2380675"/>
              <a:gd name="connsiteY21" fmla="*/ 94721 h 160296"/>
              <a:gd name="connsiteX22" fmla="*/ 779608 w 2380675"/>
              <a:gd name="connsiteY22" fmla="*/ 138438 h 160296"/>
              <a:gd name="connsiteX23" fmla="*/ 819681 w 2380675"/>
              <a:gd name="connsiteY23" fmla="*/ 102007 h 160296"/>
              <a:gd name="connsiteX24" fmla="*/ 867040 w 2380675"/>
              <a:gd name="connsiteY24" fmla="*/ 145724 h 160296"/>
              <a:gd name="connsiteX25" fmla="*/ 903470 w 2380675"/>
              <a:gd name="connsiteY25" fmla="*/ 94721 h 160296"/>
              <a:gd name="connsiteX26" fmla="*/ 958116 w 2380675"/>
              <a:gd name="connsiteY26" fmla="*/ 142081 h 160296"/>
              <a:gd name="connsiteX27" fmla="*/ 998189 w 2380675"/>
              <a:gd name="connsiteY27" fmla="*/ 72863 h 160296"/>
              <a:gd name="connsiteX28" fmla="*/ 1038263 w 2380675"/>
              <a:gd name="connsiteY28" fmla="*/ 153010 h 160296"/>
              <a:gd name="connsiteX29" fmla="*/ 1063764 w 2380675"/>
              <a:gd name="connsiteY29" fmla="*/ 80149 h 160296"/>
              <a:gd name="connsiteX30" fmla="*/ 1103837 w 2380675"/>
              <a:gd name="connsiteY30" fmla="*/ 145724 h 160296"/>
              <a:gd name="connsiteX31" fmla="*/ 1129338 w 2380675"/>
              <a:gd name="connsiteY31" fmla="*/ 69220 h 160296"/>
              <a:gd name="connsiteX32" fmla="*/ 1176698 w 2380675"/>
              <a:gd name="connsiteY32" fmla="*/ 134795 h 160296"/>
              <a:gd name="connsiteX33" fmla="*/ 1198556 w 2380675"/>
              <a:gd name="connsiteY33" fmla="*/ 65577 h 160296"/>
              <a:gd name="connsiteX34" fmla="*/ 1231343 w 2380675"/>
              <a:gd name="connsiteY34" fmla="*/ 149367 h 160296"/>
              <a:gd name="connsiteX35" fmla="*/ 1267773 w 2380675"/>
              <a:gd name="connsiteY35" fmla="*/ 61934 h 160296"/>
              <a:gd name="connsiteX36" fmla="*/ 1307847 w 2380675"/>
              <a:gd name="connsiteY36" fmla="*/ 127509 h 160296"/>
              <a:gd name="connsiteX37" fmla="*/ 1355206 w 2380675"/>
              <a:gd name="connsiteY37" fmla="*/ 65577 h 160296"/>
              <a:gd name="connsiteX38" fmla="*/ 1406208 w 2380675"/>
              <a:gd name="connsiteY38" fmla="*/ 142081 h 160296"/>
              <a:gd name="connsiteX39" fmla="*/ 1438996 w 2380675"/>
              <a:gd name="connsiteY39" fmla="*/ 51005 h 160296"/>
              <a:gd name="connsiteX40" fmla="*/ 1504570 w 2380675"/>
              <a:gd name="connsiteY40" fmla="*/ 138438 h 160296"/>
              <a:gd name="connsiteX41" fmla="*/ 1544643 w 2380675"/>
              <a:gd name="connsiteY41" fmla="*/ 40076 h 160296"/>
              <a:gd name="connsiteX42" fmla="*/ 1592003 w 2380675"/>
              <a:gd name="connsiteY42" fmla="*/ 149367 h 160296"/>
              <a:gd name="connsiteX43" fmla="*/ 1635719 w 2380675"/>
              <a:gd name="connsiteY43" fmla="*/ 32790 h 160296"/>
              <a:gd name="connsiteX44" fmla="*/ 1679435 w 2380675"/>
              <a:gd name="connsiteY44" fmla="*/ 138438 h 160296"/>
              <a:gd name="connsiteX45" fmla="*/ 1712223 w 2380675"/>
              <a:gd name="connsiteY45" fmla="*/ 18218 h 160296"/>
              <a:gd name="connsiteX46" fmla="*/ 1748653 w 2380675"/>
              <a:gd name="connsiteY46" fmla="*/ 123866 h 160296"/>
              <a:gd name="connsiteX47" fmla="*/ 1796012 w 2380675"/>
              <a:gd name="connsiteY47" fmla="*/ 18218 h 160296"/>
              <a:gd name="connsiteX48" fmla="*/ 1828800 w 2380675"/>
              <a:gd name="connsiteY48" fmla="*/ 123866 h 160296"/>
              <a:gd name="connsiteX49" fmla="*/ 1868873 w 2380675"/>
              <a:gd name="connsiteY49" fmla="*/ 7289 h 160296"/>
              <a:gd name="connsiteX50" fmla="*/ 1916232 w 2380675"/>
              <a:gd name="connsiteY50" fmla="*/ 123866 h 160296"/>
              <a:gd name="connsiteX51" fmla="*/ 1959949 w 2380675"/>
              <a:gd name="connsiteY51" fmla="*/ 3646 h 160296"/>
              <a:gd name="connsiteX52" fmla="*/ 2003665 w 2380675"/>
              <a:gd name="connsiteY52" fmla="*/ 123866 h 160296"/>
              <a:gd name="connsiteX53" fmla="*/ 2043738 w 2380675"/>
              <a:gd name="connsiteY53" fmla="*/ 3 h 160296"/>
              <a:gd name="connsiteX54" fmla="*/ 2087455 w 2380675"/>
              <a:gd name="connsiteY54" fmla="*/ 120223 h 160296"/>
              <a:gd name="connsiteX55" fmla="*/ 2131171 w 2380675"/>
              <a:gd name="connsiteY55" fmla="*/ 14575 h 160296"/>
              <a:gd name="connsiteX56" fmla="*/ 2167601 w 2380675"/>
              <a:gd name="connsiteY56" fmla="*/ 123866 h 160296"/>
              <a:gd name="connsiteX57" fmla="*/ 2214961 w 2380675"/>
              <a:gd name="connsiteY57" fmla="*/ 25504 h 160296"/>
              <a:gd name="connsiteX58" fmla="*/ 2280535 w 2380675"/>
              <a:gd name="connsiteY58" fmla="*/ 138438 h 160296"/>
              <a:gd name="connsiteX59" fmla="*/ 2329671 w 2380675"/>
              <a:gd name="connsiteY59" fmla="*/ 27633 h 160296"/>
              <a:gd name="connsiteX60" fmla="*/ 2380675 w 2380675"/>
              <a:gd name="connsiteY60" fmla="*/ 158694 h 160296"/>
              <a:gd name="connsiteX0" fmla="*/ 0 w 2329671"/>
              <a:gd name="connsiteY0" fmla="*/ 142081 h 160296"/>
              <a:gd name="connsiteX1" fmla="*/ 43716 w 2329671"/>
              <a:gd name="connsiteY1" fmla="*/ 109293 h 160296"/>
              <a:gd name="connsiteX2" fmla="*/ 65574 w 2329671"/>
              <a:gd name="connsiteY2" fmla="*/ 149367 h 160296"/>
              <a:gd name="connsiteX3" fmla="*/ 94718 w 2329671"/>
              <a:gd name="connsiteY3" fmla="*/ 112936 h 160296"/>
              <a:gd name="connsiteX4" fmla="*/ 138435 w 2329671"/>
              <a:gd name="connsiteY4" fmla="*/ 142081 h 160296"/>
              <a:gd name="connsiteX5" fmla="*/ 167579 w 2329671"/>
              <a:gd name="connsiteY5" fmla="*/ 116580 h 160296"/>
              <a:gd name="connsiteX6" fmla="*/ 204009 w 2329671"/>
              <a:gd name="connsiteY6" fmla="*/ 160296 h 160296"/>
              <a:gd name="connsiteX7" fmla="*/ 240439 w 2329671"/>
              <a:gd name="connsiteY7" fmla="*/ 116580 h 160296"/>
              <a:gd name="connsiteX8" fmla="*/ 291442 w 2329671"/>
              <a:gd name="connsiteY8" fmla="*/ 145724 h 160296"/>
              <a:gd name="connsiteX9" fmla="*/ 331515 w 2329671"/>
              <a:gd name="connsiteY9" fmla="*/ 105650 h 160296"/>
              <a:gd name="connsiteX10" fmla="*/ 371588 w 2329671"/>
              <a:gd name="connsiteY10" fmla="*/ 145724 h 160296"/>
              <a:gd name="connsiteX11" fmla="*/ 415305 w 2329671"/>
              <a:gd name="connsiteY11" fmla="*/ 102007 h 160296"/>
              <a:gd name="connsiteX12" fmla="*/ 444449 w 2329671"/>
              <a:gd name="connsiteY12" fmla="*/ 138438 h 160296"/>
              <a:gd name="connsiteX13" fmla="*/ 480879 w 2329671"/>
              <a:gd name="connsiteY13" fmla="*/ 105650 h 160296"/>
              <a:gd name="connsiteX14" fmla="*/ 510023 w 2329671"/>
              <a:gd name="connsiteY14" fmla="*/ 142081 h 160296"/>
              <a:gd name="connsiteX15" fmla="*/ 539168 w 2329671"/>
              <a:gd name="connsiteY15" fmla="*/ 105650 h 160296"/>
              <a:gd name="connsiteX16" fmla="*/ 561026 w 2329671"/>
              <a:gd name="connsiteY16" fmla="*/ 145724 h 160296"/>
              <a:gd name="connsiteX17" fmla="*/ 601099 w 2329671"/>
              <a:gd name="connsiteY17" fmla="*/ 105650 h 160296"/>
              <a:gd name="connsiteX18" fmla="*/ 644815 w 2329671"/>
              <a:gd name="connsiteY18" fmla="*/ 142081 h 160296"/>
              <a:gd name="connsiteX19" fmla="*/ 673960 w 2329671"/>
              <a:gd name="connsiteY19" fmla="*/ 102007 h 160296"/>
              <a:gd name="connsiteX20" fmla="*/ 703104 w 2329671"/>
              <a:gd name="connsiteY20" fmla="*/ 142081 h 160296"/>
              <a:gd name="connsiteX21" fmla="*/ 724962 w 2329671"/>
              <a:gd name="connsiteY21" fmla="*/ 94721 h 160296"/>
              <a:gd name="connsiteX22" fmla="*/ 779608 w 2329671"/>
              <a:gd name="connsiteY22" fmla="*/ 138438 h 160296"/>
              <a:gd name="connsiteX23" fmla="*/ 819681 w 2329671"/>
              <a:gd name="connsiteY23" fmla="*/ 102007 h 160296"/>
              <a:gd name="connsiteX24" fmla="*/ 867040 w 2329671"/>
              <a:gd name="connsiteY24" fmla="*/ 145724 h 160296"/>
              <a:gd name="connsiteX25" fmla="*/ 903470 w 2329671"/>
              <a:gd name="connsiteY25" fmla="*/ 94721 h 160296"/>
              <a:gd name="connsiteX26" fmla="*/ 958116 w 2329671"/>
              <a:gd name="connsiteY26" fmla="*/ 142081 h 160296"/>
              <a:gd name="connsiteX27" fmla="*/ 998189 w 2329671"/>
              <a:gd name="connsiteY27" fmla="*/ 72863 h 160296"/>
              <a:gd name="connsiteX28" fmla="*/ 1038263 w 2329671"/>
              <a:gd name="connsiteY28" fmla="*/ 153010 h 160296"/>
              <a:gd name="connsiteX29" fmla="*/ 1063764 w 2329671"/>
              <a:gd name="connsiteY29" fmla="*/ 80149 h 160296"/>
              <a:gd name="connsiteX30" fmla="*/ 1103837 w 2329671"/>
              <a:gd name="connsiteY30" fmla="*/ 145724 h 160296"/>
              <a:gd name="connsiteX31" fmla="*/ 1129338 w 2329671"/>
              <a:gd name="connsiteY31" fmla="*/ 69220 h 160296"/>
              <a:gd name="connsiteX32" fmla="*/ 1176698 w 2329671"/>
              <a:gd name="connsiteY32" fmla="*/ 134795 h 160296"/>
              <a:gd name="connsiteX33" fmla="*/ 1198556 w 2329671"/>
              <a:gd name="connsiteY33" fmla="*/ 65577 h 160296"/>
              <a:gd name="connsiteX34" fmla="*/ 1231343 w 2329671"/>
              <a:gd name="connsiteY34" fmla="*/ 149367 h 160296"/>
              <a:gd name="connsiteX35" fmla="*/ 1267773 w 2329671"/>
              <a:gd name="connsiteY35" fmla="*/ 61934 h 160296"/>
              <a:gd name="connsiteX36" fmla="*/ 1307847 w 2329671"/>
              <a:gd name="connsiteY36" fmla="*/ 127509 h 160296"/>
              <a:gd name="connsiteX37" fmla="*/ 1355206 w 2329671"/>
              <a:gd name="connsiteY37" fmla="*/ 65577 h 160296"/>
              <a:gd name="connsiteX38" fmla="*/ 1406208 w 2329671"/>
              <a:gd name="connsiteY38" fmla="*/ 142081 h 160296"/>
              <a:gd name="connsiteX39" fmla="*/ 1438996 w 2329671"/>
              <a:gd name="connsiteY39" fmla="*/ 51005 h 160296"/>
              <a:gd name="connsiteX40" fmla="*/ 1504570 w 2329671"/>
              <a:gd name="connsiteY40" fmla="*/ 138438 h 160296"/>
              <a:gd name="connsiteX41" fmla="*/ 1544643 w 2329671"/>
              <a:gd name="connsiteY41" fmla="*/ 40076 h 160296"/>
              <a:gd name="connsiteX42" fmla="*/ 1592003 w 2329671"/>
              <a:gd name="connsiteY42" fmla="*/ 149367 h 160296"/>
              <a:gd name="connsiteX43" fmla="*/ 1635719 w 2329671"/>
              <a:gd name="connsiteY43" fmla="*/ 32790 h 160296"/>
              <a:gd name="connsiteX44" fmla="*/ 1679435 w 2329671"/>
              <a:gd name="connsiteY44" fmla="*/ 138438 h 160296"/>
              <a:gd name="connsiteX45" fmla="*/ 1712223 w 2329671"/>
              <a:gd name="connsiteY45" fmla="*/ 18218 h 160296"/>
              <a:gd name="connsiteX46" fmla="*/ 1748653 w 2329671"/>
              <a:gd name="connsiteY46" fmla="*/ 123866 h 160296"/>
              <a:gd name="connsiteX47" fmla="*/ 1796012 w 2329671"/>
              <a:gd name="connsiteY47" fmla="*/ 18218 h 160296"/>
              <a:gd name="connsiteX48" fmla="*/ 1828800 w 2329671"/>
              <a:gd name="connsiteY48" fmla="*/ 123866 h 160296"/>
              <a:gd name="connsiteX49" fmla="*/ 1868873 w 2329671"/>
              <a:gd name="connsiteY49" fmla="*/ 7289 h 160296"/>
              <a:gd name="connsiteX50" fmla="*/ 1916232 w 2329671"/>
              <a:gd name="connsiteY50" fmla="*/ 123866 h 160296"/>
              <a:gd name="connsiteX51" fmla="*/ 1959949 w 2329671"/>
              <a:gd name="connsiteY51" fmla="*/ 3646 h 160296"/>
              <a:gd name="connsiteX52" fmla="*/ 2003665 w 2329671"/>
              <a:gd name="connsiteY52" fmla="*/ 123866 h 160296"/>
              <a:gd name="connsiteX53" fmla="*/ 2043738 w 2329671"/>
              <a:gd name="connsiteY53" fmla="*/ 3 h 160296"/>
              <a:gd name="connsiteX54" fmla="*/ 2087455 w 2329671"/>
              <a:gd name="connsiteY54" fmla="*/ 120223 h 160296"/>
              <a:gd name="connsiteX55" fmla="*/ 2131171 w 2329671"/>
              <a:gd name="connsiteY55" fmla="*/ 14575 h 160296"/>
              <a:gd name="connsiteX56" fmla="*/ 2167601 w 2329671"/>
              <a:gd name="connsiteY56" fmla="*/ 123866 h 160296"/>
              <a:gd name="connsiteX57" fmla="*/ 2214961 w 2329671"/>
              <a:gd name="connsiteY57" fmla="*/ 25504 h 160296"/>
              <a:gd name="connsiteX58" fmla="*/ 2280535 w 2329671"/>
              <a:gd name="connsiteY58" fmla="*/ 138438 h 160296"/>
              <a:gd name="connsiteX59" fmla="*/ 2329671 w 2329671"/>
              <a:gd name="connsiteY59" fmla="*/ 27633 h 160296"/>
              <a:gd name="connsiteX0" fmla="*/ 0 w 2280535"/>
              <a:gd name="connsiteY0" fmla="*/ 142081 h 160296"/>
              <a:gd name="connsiteX1" fmla="*/ 43716 w 2280535"/>
              <a:gd name="connsiteY1" fmla="*/ 109293 h 160296"/>
              <a:gd name="connsiteX2" fmla="*/ 65574 w 2280535"/>
              <a:gd name="connsiteY2" fmla="*/ 149367 h 160296"/>
              <a:gd name="connsiteX3" fmla="*/ 94718 w 2280535"/>
              <a:gd name="connsiteY3" fmla="*/ 112936 h 160296"/>
              <a:gd name="connsiteX4" fmla="*/ 138435 w 2280535"/>
              <a:gd name="connsiteY4" fmla="*/ 142081 h 160296"/>
              <a:gd name="connsiteX5" fmla="*/ 167579 w 2280535"/>
              <a:gd name="connsiteY5" fmla="*/ 116580 h 160296"/>
              <a:gd name="connsiteX6" fmla="*/ 204009 w 2280535"/>
              <a:gd name="connsiteY6" fmla="*/ 160296 h 160296"/>
              <a:gd name="connsiteX7" fmla="*/ 240439 w 2280535"/>
              <a:gd name="connsiteY7" fmla="*/ 116580 h 160296"/>
              <a:gd name="connsiteX8" fmla="*/ 291442 w 2280535"/>
              <a:gd name="connsiteY8" fmla="*/ 145724 h 160296"/>
              <a:gd name="connsiteX9" fmla="*/ 331515 w 2280535"/>
              <a:gd name="connsiteY9" fmla="*/ 105650 h 160296"/>
              <a:gd name="connsiteX10" fmla="*/ 371588 w 2280535"/>
              <a:gd name="connsiteY10" fmla="*/ 145724 h 160296"/>
              <a:gd name="connsiteX11" fmla="*/ 415305 w 2280535"/>
              <a:gd name="connsiteY11" fmla="*/ 102007 h 160296"/>
              <a:gd name="connsiteX12" fmla="*/ 444449 w 2280535"/>
              <a:gd name="connsiteY12" fmla="*/ 138438 h 160296"/>
              <a:gd name="connsiteX13" fmla="*/ 480879 w 2280535"/>
              <a:gd name="connsiteY13" fmla="*/ 105650 h 160296"/>
              <a:gd name="connsiteX14" fmla="*/ 510023 w 2280535"/>
              <a:gd name="connsiteY14" fmla="*/ 142081 h 160296"/>
              <a:gd name="connsiteX15" fmla="*/ 539168 w 2280535"/>
              <a:gd name="connsiteY15" fmla="*/ 105650 h 160296"/>
              <a:gd name="connsiteX16" fmla="*/ 561026 w 2280535"/>
              <a:gd name="connsiteY16" fmla="*/ 145724 h 160296"/>
              <a:gd name="connsiteX17" fmla="*/ 601099 w 2280535"/>
              <a:gd name="connsiteY17" fmla="*/ 105650 h 160296"/>
              <a:gd name="connsiteX18" fmla="*/ 644815 w 2280535"/>
              <a:gd name="connsiteY18" fmla="*/ 142081 h 160296"/>
              <a:gd name="connsiteX19" fmla="*/ 673960 w 2280535"/>
              <a:gd name="connsiteY19" fmla="*/ 102007 h 160296"/>
              <a:gd name="connsiteX20" fmla="*/ 703104 w 2280535"/>
              <a:gd name="connsiteY20" fmla="*/ 142081 h 160296"/>
              <a:gd name="connsiteX21" fmla="*/ 724962 w 2280535"/>
              <a:gd name="connsiteY21" fmla="*/ 94721 h 160296"/>
              <a:gd name="connsiteX22" fmla="*/ 779608 w 2280535"/>
              <a:gd name="connsiteY22" fmla="*/ 138438 h 160296"/>
              <a:gd name="connsiteX23" fmla="*/ 819681 w 2280535"/>
              <a:gd name="connsiteY23" fmla="*/ 102007 h 160296"/>
              <a:gd name="connsiteX24" fmla="*/ 867040 w 2280535"/>
              <a:gd name="connsiteY24" fmla="*/ 145724 h 160296"/>
              <a:gd name="connsiteX25" fmla="*/ 903470 w 2280535"/>
              <a:gd name="connsiteY25" fmla="*/ 94721 h 160296"/>
              <a:gd name="connsiteX26" fmla="*/ 958116 w 2280535"/>
              <a:gd name="connsiteY26" fmla="*/ 142081 h 160296"/>
              <a:gd name="connsiteX27" fmla="*/ 998189 w 2280535"/>
              <a:gd name="connsiteY27" fmla="*/ 72863 h 160296"/>
              <a:gd name="connsiteX28" fmla="*/ 1038263 w 2280535"/>
              <a:gd name="connsiteY28" fmla="*/ 153010 h 160296"/>
              <a:gd name="connsiteX29" fmla="*/ 1063764 w 2280535"/>
              <a:gd name="connsiteY29" fmla="*/ 80149 h 160296"/>
              <a:gd name="connsiteX30" fmla="*/ 1103837 w 2280535"/>
              <a:gd name="connsiteY30" fmla="*/ 145724 h 160296"/>
              <a:gd name="connsiteX31" fmla="*/ 1129338 w 2280535"/>
              <a:gd name="connsiteY31" fmla="*/ 69220 h 160296"/>
              <a:gd name="connsiteX32" fmla="*/ 1176698 w 2280535"/>
              <a:gd name="connsiteY32" fmla="*/ 134795 h 160296"/>
              <a:gd name="connsiteX33" fmla="*/ 1198556 w 2280535"/>
              <a:gd name="connsiteY33" fmla="*/ 65577 h 160296"/>
              <a:gd name="connsiteX34" fmla="*/ 1231343 w 2280535"/>
              <a:gd name="connsiteY34" fmla="*/ 149367 h 160296"/>
              <a:gd name="connsiteX35" fmla="*/ 1267773 w 2280535"/>
              <a:gd name="connsiteY35" fmla="*/ 61934 h 160296"/>
              <a:gd name="connsiteX36" fmla="*/ 1307847 w 2280535"/>
              <a:gd name="connsiteY36" fmla="*/ 127509 h 160296"/>
              <a:gd name="connsiteX37" fmla="*/ 1355206 w 2280535"/>
              <a:gd name="connsiteY37" fmla="*/ 65577 h 160296"/>
              <a:gd name="connsiteX38" fmla="*/ 1406208 w 2280535"/>
              <a:gd name="connsiteY38" fmla="*/ 142081 h 160296"/>
              <a:gd name="connsiteX39" fmla="*/ 1438996 w 2280535"/>
              <a:gd name="connsiteY39" fmla="*/ 51005 h 160296"/>
              <a:gd name="connsiteX40" fmla="*/ 1504570 w 2280535"/>
              <a:gd name="connsiteY40" fmla="*/ 138438 h 160296"/>
              <a:gd name="connsiteX41" fmla="*/ 1544643 w 2280535"/>
              <a:gd name="connsiteY41" fmla="*/ 40076 h 160296"/>
              <a:gd name="connsiteX42" fmla="*/ 1592003 w 2280535"/>
              <a:gd name="connsiteY42" fmla="*/ 149367 h 160296"/>
              <a:gd name="connsiteX43" fmla="*/ 1635719 w 2280535"/>
              <a:gd name="connsiteY43" fmla="*/ 32790 h 160296"/>
              <a:gd name="connsiteX44" fmla="*/ 1679435 w 2280535"/>
              <a:gd name="connsiteY44" fmla="*/ 138438 h 160296"/>
              <a:gd name="connsiteX45" fmla="*/ 1712223 w 2280535"/>
              <a:gd name="connsiteY45" fmla="*/ 18218 h 160296"/>
              <a:gd name="connsiteX46" fmla="*/ 1748653 w 2280535"/>
              <a:gd name="connsiteY46" fmla="*/ 123866 h 160296"/>
              <a:gd name="connsiteX47" fmla="*/ 1796012 w 2280535"/>
              <a:gd name="connsiteY47" fmla="*/ 18218 h 160296"/>
              <a:gd name="connsiteX48" fmla="*/ 1828800 w 2280535"/>
              <a:gd name="connsiteY48" fmla="*/ 123866 h 160296"/>
              <a:gd name="connsiteX49" fmla="*/ 1868873 w 2280535"/>
              <a:gd name="connsiteY49" fmla="*/ 7289 h 160296"/>
              <a:gd name="connsiteX50" fmla="*/ 1916232 w 2280535"/>
              <a:gd name="connsiteY50" fmla="*/ 123866 h 160296"/>
              <a:gd name="connsiteX51" fmla="*/ 1959949 w 2280535"/>
              <a:gd name="connsiteY51" fmla="*/ 3646 h 160296"/>
              <a:gd name="connsiteX52" fmla="*/ 2003665 w 2280535"/>
              <a:gd name="connsiteY52" fmla="*/ 123866 h 160296"/>
              <a:gd name="connsiteX53" fmla="*/ 2043738 w 2280535"/>
              <a:gd name="connsiteY53" fmla="*/ 3 h 160296"/>
              <a:gd name="connsiteX54" fmla="*/ 2087455 w 2280535"/>
              <a:gd name="connsiteY54" fmla="*/ 120223 h 160296"/>
              <a:gd name="connsiteX55" fmla="*/ 2131171 w 2280535"/>
              <a:gd name="connsiteY55" fmla="*/ 14575 h 160296"/>
              <a:gd name="connsiteX56" fmla="*/ 2167601 w 2280535"/>
              <a:gd name="connsiteY56" fmla="*/ 123866 h 160296"/>
              <a:gd name="connsiteX57" fmla="*/ 2214961 w 2280535"/>
              <a:gd name="connsiteY57" fmla="*/ 25504 h 160296"/>
              <a:gd name="connsiteX58" fmla="*/ 2280535 w 2280535"/>
              <a:gd name="connsiteY58" fmla="*/ 138438 h 160296"/>
              <a:gd name="connsiteX0" fmla="*/ 0 w 2214961"/>
              <a:gd name="connsiteY0" fmla="*/ 142081 h 160296"/>
              <a:gd name="connsiteX1" fmla="*/ 43716 w 2214961"/>
              <a:gd name="connsiteY1" fmla="*/ 109293 h 160296"/>
              <a:gd name="connsiteX2" fmla="*/ 65574 w 2214961"/>
              <a:gd name="connsiteY2" fmla="*/ 149367 h 160296"/>
              <a:gd name="connsiteX3" fmla="*/ 94718 w 2214961"/>
              <a:gd name="connsiteY3" fmla="*/ 112936 h 160296"/>
              <a:gd name="connsiteX4" fmla="*/ 138435 w 2214961"/>
              <a:gd name="connsiteY4" fmla="*/ 142081 h 160296"/>
              <a:gd name="connsiteX5" fmla="*/ 167579 w 2214961"/>
              <a:gd name="connsiteY5" fmla="*/ 116580 h 160296"/>
              <a:gd name="connsiteX6" fmla="*/ 204009 w 2214961"/>
              <a:gd name="connsiteY6" fmla="*/ 160296 h 160296"/>
              <a:gd name="connsiteX7" fmla="*/ 240439 w 2214961"/>
              <a:gd name="connsiteY7" fmla="*/ 116580 h 160296"/>
              <a:gd name="connsiteX8" fmla="*/ 291442 w 2214961"/>
              <a:gd name="connsiteY8" fmla="*/ 145724 h 160296"/>
              <a:gd name="connsiteX9" fmla="*/ 331515 w 2214961"/>
              <a:gd name="connsiteY9" fmla="*/ 105650 h 160296"/>
              <a:gd name="connsiteX10" fmla="*/ 371588 w 2214961"/>
              <a:gd name="connsiteY10" fmla="*/ 145724 h 160296"/>
              <a:gd name="connsiteX11" fmla="*/ 415305 w 2214961"/>
              <a:gd name="connsiteY11" fmla="*/ 102007 h 160296"/>
              <a:gd name="connsiteX12" fmla="*/ 444449 w 2214961"/>
              <a:gd name="connsiteY12" fmla="*/ 138438 h 160296"/>
              <a:gd name="connsiteX13" fmla="*/ 480879 w 2214961"/>
              <a:gd name="connsiteY13" fmla="*/ 105650 h 160296"/>
              <a:gd name="connsiteX14" fmla="*/ 510023 w 2214961"/>
              <a:gd name="connsiteY14" fmla="*/ 142081 h 160296"/>
              <a:gd name="connsiteX15" fmla="*/ 539168 w 2214961"/>
              <a:gd name="connsiteY15" fmla="*/ 105650 h 160296"/>
              <a:gd name="connsiteX16" fmla="*/ 561026 w 2214961"/>
              <a:gd name="connsiteY16" fmla="*/ 145724 h 160296"/>
              <a:gd name="connsiteX17" fmla="*/ 601099 w 2214961"/>
              <a:gd name="connsiteY17" fmla="*/ 105650 h 160296"/>
              <a:gd name="connsiteX18" fmla="*/ 644815 w 2214961"/>
              <a:gd name="connsiteY18" fmla="*/ 142081 h 160296"/>
              <a:gd name="connsiteX19" fmla="*/ 673960 w 2214961"/>
              <a:gd name="connsiteY19" fmla="*/ 102007 h 160296"/>
              <a:gd name="connsiteX20" fmla="*/ 703104 w 2214961"/>
              <a:gd name="connsiteY20" fmla="*/ 142081 h 160296"/>
              <a:gd name="connsiteX21" fmla="*/ 724962 w 2214961"/>
              <a:gd name="connsiteY21" fmla="*/ 94721 h 160296"/>
              <a:gd name="connsiteX22" fmla="*/ 779608 w 2214961"/>
              <a:gd name="connsiteY22" fmla="*/ 138438 h 160296"/>
              <a:gd name="connsiteX23" fmla="*/ 819681 w 2214961"/>
              <a:gd name="connsiteY23" fmla="*/ 102007 h 160296"/>
              <a:gd name="connsiteX24" fmla="*/ 867040 w 2214961"/>
              <a:gd name="connsiteY24" fmla="*/ 145724 h 160296"/>
              <a:gd name="connsiteX25" fmla="*/ 903470 w 2214961"/>
              <a:gd name="connsiteY25" fmla="*/ 94721 h 160296"/>
              <a:gd name="connsiteX26" fmla="*/ 958116 w 2214961"/>
              <a:gd name="connsiteY26" fmla="*/ 142081 h 160296"/>
              <a:gd name="connsiteX27" fmla="*/ 998189 w 2214961"/>
              <a:gd name="connsiteY27" fmla="*/ 72863 h 160296"/>
              <a:gd name="connsiteX28" fmla="*/ 1038263 w 2214961"/>
              <a:gd name="connsiteY28" fmla="*/ 153010 h 160296"/>
              <a:gd name="connsiteX29" fmla="*/ 1063764 w 2214961"/>
              <a:gd name="connsiteY29" fmla="*/ 80149 h 160296"/>
              <a:gd name="connsiteX30" fmla="*/ 1103837 w 2214961"/>
              <a:gd name="connsiteY30" fmla="*/ 145724 h 160296"/>
              <a:gd name="connsiteX31" fmla="*/ 1129338 w 2214961"/>
              <a:gd name="connsiteY31" fmla="*/ 69220 h 160296"/>
              <a:gd name="connsiteX32" fmla="*/ 1176698 w 2214961"/>
              <a:gd name="connsiteY32" fmla="*/ 134795 h 160296"/>
              <a:gd name="connsiteX33" fmla="*/ 1198556 w 2214961"/>
              <a:gd name="connsiteY33" fmla="*/ 65577 h 160296"/>
              <a:gd name="connsiteX34" fmla="*/ 1231343 w 2214961"/>
              <a:gd name="connsiteY34" fmla="*/ 149367 h 160296"/>
              <a:gd name="connsiteX35" fmla="*/ 1267773 w 2214961"/>
              <a:gd name="connsiteY35" fmla="*/ 61934 h 160296"/>
              <a:gd name="connsiteX36" fmla="*/ 1307847 w 2214961"/>
              <a:gd name="connsiteY36" fmla="*/ 127509 h 160296"/>
              <a:gd name="connsiteX37" fmla="*/ 1355206 w 2214961"/>
              <a:gd name="connsiteY37" fmla="*/ 65577 h 160296"/>
              <a:gd name="connsiteX38" fmla="*/ 1406208 w 2214961"/>
              <a:gd name="connsiteY38" fmla="*/ 142081 h 160296"/>
              <a:gd name="connsiteX39" fmla="*/ 1438996 w 2214961"/>
              <a:gd name="connsiteY39" fmla="*/ 51005 h 160296"/>
              <a:gd name="connsiteX40" fmla="*/ 1504570 w 2214961"/>
              <a:gd name="connsiteY40" fmla="*/ 138438 h 160296"/>
              <a:gd name="connsiteX41" fmla="*/ 1544643 w 2214961"/>
              <a:gd name="connsiteY41" fmla="*/ 40076 h 160296"/>
              <a:gd name="connsiteX42" fmla="*/ 1592003 w 2214961"/>
              <a:gd name="connsiteY42" fmla="*/ 149367 h 160296"/>
              <a:gd name="connsiteX43" fmla="*/ 1635719 w 2214961"/>
              <a:gd name="connsiteY43" fmla="*/ 32790 h 160296"/>
              <a:gd name="connsiteX44" fmla="*/ 1679435 w 2214961"/>
              <a:gd name="connsiteY44" fmla="*/ 138438 h 160296"/>
              <a:gd name="connsiteX45" fmla="*/ 1712223 w 2214961"/>
              <a:gd name="connsiteY45" fmla="*/ 18218 h 160296"/>
              <a:gd name="connsiteX46" fmla="*/ 1748653 w 2214961"/>
              <a:gd name="connsiteY46" fmla="*/ 123866 h 160296"/>
              <a:gd name="connsiteX47" fmla="*/ 1796012 w 2214961"/>
              <a:gd name="connsiteY47" fmla="*/ 18218 h 160296"/>
              <a:gd name="connsiteX48" fmla="*/ 1828800 w 2214961"/>
              <a:gd name="connsiteY48" fmla="*/ 123866 h 160296"/>
              <a:gd name="connsiteX49" fmla="*/ 1868873 w 2214961"/>
              <a:gd name="connsiteY49" fmla="*/ 7289 h 160296"/>
              <a:gd name="connsiteX50" fmla="*/ 1916232 w 2214961"/>
              <a:gd name="connsiteY50" fmla="*/ 123866 h 160296"/>
              <a:gd name="connsiteX51" fmla="*/ 1959949 w 2214961"/>
              <a:gd name="connsiteY51" fmla="*/ 3646 h 160296"/>
              <a:gd name="connsiteX52" fmla="*/ 2003665 w 2214961"/>
              <a:gd name="connsiteY52" fmla="*/ 123866 h 160296"/>
              <a:gd name="connsiteX53" fmla="*/ 2043738 w 2214961"/>
              <a:gd name="connsiteY53" fmla="*/ 3 h 160296"/>
              <a:gd name="connsiteX54" fmla="*/ 2087455 w 2214961"/>
              <a:gd name="connsiteY54" fmla="*/ 120223 h 160296"/>
              <a:gd name="connsiteX55" fmla="*/ 2131171 w 2214961"/>
              <a:gd name="connsiteY55" fmla="*/ 14575 h 160296"/>
              <a:gd name="connsiteX56" fmla="*/ 2167601 w 2214961"/>
              <a:gd name="connsiteY56" fmla="*/ 123866 h 160296"/>
              <a:gd name="connsiteX57" fmla="*/ 2214961 w 2214961"/>
              <a:gd name="connsiteY57" fmla="*/ 25504 h 160296"/>
              <a:gd name="connsiteX0" fmla="*/ 0 w 2167601"/>
              <a:gd name="connsiteY0" fmla="*/ 142081 h 160296"/>
              <a:gd name="connsiteX1" fmla="*/ 43716 w 2167601"/>
              <a:gd name="connsiteY1" fmla="*/ 109293 h 160296"/>
              <a:gd name="connsiteX2" fmla="*/ 65574 w 2167601"/>
              <a:gd name="connsiteY2" fmla="*/ 149367 h 160296"/>
              <a:gd name="connsiteX3" fmla="*/ 94718 w 2167601"/>
              <a:gd name="connsiteY3" fmla="*/ 112936 h 160296"/>
              <a:gd name="connsiteX4" fmla="*/ 138435 w 2167601"/>
              <a:gd name="connsiteY4" fmla="*/ 142081 h 160296"/>
              <a:gd name="connsiteX5" fmla="*/ 167579 w 2167601"/>
              <a:gd name="connsiteY5" fmla="*/ 116580 h 160296"/>
              <a:gd name="connsiteX6" fmla="*/ 204009 w 2167601"/>
              <a:gd name="connsiteY6" fmla="*/ 160296 h 160296"/>
              <a:gd name="connsiteX7" fmla="*/ 240439 w 2167601"/>
              <a:gd name="connsiteY7" fmla="*/ 116580 h 160296"/>
              <a:gd name="connsiteX8" fmla="*/ 291442 w 2167601"/>
              <a:gd name="connsiteY8" fmla="*/ 145724 h 160296"/>
              <a:gd name="connsiteX9" fmla="*/ 331515 w 2167601"/>
              <a:gd name="connsiteY9" fmla="*/ 105650 h 160296"/>
              <a:gd name="connsiteX10" fmla="*/ 371588 w 2167601"/>
              <a:gd name="connsiteY10" fmla="*/ 145724 h 160296"/>
              <a:gd name="connsiteX11" fmla="*/ 415305 w 2167601"/>
              <a:gd name="connsiteY11" fmla="*/ 102007 h 160296"/>
              <a:gd name="connsiteX12" fmla="*/ 444449 w 2167601"/>
              <a:gd name="connsiteY12" fmla="*/ 138438 h 160296"/>
              <a:gd name="connsiteX13" fmla="*/ 480879 w 2167601"/>
              <a:gd name="connsiteY13" fmla="*/ 105650 h 160296"/>
              <a:gd name="connsiteX14" fmla="*/ 510023 w 2167601"/>
              <a:gd name="connsiteY14" fmla="*/ 142081 h 160296"/>
              <a:gd name="connsiteX15" fmla="*/ 539168 w 2167601"/>
              <a:gd name="connsiteY15" fmla="*/ 105650 h 160296"/>
              <a:gd name="connsiteX16" fmla="*/ 561026 w 2167601"/>
              <a:gd name="connsiteY16" fmla="*/ 145724 h 160296"/>
              <a:gd name="connsiteX17" fmla="*/ 601099 w 2167601"/>
              <a:gd name="connsiteY17" fmla="*/ 105650 h 160296"/>
              <a:gd name="connsiteX18" fmla="*/ 644815 w 2167601"/>
              <a:gd name="connsiteY18" fmla="*/ 142081 h 160296"/>
              <a:gd name="connsiteX19" fmla="*/ 673960 w 2167601"/>
              <a:gd name="connsiteY19" fmla="*/ 102007 h 160296"/>
              <a:gd name="connsiteX20" fmla="*/ 703104 w 2167601"/>
              <a:gd name="connsiteY20" fmla="*/ 142081 h 160296"/>
              <a:gd name="connsiteX21" fmla="*/ 724962 w 2167601"/>
              <a:gd name="connsiteY21" fmla="*/ 94721 h 160296"/>
              <a:gd name="connsiteX22" fmla="*/ 779608 w 2167601"/>
              <a:gd name="connsiteY22" fmla="*/ 138438 h 160296"/>
              <a:gd name="connsiteX23" fmla="*/ 819681 w 2167601"/>
              <a:gd name="connsiteY23" fmla="*/ 102007 h 160296"/>
              <a:gd name="connsiteX24" fmla="*/ 867040 w 2167601"/>
              <a:gd name="connsiteY24" fmla="*/ 145724 h 160296"/>
              <a:gd name="connsiteX25" fmla="*/ 903470 w 2167601"/>
              <a:gd name="connsiteY25" fmla="*/ 94721 h 160296"/>
              <a:gd name="connsiteX26" fmla="*/ 958116 w 2167601"/>
              <a:gd name="connsiteY26" fmla="*/ 142081 h 160296"/>
              <a:gd name="connsiteX27" fmla="*/ 998189 w 2167601"/>
              <a:gd name="connsiteY27" fmla="*/ 72863 h 160296"/>
              <a:gd name="connsiteX28" fmla="*/ 1038263 w 2167601"/>
              <a:gd name="connsiteY28" fmla="*/ 153010 h 160296"/>
              <a:gd name="connsiteX29" fmla="*/ 1063764 w 2167601"/>
              <a:gd name="connsiteY29" fmla="*/ 80149 h 160296"/>
              <a:gd name="connsiteX30" fmla="*/ 1103837 w 2167601"/>
              <a:gd name="connsiteY30" fmla="*/ 145724 h 160296"/>
              <a:gd name="connsiteX31" fmla="*/ 1129338 w 2167601"/>
              <a:gd name="connsiteY31" fmla="*/ 69220 h 160296"/>
              <a:gd name="connsiteX32" fmla="*/ 1176698 w 2167601"/>
              <a:gd name="connsiteY32" fmla="*/ 134795 h 160296"/>
              <a:gd name="connsiteX33" fmla="*/ 1198556 w 2167601"/>
              <a:gd name="connsiteY33" fmla="*/ 65577 h 160296"/>
              <a:gd name="connsiteX34" fmla="*/ 1231343 w 2167601"/>
              <a:gd name="connsiteY34" fmla="*/ 149367 h 160296"/>
              <a:gd name="connsiteX35" fmla="*/ 1267773 w 2167601"/>
              <a:gd name="connsiteY35" fmla="*/ 61934 h 160296"/>
              <a:gd name="connsiteX36" fmla="*/ 1307847 w 2167601"/>
              <a:gd name="connsiteY36" fmla="*/ 127509 h 160296"/>
              <a:gd name="connsiteX37" fmla="*/ 1355206 w 2167601"/>
              <a:gd name="connsiteY37" fmla="*/ 65577 h 160296"/>
              <a:gd name="connsiteX38" fmla="*/ 1406208 w 2167601"/>
              <a:gd name="connsiteY38" fmla="*/ 142081 h 160296"/>
              <a:gd name="connsiteX39" fmla="*/ 1438996 w 2167601"/>
              <a:gd name="connsiteY39" fmla="*/ 51005 h 160296"/>
              <a:gd name="connsiteX40" fmla="*/ 1504570 w 2167601"/>
              <a:gd name="connsiteY40" fmla="*/ 138438 h 160296"/>
              <a:gd name="connsiteX41" fmla="*/ 1544643 w 2167601"/>
              <a:gd name="connsiteY41" fmla="*/ 40076 h 160296"/>
              <a:gd name="connsiteX42" fmla="*/ 1592003 w 2167601"/>
              <a:gd name="connsiteY42" fmla="*/ 149367 h 160296"/>
              <a:gd name="connsiteX43" fmla="*/ 1635719 w 2167601"/>
              <a:gd name="connsiteY43" fmla="*/ 32790 h 160296"/>
              <a:gd name="connsiteX44" fmla="*/ 1679435 w 2167601"/>
              <a:gd name="connsiteY44" fmla="*/ 138438 h 160296"/>
              <a:gd name="connsiteX45" fmla="*/ 1712223 w 2167601"/>
              <a:gd name="connsiteY45" fmla="*/ 18218 h 160296"/>
              <a:gd name="connsiteX46" fmla="*/ 1748653 w 2167601"/>
              <a:gd name="connsiteY46" fmla="*/ 123866 h 160296"/>
              <a:gd name="connsiteX47" fmla="*/ 1796012 w 2167601"/>
              <a:gd name="connsiteY47" fmla="*/ 18218 h 160296"/>
              <a:gd name="connsiteX48" fmla="*/ 1828800 w 2167601"/>
              <a:gd name="connsiteY48" fmla="*/ 123866 h 160296"/>
              <a:gd name="connsiteX49" fmla="*/ 1868873 w 2167601"/>
              <a:gd name="connsiteY49" fmla="*/ 7289 h 160296"/>
              <a:gd name="connsiteX50" fmla="*/ 1916232 w 2167601"/>
              <a:gd name="connsiteY50" fmla="*/ 123866 h 160296"/>
              <a:gd name="connsiteX51" fmla="*/ 1959949 w 2167601"/>
              <a:gd name="connsiteY51" fmla="*/ 3646 h 160296"/>
              <a:gd name="connsiteX52" fmla="*/ 2003665 w 2167601"/>
              <a:gd name="connsiteY52" fmla="*/ 123866 h 160296"/>
              <a:gd name="connsiteX53" fmla="*/ 2043738 w 2167601"/>
              <a:gd name="connsiteY53" fmla="*/ 3 h 160296"/>
              <a:gd name="connsiteX54" fmla="*/ 2087455 w 2167601"/>
              <a:gd name="connsiteY54" fmla="*/ 120223 h 160296"/>
              <a:gd name="connsiteX55" fmla="*/ 2131171 w 2167601"/>
              <a:gd name="connsiteY55" fmla="*/ 14575 h 160296"/>
              <a:gd name="connsiteX56" fmla="*/ 2167601 w 2167601"/>
              <a:gd name="connsiteY56" fmla="*/ 123866 h 160296"/>
              <a:gd name="connsiteX0" fmla="*/ 0 w 2131171"/>
              <a:gd name="connsiteY0" fmla="*/ 142081 h 160296"/>
              <a:gd name="connsiteX1" fmla="*/ 43716 w 2131171"/>
              <a:gd name="connsiteY1" fmla="*/ 109293 h 160296"/>
              <a:gd name="connsiteX2" fmla="*/ 65574 w 2131171"/>
              <a:gd name="connsiteY2" fmla="*/ 149367 h 160296"/>
              <a:gd name="connsiteX3" fmla="*/ 94718 w 2131171"/>
              <a:gd name="connsiteY3" fmla="*/ 112936 h 160296"/>
              <a:gd name="connsiteX4" fmla="*/ 138435 w 2131171"/>
              <a:gd name="connsiteY4" fmla="*/ 142081 h 160296"/>
              <a:gd name="connsiteX5" fmla="*/ 167579 w 2131171"/>
              <a:gd name="connsiteY5" fmla="*/ 116580 h 160296"/>
              <a:gd name="connsiteX6" fmla="*/ 204009 w 2131171"/>
              <a:gd name="connsiteY6" fmla="*/ 160296 h 160296"/>
              <a:gd name="connsiteX7" fmla="*/ 240439 w 2131171"/>
              <a:gd name="connsiteY7" fmla="*/ 116580 h 160296"/>
              <a:gd name="connsiteX8" fmla="*/ 291442 w 2131171"/>
              <a:gd name="connsiteY8" fmla="*/ 145724 h 160296"/>
              <a:gd name="connsiteX9" fmla="*/ 331515 w 2131171"/>
              <a:gd name="connsiteY9" fmla="*/ 105650 h 160296"/>
              <a:gd name="connsiteX10" fmla="*/ 371588 w 2131171"/>
              <a:gd name="connsiteY10" fmla="*/ 145724 h 160296"/>
              <a:gd name="connsiteX11" fmla="*/ 415305 w 2131171"/>
              <a:gd name="connsiteY11" fmla="*/ 102007 h 160296"/>
              <a:gd name="connsiteX12" fmla="*/ 444449 w 2131171"/>
              <a:gd name="connsiteY12" fmla="*/ 138438 h 160296"/>
              <a:gd name="connsiteX13" fmla="*/ 480879 w 2131171"/>
              <a:gd name="connsiteY13" fmla="*/ 105650 h 160296"/>
              <a:gd name="connsiteX14" fmla="*/ 510023 w 2131171"/>
              <a:gd name="connsiteY14" fmla="*/ 142081 h 160296"/>
              <a:gd name="connsiteX15" fmla="*/ 539168 w 2131171"/>
              <a:gd name="connsiteY15" fmla="*/ 105650 h 160296"/>
              <a:gd name="connsiteX16" fmla="*/ 561026 w 2131171"/>
              <a:gd name="connsiteY16" fmla="*/ 145724 h 160296"/>
              <a:gd name="connsiteX17" fmla="*/ 601099 w 2131171"/>
              <a:gd name="connsiteY17" fmla="*/ 105650 h 160296"/>
              <a:gd name="connsiteX18" fmla="*/ 644815 w 2131171"/>
              <a:gd name="connsiteY18" fmla="*/ 142081 h 160296"/>
              <a:gd name="connsiteX19" fmla="*/ 673960 w 2131171"/>
              <a:gd name="connsiteY19" fmla="*/ 102007 h 160296"/>
              <a:gd name="connsiteX20" fmla="*/ 703104 w 2131171"/>
              <a:gd name="connsiteY20" fmla="*/ 142081 h 160296"/>
              <a:gd name="connsiteX21" fmla="*/ 724962 w 2131171"/>
              <a:gd name="connsiteY21" fmla="*/ 94721 h 160296"/>
              <a:gd name="connsiteX22" fmla="*/ 779608 w 2131171"/>
              <a:gd name="connsiteY22" fmla="*/ 138438 h 160296"/>
              <a:gd name="connsiteX23" fmla="*/ 819681 w 2131171"/>
              <a:gd name="connsiteY23" fmla="*/ 102007 h 160296"/>
              <a:gd name="connsiteX24" fmla="*/ 867040 w 2131171"/>
              <a:gd name="connsiteY24" fmla="*/ 145724 h 160296"/>
              <a:gd name="connsiteX25" fmla="*/ 903470 w 2131171"/>
              <a:gd name="connsiteY25" fmla="*/ 94721 h 160296"/>
              <a:gd name="connsiteX26" fmla="*/ 958116 w 2131171"/>
              <a:gd name="connsiteY26" fmla="*/ 142081 h 160296"/>
              <a:gd name="connsiteX27" fmla="*/ 998189 w 2131171"/>
              <a:gd name="connsiteY27" fmla="*/ 72863 h 160296"/>
              <a:gd name="connsiteX28" fmla="*/ 1038263 w 2131171"/>
              <a:gd name="connsiteY28" fmla="*/ 153010 h 160296"/>
              <a:gd name="connsiteX29" fmla="*/ 1063764 w 2131171"/>
              <a:gd name="connsiteY29" fmla="*/ 80149 h 160296"/>
              <a:gd name="connsiteX30" fmla="*/ 1103837 w 2131171"/>
              <a:gd name="connsiteY30" fmla="*/ 145724 h 160296"/>
              <a:gd name="connsiteX31" fmla="*/ 1129338 w 2131171"/>
              <a:gd name="connsiteY31" fmla="*/ 69220 h 160296"/>
              <a:gd name="connsiteX32" fmla="*/ 1176698 w 2131171"/>
              <a:gd name="connsiteY32" fmla="*/ 134795 h 160296"/>
              <a:gd name="connsiteX33" fmla="*/ 1198556 w 2131171"/>
              <a:gd name="connsiteY33" fmla="*/ 65577 h 160296"/>
              <a:gd name="connsiteX34" fmla="*/ 1231343 w 2131171"/>
              <a:gd name="connsiteY34" fmla="*/ 149367 h 160296"/>
              <a:gd name="connsiteX35" fmla="*/ 1267773 w 2131171"/>
              <a:gd name="connsiteY35" fmla="*/ 61934 h 160296"/>
              <a:gd name="connsiteX36" fmla="*/ 1307847 w 2131171"/>
              <a:gd name="connsiteY36" fmla="*/ 127509 h 160296"/>
              <a:gd name="connsiteX37" fmla="*/ 1355206 w 2131171"/>
              <a:gd name="connsiteY37" fmla="*/ 65577 h 160296"/>
              <a:gd name="connsiteX38" fmla="*/ 1406208 w 2131171"/>
              <a:gd name="connsiteY38" fmla="*/ 142081 h 160296"/>
              <a:gd name="connsiteX39" fmla="*/ 1438996 w 2131171"/>
              <a:gd name="connsiteY39" fmla="*/ 51005 h 160296"/>
              <a:gd name="connsiteX40" fmla="*/ 1504570 w 2131171"/>
              <a:gd name="connsiteY40" fmla="*/ 138438 h 160296"/>
              <a:gd name="connsiteX41" fmla="*/ 1544643 w 2131171"/>
              <a:gd name="connsiteY41" fmla="*/ 40076 h 160296"/>
              <a:gd name="connsiteX42" fmla="*/ 1592003 w 2131171"/>
              <a:gd name="connsiteY42" fmla="*/ 149367 h 160296"/>
              <a:gd name="connsiteX43" fmla="*/ 1635719 w 2131171"/>
              <a:gd name="connsiteY43" fmla="*/ 32790 h 160296"/>
              <a:gd name="connsiteX44" fmla="*/ 1679435 w 2131171"/>
              <a:gd name="connsiteY44" fmla="*/ 138438 h 160296"/>
              <a:gd name="connsiteX45" fmla="*/ 1712223 w 2131171"/>
              <a:gd name="connsiteY45" fmla="*/ 18218 h 160296"/>
              <a:gd name="connsiteX46" fmla="*/ 1748653 w 2131171"/>
              <a:gd name="connsiteY46" fmla="*/ 123866 h 160296"/>
              <a:gd name="connsiteX47" fmla="*/ 1796012 w 2131171"/>
              <a:gd name="connsiteY47" fmla="*/ 18218 h 160296"/>
              <a:gd name="connsiteX48" fmla="*/ 1828800 w 2131171"/>
              <a:gd name="connsiteY48" fmla="*/ 123866 h 160296"/>
              <a:gd name="connsiteX49" fmla="*/ 1868873 w 2131171"/>
              <a:gd name="connsiteY49" fmla="*/ 7289 h 160296"/>
              <a:gd name="connsiteX50" fmla="*/ 1916232 w 2131171"/>
              <a:gd name="connsiteY50" fmla="*/ 123866 h 160296"/>
              <a:gd name="connsiteX51" fmla="*/ 1959949 w 2131171"/>
              <a:gd name="connsiteY51" fmla="*/ 3646 h 160296"/>
              <a:gd name="connsiteX52" fmla="*/ 2003665 w 2131171"/>
              <a:gd name="connsiteY52" fmla="*/ 123866 h 160296"/>
              <a:gd name="connsiteX53" fmla="*/ 2043738 w 2131171"/>
              <a:gd name="connsiteY53" fmla="*/ 3 h 160296"/>
              <a:gd name="connsiteX54" fmla="*/ 2087455 w 2131171"/>
              <a:gd name="connsiteY54" fmla="*/ 120223 h 160296"/>
              <a:gd name="connsiteX55" fmla="*/ 2131171 w 2131171"/>
              <a:gd name="connsiteY55" fmla="*/ 14575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92368"/>
              <a:gd name="connsiteY0" fmla="*/ 142081 h 160296"/>
              <a:gd name="connsiteX1" fmla="*/ 43716 w 2092368"/>
              <a:gd name="connsiteY1" fmla="*/ 109293 h 160296"/>
              <a:gd name="connsiteX2" fmla="*/ 65574 w 2092368"/>
              <a:gd name="connsiteY2" fmla="*/ 149367 h 160296"/>
              <a:gd name="connsiteX3" fmla="*/ 94718 w 2092368"/>
              <a:gd name="connsiteY3" fmla="*/ 112936 h 160296"/>
              <a:gd name="connsiteX4" fmla="*/ 138435 w 2092368"/>
              <a:gd name="connsiteY4" fmla="*/ 142081 h 160296"/>
              <a:gd name="connsiteX5" fmla="*/ 167579 w 2092368"/>
              <a:gd name="connsiteY5" fmla="*/ 116580 h 160296"/>
              <a:gd name="connsiteX6" fmla="*/ 204009 w 2092368"/>
              <a:gd name="connsiteY6" fmla="*/ 160296 h 160296"/>
              <a:gd name="connsiteX7" fmla="*/ 240439 w 2092368"/>
              <a:gd name="connsiteY7" fmla="*/ 116580 h 160296"/>
              <a:gd name="connsiteX8" fmla="*/ 291442 w 2092368"/>
              <a:gd name="connsiteY8" fmla="*/ 145724 h 160296"/>
              <a:gd name="connsiteX9" fmla="*/ 331515 w 2092368"/>
              <a:gd name="connsiteY9" fmla="*/ 105650 h 160296"/>
              <a:gd name="connsiteX10" fmla="*/ 371588 w 2092368"/>
              <a:gd name="connsiteY10" fmla="*/ 145724 h 160296"/>
              <a:gd name="connsiteX11" fmla="*/ 415305 w 2092368"/>
              <a:gd name="connsiteY11" fmla="*/ 102007 h 160296"/>
              <a:gd name="connsiteX12" fmla="*/ 444449 w 2092368"/>
              <a:gd name="connsiteY12" fmla="*/ 138438 h 160296"/>
              <a:gd name="connsiteX13" fmla="*/ 480879 w 2092368"/>
              <a:gd name="connsiteY13" fmla="*/ 105650 h 160296"/>
              <a:gd name="connsiteX14" fmla="*/ 510023 w 2092368"/>
              <a:gd name="connsiteY14" fmla="*/ 142081 h 160296"/>
              <a:gd name="connsiteX15" fmla="*/ 539168 w 2092368"/>
              <a:gd name="connsiteY15" fmla="*/ 105650 h 160296"/>
              <a:gd name="connsiteX16" fmla="*/ 561026 w 2092368"/>
              <a:gd name="connsiteY16" fmla="*/ 145724 h 160296"/>
              <a:gd name="connsiteX17" fmla="*/ 601099 w 2092368"/>
              <a:gd name="connsiteY17" fmla="*/ 105650 h 160296"/>
              <a:gd name="connsiteX18" fmla="*/ 644815 w 2092368"/>
              <a:gd name="connsiteY18" fmla="*/ 142081 h 160296"/>
              <a:gd name="connsiteX19" fmla="*/ 673960 w 2092368"/>
              <a:gd name="connsiteY19" fmla="*/ 102007 h 160296"/>
              <a:gd name="connsiteX20" fmla="*/ 703104 w 2092368"/>
              <a:gd name="connsiteY20" fmla="*/ 142081 h 160296"/>
              <a:gd name="connsiteX21" fmla="*/ 724962 w 2092368"/>
              <a:gd name="connsiteY21" fmla="*/ 94721 h 160296"/>
              <a:gd name="connsiteX22" fmla="*/ 779608 w 2092368"/>
              <a:gd name="connsiteY22" fmla="*/ 138438 h 160296"/>
              <a:gd name="connsiteX23" fmla="*/ 819681 w 2092368"/>
              <a:gd name="connsiteY23" fmla="*/ 102007 h 160296"/>
              <a:gd name="connsiteX24" fmla="*/ 867040 w 2092368"/>
              <a:gd name="connsiteY24" fmla="*/ 145724 h 160296"/>
              <a:gd name="connsiteX25" fmla="*/ 903470 w 2092368"/>
              <a:gd name="connsiteY25" fmla="*/ 94721 h 160296"/>
              <a:gd name="connsiteX26" fmla="*/ 958116 w 2092368"/>
              <a:gd name="connsiteY26" fmla="*/ 142081 h 160296"/>
              <a:gd name="connsiteX27" fmla="*/ 998189 w 2092368"/>
              <a:gd name="connsiteY27" fmla="*/ 72863 h 160296"/>
              <a:gd name="connsiteX28" fmla="*/ 1038263 w 2092368"/>
              <a:gd name="connsiteY28" fmla="*/ 153010 h 160296"/>
              <a:gd name="connsiteX29" fmla="*/ 1063764 w 2092368"/>
              <a:gd name="connsiteY29" fmla="*/ 80149 h 160296"/>
              <a:gd name="connsiteX30" fmla="*/ 1103837 w 2092368"/>
              <a:gd name="connsiteY30" fmla="*/ 145724 h 160296"/>
              <a:gd name="connsiteX31" fmla="*/ 1129338 w 2092368"/>
              <a:gd name="connsiteY31" fmla="*/ 69220 h 160296"/>
              <a:gd name="connsiteX32" fmla="*/ 1176698 w 2092368"/>
              <a:gd name="connsiteY32" fmla="*/ 134795 h 160296"/>
              <a:gd name="connsiteX33" fmla="*/ 1198556 w 2092368"/>
              <a:gd name="connsiteY33" fmla="*/ 65577 h 160296"/>
              <a:gd name="connsiteX34" fmla="*/ 1231343 w 2092368"/>
              <a:gd name="connsiteY34" fmla="*/ 149367 h 160296"/>
              <a:gd name="connsiteX35" fmla="*/ 1267773 w 2092368"/>
              <a:gd name="connsiteY35" fmla="*/ 61934 h 160296"/>
              <a:gd name="connsiteX36" fmla="*/ 1307847 w 2092368"/>
              <a:gd name="connsiteY36" fmla="*/ 127509 h 160296"/>
              <a:gd name="connsiteX37" fmla="*/ 1355206 w 2092368"/>
              <a:gd name="connsiteY37" fmla="*/ 65577 h 160296"/>
              <a:gd name="connsiteX38" fmla="*/ 1406208 w 2092368"/>
              <a:gd name="connsiteY38" fmla="*/ 142081 h 160296"/>
              <a:gd name="connsiteX39" fmla="*/ 1438996 w 2092368"/>
              <a:gd name="connsiteY39" fmla="*/ 51005 h 160296"/>
              <a:gd name="connsiteX40" fmla="*/ 1504570 w 2092368"/>
              <a:gd name="connsiteY40" fmla="*/ 138438 h 160296"/>
              <a:gd name="connsiteX41" fmla="*/ 1544643 w 2092368"/>
              <a:gd name="connsiteY41" fmla="*/ 40076 h 160296"/>
              <a:gd name="connsiteX42" fmla="*/ 1592003 w 2092368"/>
              <a:gd name="connsiteY42" fmla="*/ 149367 h 160296"/>
              <a:gd name="connsiteX43" fmla="*/ 1635719 w 2092368"/>
              <a:gd name="connsiteY43" fmla="*/ 32790 h 160296"/>
              <a:gd name="connsiteX44" fmla="*/ 1679435 w 2092368"/>
              <a:gd name="connsiteY44" fmla="*/ 138438 h 160296"/>
              <a:gd name="connsiteX45" fmla="*/ 1712223 w 2092368"/>
              <a:gd name="connsiteY45" fmla="*/ 18218 h 160296"/>
              <a:gd name="connsiteX46" fmla="*/ 1748653 w 2092368"/>
              <a:gd name="connsiteY46" fmla="*/ 123866 h 160296"/>
              <a:gd name="connsiteX47" fmla="*/ 1796012 w 2092368"/>
              <a:gd name="connsiteY47" fmla="*/ 18218 h 160296"/>
              <a:gd name="connsiteX48" fmla="*/ 1828800 w 2092368"/>
              <a:gd name="connsiteY48" fmla="*/ 123866 h 160296"/>
              <a:gd name="connsiteX49" fmla="*/ 1868873 w 2092368"/>
              <a:gd name="connsiteY49" fmla="*/ 7289 h 160296"/>
              <a:gd name="connsiteX50" fmla="*/ 1916232 w 2092368"/>
              <a:gd name="connsiteY50" fmla="*/ 123866 h 160296"/>
              <a:gd name="connsiteX51" fmla="*/ 1959949 w 2092368"/>
              <a:gd name="connsiteY51" fmla="*/ 3646 h 160296"/>
              <a:gd name="connsiteX52" fmla="*/ 2003665 w 2092368"/>
              <a:gd name="connsiteY52" fmla="*/ 123866 h 160296"/>
              <a:gd name="connsiteX53" fmla="*/ 2043738 w 2092368"/>
              <a:gd name="connsiteY53" fmla="*/ 3 h 160296"/>
              <a:gd name="connsiteX54" fmla="*/ 2087455 w 2092368"/>
              <a:gd name="connsiteY54" fmla="*/ 120223 h 160296"/>
              <a:gd name="connsiteX55" fmla="*/ 2091958 w 2092368"/>
              <a:gd name="connsiteY55" fmla="*/ 108092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43738"/>
              <a:gd name="connsiteY0" fmla="*/ 142078 h 160293"/>
              <a:gd name="connsiteX1" fmla="*/ 43716 w 2043738"/>
              <a:gd name="connsiteY1" fmla="*/ 109290 h 160293"/>
              <a:gd name="connsiteX2" fmla="*/ 65574 w 2043738"/>
              <a:gd name="connsiteY2" fmla="*/ 149364 h 160293"/>
              <a:gd name="connsiteX3" fmla="*/ 94718 w 2043738"/>
              <a:gd name="connsiteY3" fmla="*/ 112933 h 160293"/>
              <a:gd name="connsiteX4" fmla="*/ 138435 w 2043738"/>
              <a:gd name="connsiteY4" fmla="*/ 142078 h 160293"/>
              <a:gd name="connsiteX5" fmla="*/ 167579 w 2043738"/>
              <a:gd name="connsiteY5" fmla="*/ 116577 h 160293"/>
              <a:gd name="connsiteX6" fmla="*/ 204009 w 2043738"/>
              <a:gd name="connsiteY6" fmla="*/ 160293 h 160293"/>
              <a:gd name="connsiteX7" fmla="*/ 240439 w 2043738"/>
              <a:gd name="connsiteY7" fmla="*/ 116577 h 160293"/>
              <a:gd name="connsiteX8" fmla="*/ 291442 w 2043738"/>
              <a:gd name="connsiteY8" fmla="*/ 145721 h 160293"/>
              <a:gd name="connsiteX9" fmla="*/ 331515 w 2043738"/>
              <a:gd name="connsiteY9" fmla="*/ 105647 h 160293"/>
              <a:gd name="connsiteX10" fmla="*/ 371588 w 2043738"/>
              <a:gd name="connsiteY10" fmla="*/ 145721 h 160293"/>
              <a:gd name="connsiteX11" fmla="*/ 415305 w 2043738"/>
              <a:gd name="connsiteY11" fmla="*/ 102004 h 160293"/>
              <a:gd name="connsiteX12" fmla="*/ 444449 w 2043738"/>
              <a:gd name="connsiteY12" fmla="*/ 138435 h 160293"/>
              <a:gd name="connsiteX13" fmla="*/ 480879 w 2043738"/>
              <a:gd name="connsiteY13" fmla="*/ 105647 h 160293"/>
              <a:gd name="connsiteX14" fmla="*/ 510023 w 2043738"/>
              <a:gd name="connsiteY14" fmla="*/ 142078 h 160293"/>
              <a:gd name="connsiteX15" fmla="*/ 539168 w 2043738"/>
              <a:gd name="connsiteY15" fmla="*/ 105647 h 160293"/>
              <a:gd name="connsiteX16" fmla="*/ 561026 w 2043738"/>
              <a:gd name="connsiteY16" fmla="*/ 145721 h 160293"/>
              <a:gd name="connsiteX17" fmla="*/ 601099 w 2043738"/>
              <a:gd name="connsiteY17" fmla="*/ 105647 h 160293"/>
              <a:gd name="connsiteX18" fmla="*/ 644815 w 2043738"/>
              <a:gd name="connsiteY18" fmla="*/ 142078 h 160293"/>
              <a:gd name="connsiteX19" fmla="*/ 673960 w 2043738"/>
              <a:gd name="connsiteY19" fmla="*/ 102004 h 160293"/>
              <a:gd name="connsiteX20" fmla="*/ 703104 w 2043738"/>
              <a:gd name="connsiteY20" fmla="*/ 142078 h 160293"/>
              <a:gd name="connsiteX21" fmla="*/ 724962 w 2043738"/>
              <a:gd name="connsiteY21" fmla="*/ 94718 h 160293"/>
              <a:gd name="connsiteX22" fmla="*/ 779608 w 2043738"/>
              <a:gd name="connsiteY22" fmla="*/ 138435 h 160293"/>
              <a:gd name="connsiteX23" fmla="*/ 819681 w 2043738"/>
              <a:gd name="connsiteY23" fmla="*/ 102004 h 160293"/>
              <a:gd name="connsiteX24" fmla="*/ 867040 w 2043738"/>
              <a:gd name="connsiteY24" fmla="*/ 145721 h 160293"/>
              <a:gd name="connsiteX25" fmla="*/ 903470 w 2043738"/>
              <a:gd name="connsiteY25" fmla="*/ 94718 h 160293"/>
              <a:gd name="connsiteX26" fmla="*/ 958116 w 2043738"/>
              <a:gd name="connsiteY26" fmla="*/ 142078 h 160293"/>
              <a:gd name="connsiteX27" fmla="*/ 998189 w 2043738"/>
              <a:gd name="connsiteY27" fmla="*/ 72860 h 160293"/>
              <a:gd name="connsiteX28" fmla="*/ 1038263 w 2043738"/>
              <a:gd name="connsiteY28" fmla="*/ 153007 h 160293"/>
              <a:gd name="connsiteX29" fmla="*/ 1063764 w 2043738"/>
              <a:gd name="connsiteY29" fmla="*/ 80146 h 160293"/>
              <a:gd name="connsiteX30" fmla="*/ 1103837 w 2043738"/>
              <a:gd name="connsiteY30" fmla="*/ 145721 h 160293"/>
              <a:gd name="connsiteX31" fmla="*/ 1129338 w 2043738"/>
              <a:gd name="connsiteY31" fmla="*/ 69217 h 160293"/>
              <a:gd name="connsiteX32" fmla="*/ 1176698 w 2043738"/>
              <a:gd name="connsiteY32" fmla="*/ 134792 h 160293"/>
              <a:gd name="connsiteX33" fmla="*/ 1198556 w 2043738"/>
              <a:gd name="connsiteY33" fmla="*/ 65574 h 160293"/>
              <a:gd name="connsiteX34" fmla="*/ 1231343 w 2043738"/>
              <a:gd name="connsiteY34" fmla="*/ 149364 h 160293"/>
              <a:gd name="connsiteX35" fmla="*/ 1267773 w 2043738"/>
              <a:gd name="connsiteY35" fmla="*/ 61931 h 160293"/>
              <a:gd name="connsiteX36" fmla="*/ 1307847 w 2043738"/>
              <a:gd name="connsiteY36" fmla="*/ 127506 h 160293"/>
              <a:gd name="connsiteX37" fmla="*/ 1355206 w 2043738"/>
              <a:gd name="connsiteY37" fmla="*/ 65574 h 160293"/>
              <a:gd name="connsiteX38" fmla="*/ 1406208 w 2043738"/>
              <a:gd name="connsiteY38" fmla="*/ 142078 h 160293"/>
              <a:gd name="connsiteX39" fmla="*/ 1438996 w 2043738"/>
              <a:gd name="connsiteY39" fmla="*/ 51002 h 160293"/>
              <a:gd name="connsiteX40" fmla="*/ 1504570 w 2043738"/>
              <a:gd name="connsiteY40" fmla="*/ 138435 h 160293"/>
              <a:gd name="connsiteX41" fmla="*/ 1544643 w 2043738"/>
              <a:gd name="connsiteY41" fmla="*/ 40073 h 160293"/>
              <a:gd name="connsiteX42" fmla="*/ 1592003 w 2043738"/>
              <a:gd name="connsiteY42" fmla="*/ 149364 h 160293"/>
              <a:gd name="connsiteX43" fmla="*/ 1635719 w 2043738"/>
              <a:gd name="connsiteY43" fmla="*/ 32787 h 160293"/>
              <a:gd name="connsiteX44" fmla="*/ 1679435 w 2043738"/>
              <a:gd name="connsiteY44" fmla="*/ 138435 h 160293"/>
              <a:gd name="connsiteX45" fmla="*/ 1712223 w 2043738"/>
              <a:gd name="connsiteY45" fmla="*/ 18215 h 160293"/>
              <a:gd name="connsiteX46" fmla="*/ 1748653 w 2043738"/>
              <a:gd name="connsiteY46" fmla="*/ 123863 h 160293"/>
              <a:gd name="connsiteX47" fmla="*/ 1796012 w 2043738"/>
              <a:gd name="connsiteY47" fmla="*/ 18215 h 160293"/>
              <a:gd name="connsiteX48" fmla="*/ 1828800 w 2043738"/>
              <a:gd name="connsiteY48" fmla="*/ 123863 h 160293"/>
              <a:gd name="connsiteX49" fmla="*/ 1868873 w 2043738"/>
              <a:gd name="connsiteY49" fmla="*/ 7286 h 160293"/>
              <a:gd name="connsiteX50" fmla="*/ 1916232 w 2043738"/>
              <a:gd name="connsiteY50" fmla="*/ 123863 h 160293"/>
              <a:gd name="connsiteX51" fmla="*/ 1959949 w 2043738"/>
              <a:gd name="connsiteY51" fmla="*/ 3643 h 160293"/>
              <a:gd name="connsiteX52" fmla="*/ 2003665 w 2043738"/>
              <a:gd name="connsiteY52" fmla="*/ 123863 h 160293"/>
              <a:gd name="connsiteX53" fmla="*/ 2043738 w 2043738"/>
              <a:gd name="connsiteY53" fmla="*/ 0 h 160293"/>
              <a:gd name="connsiteX0" fmla="*/ 0 w 2003665"/>
              <a:gd name="connsiteY0" fmla="*/ 138435 h 156650"/>
              <a:gd name="connsiteX1" fmla="*/ 43716 w 2003665"/>
              <a:gd name="connsiteY1" fmla="*/ 105647 h 156650"/>
              <a:gd name="connsiteX2" fmla="*/ 65574 w 2003665"/>
              <a:gd name="connsiteY2" fmla="*/ 145721 h 156650"/>
              <a:gd name="connsiteX3" fmla="*/ 94718 w 2003665"/>
              <a:gd name="connsiteY3" fmla="*/ 109290 h 156650"/>
              <a:gd name="connsiteX4" fmla="*/ 138435 w 2003665"/>
              <a:gd name="connsiteY4" fmla="*/ 138435 h 156650"/>
              <a:gd name="connsiteX5" fmla="*/ 167579 w 2003665"/>
              <a:gd name="connsiteY5" fmla="*/ 112934 h 156650"/>
              <a:gd name="connsiteX6" fmla="*/ 204009 w 2003665"/>
              <a:gd name="connsiteY6" fmla="*/ 156650 h 156650"/>
              <a:gd name="connsiteX7" fmla="*/ 240439 w 2003665"/>
              <a:gd name="connsiteY7" fmla="*/ 112934 h 156650"/>
              <a:gd name="connsiteX8" fmla="*/ 291442 w 2003665"/>
              <a:gd name="connsiteY8" fmla="*/ 142078 h 156650"/>
              <a:gd name="connsiteX9" fmla="*/ 331515 w 2003665"/>
              <a:gd name="connsiteY9" fmla="*/ 102004 h 156650"/>
              <a:gd name="connsiteX10" fmla="*/ 371588 w 2003665"/>
              <a:gd name="connsiteY10" fmla="*/ 142078 h 156650"/>
              <a:gd name="connsiteX11" fmla="*/ 415305 w 2003665"/>
              <a:gd name="connsiteY11" fmla="*/ 98361 h 156650"/>
              <a:gd name="connsiteX12" fmla="*/ 444449 w 2003665"/>
              <a:gd name="connsiteY12" fmla="*/ 134792 h 156650"/>
              <a:gd name="connsiteX13" fmla="*/ 480879 w 2003665"/>
              <a:gd name="connsiteY13" fmla="*/ 102004 h 156650"/>
              <a:gd name="connsiteX14" fmla="*/ 510023 w 2003665"/>
              <a:gd name="connsiteY14" fmla="*/ 138435 h 156650"/>
              <a:gd name="connsiteX15" fmla="*/ 539168 w 2003665"/>
              <a:gd name="connsiteY15" fmla="*/ 102004 h 156650"/>
              <a:gd name="connsiteX16" fmla="*/ 561026 w 2003665"/>
              <a:gd name="connsiteY16" fmla="*/ 142078 h 156650"/>
              <a:gd name="connsiteX17" fmla="*/ 601099 w 2003665"/>
              <a:gd name="connsiteY17" fmla="*/ 102004 h 156650"/>
              <a:gd name="connsiteX18" fmla="*/ 644815 w 2003665"/>
              <a:gd name="connsiteY18" fmla="*/ 138435 h 156650"/>
              <a:gd name="connsiteX19" fmla="*/ 673960 w 2003665"/>
              <a:gd name="connsiteY19" fmla="*/ 98361 h 156650"/>
              <a:gd name="connsiteX20" fmla="*/ 703104 w 2003665"/>
              <a:gd name="connsiteY20" fmla="*/ 138435 h 156650"/>
              <a:gd name="connsiteX21" fmla="*/ 724962 w 2003665"/>
              <a:gd name="connsiteY21" fmla="*/ 91075 h 156650"/>
              <a:gd name="connsiteX22" fmla="*/ 779608 w 2003665"/>
              <a:gd name="connsiteY22" fmla="*/ 134792 h 156650"/>
              <a:gd name="connsiteX23" fmla="*/ 819681 w 2003665"/>
              <a:gd name="connsiteY23" fmla="*/ 98361 h 156650"/>
              <a:gd name="connsiteX24" fmla="*/ 867040 w 2003665"/>
              <a:gd name="connsiteY24" fmla="*/ 142078 h 156650"/>
              <a:gd name="connsiteX25" fmla="*/ 903470 w 2003665"/>
              <a:gd name="connsiteY25" fmla="*/ 91075 h 156650"/>
              <a:gd name="connsiteX26" fmla="*/ 958116 w 2003665"/>
              <a:gd name="connsiteY26" fmla="*/ 138435 h 156650"/>
              <a:gd name="connsiteX27" fmla="*/ 998189 w 2003665"/>
              <a:gd name="connsiteY27" fmla="*/ 69217 h 156650"/>
              <a:gd name="connsiteX28" fmla="*/ 1038263 w 2003665"/>
              <a:gd name="connsiteY28" fmla="*/ 149364 h 156650"/>
              <a:gd name="connsiteX29" fmla="*/ 1063764 w 2003665"/>
              <a:gd name="connsiteY29" fmla="*/ 76503 h 156650"/>
              <a:gd name="connsiteX30" fmla="*/ 1103837 w 2003665"/>
              <a:gd name="connsiteY30" fmla="*/ 142078 h 156650"/>
              <a:gd name="connsiteX31" fmla="*/ 1129338 w 2003665"/>
              <a:gd name="connsiteY31" fmla="*/ 65574 h 156650"/>
              <a:gd name="connsiteX32" fmla="*/ 1176698 w 2003665"/>
              <a:gd name="connsiteY32" fmla="*/ 131149 h 156650"/>
              <a:gd name="connsiteX33" fmla="*/ 1198556 w 2003665"/>
              <a:gd name="connsiteY33" fmla="*/ 61931 h 156650"/>
              <a:gd name="connsiteX34" fmla="*/ 1231343 w 2003665"/>
              <a:gd name="connsiteY34" fmla="*/ 145721 h 156650"/>
              <a:gd name="connsiteX35" fmla="*/ 1267773 w 2003665"/>
              <a:gd name="connsiteY35" fmla="*/ 58288 h 156650"/>
              <a:gd name="connsiteX36" fmla="*/ 1307847 w 2003665"/>
              <a:gd name="connsiteY36" fmla="*/ 123863 h 156650"/>
              <a:gd name="connsiteX37" fmla="*/ 1355206 w 2003665"/>
              <a:gd name="connsiteY37" fmla="*/ 61931 h 156650"/>
              <a:gd name="connsiteX38" fmla="*/ 1406208 w 2003665"/>
              <a:gd name="connsiteY38" fmla="*/ 138435 h 156650"/>
              <a:gd name="connsiteX39" fmla="*/ 1438996 w 2003665"/>
              <a:gd name="connsiteY39" fmla="*/ 47359 h 156650"/>
              <a:gd name="connsiteX40" fmla="*/ 1504570 w 2003665"/>
              <a:gd name="connsiteY40" fmla="*/ 134792 h 156650"/>
              <a:gd name="connsiteX41" fmla="*/ 1544643 w 2003665"/>
              <a:gd name="connsiteY41" fmla="*/ 36430 h 156650"/>
              <a:gd name="connsiteX42" fmla="*/ 1592003 w 2003665"/>
              <a:gd name="connsiteY42" fmla="*/ 145721 h 156650"/>
              <a:gd name="connsiteX43" fmla="*/ 1635719 w 2003665"/>
              <a:gd name="connsiteY43" fmla="*/ 29144 h 156650"/>
              <a:gd name="connsiteX44" fmla="*/ 1679435 w 2003665"/>
              <a:gd name="connsiteY44" fmla="*/ 134792 h 156650"/>
              <a:gd name="connsiteX45" fmla="*/ 1712223 w 2003665"/>
              <a:gd name="connsiteY45" fmla="*/ 14572 h 156650"/>
              <a:gd name="connsiteX46" fmla="*/ 1748653 w 2003665"/>
              <a:gd name="connsiteY46" fmla="*/ 120220 h 156650"/>
              <a:gd name="connsiteX47" fmla="*/ 1796012 w 2003665"/>
              <a:gd name="connsiteY47" fmla="*/ 14572 h 156650"/>
              <a:gd name="connsiteX48" fmla="*/ 1828800 w 2003665"/>
              <a:gd name="connsiteY48" fmla="*/ 120220 h 156650"/>
              <a:gd name="connsiteX49" fmla="*/ 1868873 w 2003665"/>
              <a:gd name="connsiteY49" fmla="*/ 3643 h 156650"/>
              <a:gd name="connsiteX50" fmla="*/ 1916232 w 2003665"/>
              <a:gd name="connsiteY50" fmla="*/ 120220 h 156650"/>
              <a:gd name="connsiteX51" fmla="*/ 1959949 w 2003665"/>
              <a:gd name="connsiteY51" fmla="*/ 0 h 156650"/>
              <a:gd name="connsiteX52" fmla="*/ 2003665 w 2003665"/>
              <a:gd name="connsiteY52" fmla="*/ 120220 h 156650"/>
              <a:gd name="connsiteX0" fmla="*/ 0 w 1959949"/>
              <a:gd name="connsiteY0" fmla="*/ 138435 h 156650"/>
              <a:gd name="connsiteX1" fmla="*/ 43716 w 1959949"/>
              <a:gd name="connsiteY1" fmla="*/ 105647 h 156650"/>
              <a:gd name="connsiteX2" fmla="*/ 65574 w 1959949"/>
              <a:gd name="connsiteY2" fmla="*/ 145721 h 156650"/>
              <a:gd name="connsiteX3" fmla="*/ 94718 w 1959949"/>
              <a:gd name="connsiteY3" fmla="*/ 109290 h 156650"/>
              <a:gd name="connsiteX4" fmla="*/ 138435 w 1959949"/>
              <a:gd name="connsiteY4" fmla="*/ 138435 h 156650"/>
              <a:gd name="connsiteX5" fmla="*/ 167579 w 1959949"/>
              <a:gd name="connsiteY5" fmla="*/ 112934 h 156650"/>
              <a:gd name="connsiteX6" fmla="*/ 204009 w 1959949"/>
              <a:gd name="connsiteY6" fmla="*/ 156650 h 156650"/>
              <a:gd name="connsiteX7" fmla="*/ 240439 w 1959949"/>
              <a:gd name="connsiteY7" fmla="*/ 112934 h 156650"/>
              <a:gd name="connsiteX8" fmla="*/ 291442 w 1959949"/>
              <a:gd name="connsiteY8" fmla="*/ 142078 h 156650"/>
              <a:gd name="connsiteX9" fmla="*/ 331515 w 1959949"/>
              <a:gd name="connsiteY9" fmla="*/ 102004 h 156650"/>
              <a:gd name="connsiteX10" fmla="*/ 371588 w 1959949"/>
              <a:gd name="connsiteY10" fmla="*/ 142078 h 156650"/>
              <a:gd name="connsiteX11" fmla="*/ 415305 w 1959949"/>
              <a:gd name="connsiteY11" fmla="*/ 98361 h 156650"/>
              <a:gd name="connsiteX12" fmla="*/ 444449 w 1959949"/>
              <a:gd name="connsiteY12" fmla="*/ 134792 h 156650"/>
              <a:gd name="connsiteX13" fmla="*/ 480879 w 1959949"/>
              <a:gd name="connsiteY13" fmla="*/ 102004 h 156650"/>
              <a:gd name="connsiteX14" fmla="*/ 510023 w 1959949"/>
              <a:gd name="connsiteY14" fmla="*/ 138435 h 156650"/>
              <a:gd name="connsiteX15" fmla="*/ 539168 w 1959949"/>
              <a:gd name="connsiteY15" fmla="*/ 102004 h 156650"/>
              <a:gd name="connsiteX16" fmla="*/ 561026 w 1959949"/>
              <a:gd name="connsiteY16" fmla="*/ 142078 h 156650"/>
              <a:gd name="connsiteX17" fmla="*/ 601099 w 1959949"/>
              <a:gd name="connsiteY17" fmla="*/ 102004 h 156650"/>
              <a:gd name="connsiteX18" fmla="*/ 644815 w 1959949"/>
              <a:gd name="connsiteY18" fmla="*/ 138435 h 156650"/>
              <a:gd name="connsiteX19" fmla="*/ 673960 w 1959949"/>
              <a:gd name="connsiteY19" fmla="*/ 98361 h 156650"/>
              <a:gd name="connsiteX20" fmla="*/ 703104 w 1959949"/>
              <a:gd name="connsiteY20" fmla="*/ 138435 h 156650"/>
              <a:gd name="connsiteX21" fmla="*/ 724962 w 1959949"/>
              <a:gd name="connsiteY21" fmla="*/ 91075 h 156650"/>
              <a:gd name="connsiteX22" fmla="*/ 779608 w 1959949"/>
              <a:gd name="connsiteY22" fmla="*/ 134792 h 156650"/>
              <a:gd name="connsiteX23" fmla="*/ 819681 w 1959949"/>
              <a:gd name="connsiteY23" fmla="*/ 98361 h 156650"/>
              <a:gd name="connsiteX24" fmla="*/ 867040 w 1959949"/>
              <a:gd name="connsiteY24" fmla="*/ 142078 h 156650"/>
              <a:gd name="connsiteX25" fmla="*/ 903470 w 1959949"/>
              <a:gd name="connsiteY25" fmla="*/ 91075 h 156650"/>
              <a:gd name="connsiteX26" fmla="*/ 958116 w 1959949"/>
              <a:gd name="connsiteY26" fmla="*/ 138435 h 156650"/>
              <a:gd name="connsiteX27" fmla="*/ 998189 w 1959949"/>
              <a:gd name="connsiteY27" fmla="*/ 69217 h 156650"/>
              <a:gd name="connsiteX28" fmla="*/ 1038263 w 1959949"/>
              <a:gd name="connsiteY28" fmla="*/ 149364 h 156650"/>
              <a:gd name="connsiteX29" fmla="*/ 1063764 w 1959949"/>
              <a:gd name="connsiteY29" fmla="*/ 76503 h 156650"/>
              <a:gd name="connsiteX30" fmla="*/ 1103837 w 1959949"/>
              <a:gd name="connsiteY30" fmla="*/ 142078 h 156650"/>
              <a:gd name="connsiteX31" fmla="*/ 1129338 w 1959949"/>
              <a:gd name="connsiteY31" fmla="*/ 65574 h 156650"/>
              <a:gd name="connsiteX32" fmla="*/ 1176698 w 1959949"/>
              <a:gd name="connsiteY32" fmla="*/ 131149 h 156650"/>
              <a:gd name="connsiteX33" fmla="*/ 1198556 w 1959949"/>
              <a:gd name="connsiteY33" fmla="*/ 61931 h 156650"/>
              <a:gd name="connsiteX34" fmla="*/ 1231343 w 1959949"/>
              <a:gd name="connsiteY34" fmla="*/ 145721 h 156650"/>
              <a:gd name="connsiteX35" fmla="*/ 1267773 w 1959949"/>
              <a:gd name="connsiteY35" fmla="*/ 58288 h 156650"/>
              <a:gd name="connsiteX36" fmla="*/ 1307847 w 1959949"/>
              <a:gd name="connsiteY36" fmla="*/ 123863 h 156650"/>
              <a:gd name="connsiteX37" fmla="*/ 1355206 w 1959949"/>
              <a:gd name="connsiteY37" fmla="*/ 61931 h 156650"/>
              <a:gd name="connsiteX38" fmla="*/ 1406208 w 1959949"/>
              <a:gd name="connsiteY38" fmla="*/ 138435 h 156650"/>
              <a:gd name="connsiteX39" fmla="*/ 1438996 w 1959949"/>
              <a:gd name="connsiteY39" fmla="*/ 47359 h 156650"/>
              <a:gd name="connsiteX40" fmla="*/ 1504570 w 1959949"/>
              <a:gd name="connsiteY40" fmla="*/ 134792 h 156650"/>
              <a:gd name="connsiteX41" fmla="*/ 1544643 w 1959949"/>
              <a:gd name="connsiteY41" fmla="*/ 36430 h 156650"/>
              <a:gd name="connsiteX42" fmla="*/ 1592003 w 1959949"/>
              <a:gd name="connsiteY42" fmla="*/ 145721 h 156650"/>
              <a:gd name="connsiteX43" fmla="*/ 1635719 w 1959949"/>
              <a:gd name="connsiteY43" fmla="*/ 29144 h 156650"/>
              <a:gd name="connsiteX44" fmla="*/ 1679435 w 1959949"/>
              <a:gd name="connsiteY44" fmla="*/ 134792 h 156650"/>
              <a:gd name="connsiteX45" fmla="*/ 1712223 w 1959949"/>
              <a:gd name="connsiteY45" fmla="*/ 14572 h 156650"/>
              <a:gd name="connsiteX46" fmla="*/ 1748653 w 1959949"/>
              <a:gd name="connsiteY46" fmla="*/ 120220 h 156650"/>
              <a:gd name="connsiteX47" fmla="*/ 1796012 w 1959949"/>
              <a:gd name="connsiteY47" fmla="*/ 14572 h 156650"/>
              <a:gd name="connsiteX48" fmla="*/ 1828800 w 1959949"/>
              <a:gd name="connsiteY48" fmla="*/ 120220 h 156650"/>
              <a:gd name="connsiteX49" fmla="*/ 1868873 w 1959949"/>
              <a:gd name="connsiteY49" fmla="*/ 3643 h 156650"/>
              <a:gd name="connsiteX50" fmla="*/ 1916232 w 1959949"/>
              <a:gd name="connsiteY50" fmla="*/ 120220 h 156650"/>
              <a:gd name="connsiteX51" fmla="*/ 1959949 w 1959949"/>
              <a:gd name="connsiteY51" fmla="*/ 0 h 156650"/>
              <a:gd name="connsiteX0" fmla="*/ 0 w 1916232"/>
              <a:gd name="connsiteY0" fmla="*/ 134792 h 153007"/>
              <a:gd name="connsiteX1" fmla="*/ 43716 w 1916232"/>
              <a:gd name="connsiteY1" fmla="*/ 102004 h 153007"/>
              <a:gd name="connsiteX2" fmla="*/ 65574 w 1916232"/>
              <a:gd name="connsiteY2" fmla="*/ 142078 h 153007"/>
              <a:gd name="connsiteX3" fmla="*/ 94718 w 1916232"/>
              <a:gd name="connsiteY3" fmla="*/ 105647 h 153007"/>
              <a:gd name="connsiteX4" fmla="*/ 138435 w 1916232"/>
              <a:gd name="connsiteY4" fmla="*/ 134792 h 153007"/>
              <a:gd name="connsiteX5" fmla="*/ 167579 w 1916232"/>
              <a:gd name="connsiteY5" fmla="*/ 109291 h 153007"/>
              <a:gd name="connsiteX6" fmla="*/ 204009 w 1916232"/>
              <a:gd name="connsiteY6" fmla="*/ 153007 h 153007"/>
              <a:gd name="connsiteX7" fmla="*/ 240439 w 1916232"/>
              <a:gd name="connsiteY7" fmla="*/ 109291 h 153007"/>
              <a:gd name="connsiteX8" fmla="*/ 291442 w 1916232"/>
              <a:gd name="connsiteY8" fmla="*/ 138435 h 153007"/>
              <a:gd name="connsiteX9" fmla="*/ 331515 w 1916232"/>
              <a:gd name="connsiteY9" fmla="*/ 98361 h 153007"/>
              <a:gd name="connsiteX10" fmla="*/ 371588 w 1916232"/>
              <a:gd name="connsiteY10" fmla="*/ 138435 h 153007"/>
              <a:gd name="connsiteX11" fmla="*/ 415305 w 1916232"/>
              <a:gd name="connsiteY11" fmla="*/ 94718 h 153007"/>
              <a:gd name="connsiteX12" fmla="*/ 444449 w 1916232"/>
              <a:gd name="connsiteY12" fmla="*/ 131149 h 153007"/>
              <a:gd name="connsiteX13" fmla="*/ 480879 w 1916232"/>
              <a:gd name="connsiteY13" fmla="*/ 98361 h 153007"/>
              <a:gd name="connsiteX14" fmla="*/ 510023 w 1916232"/>
              <a:gd name="connsiteY14" fmla="*/ 134792 h 153007"/>
              <a:gd name="connsiteX15" fmla="*/ 539168 w 1916232"/>
              <a:gd name="connsiteY15" fmla="*/ 98361 h 153007"/>
              <a:gd name="connsiteX16" fmla="*/ 561026 w 1916232"/>
              <a:gd name="connsiteY16" fmla="*/ 138435 h 153007"/>
              <a:gd name="connsiteX17" fmla="*/ 601099 w 1916232"/>
              <a:gd name="connsiteY17" fmla="*/ 98361 h 153007"/>
              <a:gd name="connsiteX18" fmla="*/ 644815 w 1916232"/>
              <a:gd name="connsiteY18" fmla="*/ 134792 h 153007"/>
              <a:gd name="connsiteX19" fmla="*/ 673960 w 1916232"/>
              <a:gd name="connsiteY19" fmla="*/ 94718 h 153007"/>
              <a:gd name="connsiteX20" fmla="*/ 703104 w 1916232"/>
              <a:gd name="connsiteY20" fmla="*/ 134792 h 153007"/>
              <a:gd name="connsiteX21" fmla="*/ 724962 w 1916232"/>
              <a:gd name="connsiteY21" fmla="*/ 87432 h 153007"/>
              <a:gd name="connsiteX22" fmla="*/ 779608 w 1916232"/>
              <a:gd name="connsiteY22" fmla="*/ 131149 h 153007"/>
              <a:gd name="connsiteX23" fmla="*/ 819681 w 1916232"/>
              <a:gd name="connsiteY23" fmla="*/ 94718 h 153007"/>
              <a:gd name="connsiteX24" fmla="*/ 867040 w 1916232"/>
              <a:gd name="connsiteY24" fmla="*/ 138435 h 153007"/>
              <a:gd name="connsiteX25" fmla="*/ 903470 w 1916232"/>
              <a:gd name="connsiteY25" fmla="*/ 87432 h 153007"/>
              <a:gd name="connsiteX26" fmla="*/ 958116 w 1916232"/>
              <a:gd name="connsiteY26" fmla="*/ 134792 h 153007"/>
              <a:gd name="connsiteX27" fmla="*/ 998189 w 1916232"/>
              <a:gd name="connsiteY27" fmla="*/ 65574 h 153007"/>
              <a:gd name="connsiteX28" fmla="*/ 1038263 w 1916232"/>
              <a:gd name="connsiteY28" fmla="*/ 145721 h 153007"/>
              <a:gd name="connsiteX29" fmla="*/ 1063764 w 1916232"/>
              <a:gd name="connsiteY29" fmla="*/ 72860 h 153007"/>
              <a:gd name="connsiteX30" fmla="*/ 1103837 w 1916232"/>
              <a:gd name="connsiteY30" fmla="*/ 138435 h 153007"/>
              <a:gd name="connsiteX31" fmla="*/ 1129338 w 1916232"/>
              <a:gd name="connsiteY31" fmla="*/ 61931 h 153007"/>
              <a:gd name="connsiteX32" fmla="*/ 1176698 w 1916232"/>
              <a:gd name="connsiteY32" fmla="*/ 127506 h 153007"/>
              <a:gd name="connsiteX33" fmla="*/ 1198556 w 1916232"/>
              <a:gd name="connsiteY33" fmla="*/ 58288 h 153007"/>
              <a:gd name="connsiteX34" fmla="*/ 1231343 w 1916232"/>
              <a:gd name="connsiteY34" fmla="*/ 142078 h 153007"/>
              <a:gd name="connsiteX35" fmla="*/ 1267773 w 1916232"/>
              <a:gd name="connsiteY35" fmla="*/ 54645 h 153007"/>
              <a:gd name="connsiteX36" fmla="*/ 1307847 w 1916232"/>
              <a:gd name="connsiteY36" fmla="*/ 120220 h 153007"/>
              <a:gd name="connsiteX37" fmla="*/ 1355206 w 1916232"/>
              <a:gd name="connsiteY37" fmla="*/ 58288 h 153007"/>
              <a:gd name="connsiteX38" fmla="*/ 1406208 w 1916232"/>
              <a:gd name="connsiteY38" fmla="*/ 134792 h 153007"/>
              <a:gd name="connsiteX39" fmla="*/ 1438996 w 1916232"/>
              <a:gd name="connsiteY39" fmla="*/ 43716 h 153007"/>
              <a:gd name="connsiteX40" fmla="*/ 1504570 w 1916232"/>
              <a:gd name="connsiteY40" fmla="*/ 131149 h 153007"/>
              <a:gd name="connsiteX41" fmla="*/ 1544643 w 1916232"/>
              <a:gd name="connsiteY41" fmla="*/ 32787 h 153007"/>
              <a:gd name="connsiteX42" fmla="*/ 1592003 w 1916232"/>
              <a:gd name="connsiteY42" fmla="*/ 142078 h 153007"/>
              <a:gd name="connsiteX43" fmla="*/ 1635719 w 1916232"/>
              <a:gd name="connsiteY43" fmla="*/ 25501 h 153007"/>
              <a:gd name="connsiteX44" fmla="*/ 1679435 w 1916232"/>
              <a:gd name="connsiteY44" fmla="*/ 131149 h 153007"/>
              <a:gd name="connsiteX45" fmla="*/ 1712223 w 1916232"/>
              <a:gd name="connsiteY45" fmla="*/ 10929 h 153007"/>
              <a:gd name="connsiteX46" fmla="*/ 1748653 w 1916232"/>
              <a:gd name="connsiteY46" fmla="*/ 116577 h 153007"/>
              <a:gd name="connsiteX47" fmla="*/ 1796012 w 1916232"/>
              <a:gd name="connsiteY47" fmla="*/ 10929 h 153007"/>
              <a:gd name="connsiteX48" fmla="*/ 1828800 w 1916232"/>
              <a:gd name="connsiteY48" fmla="*/ 116577 h 153007"/>
              <a:gd name="connsiteX49" fmla="*/ 1868873 w 1916232"/>
              <a:gd name="connsiteY49" fmla="*/ 0 h 153007"/>
              <a:gd name="connsiteX50" fmla="*/ 1916232 w 1916232"/>
              <a:gd name="connsiteY50" fmla="*/ 116577 h 153007"/>
              <a:gd name="connsiteX0" fmla="*/ 0 w 1868873"/>
              <a:gd name="connsiteY0" fmla="*/ 134792 h 153007"/>
              <a:gd name="connsiteX1" fmla="*/ 43716 w 1868873"/>
              <a:gd name="connsiteY1" fmla="*/ 102004 h 153007"/>
              <a:gd name="connsiteX2" fmla="*/ 65574 w 1868873"/>
              <a:gd name="connsiteY2" fmla="*/ 142078 h 153007"/>
              <a:gd name="connsiteX3" fmla="*/ 94718 w 1868873"/>
              <a:gd name="connsiteY3" fmla="*/ 105647 h 153007"/>
              <a:gd name="connsiteX4" fmla="*/ 138435 w 1868873"/>
              <a:gd name="connsiteY4" fmla="*/ 134792 h 153007"/>
              <a:gd name="connsiteX5" fmla="*/ 167579 w 1868873"/>
              <a:gd name="connsiteY5" fmla="*/ 109291 h 153007"/>
              <a:gd name="connsiteX6" fmla="*/ 204009 w 1868873"/>
              <a:gd name="connsiteY6" fmla="*/ 153007 h 153007"/>
              <a:gd name="connsiteX7" fmla="*/ 240439 w 1868873"/>
              <a:gd name="connsiteY7" fmla="*/ 109291 h 153007"/>
              <a:gd name="connsiteX8" fmla="*/ 291442 w 1868873"/>
              <a:gd name="connsiteY8" fmla="*/ 138435 h 153007"/>
              <a:gd name="connsiteX9" fmla="*/ 331515 w 1868873"/>
              <a:gd name="connsiteY9" fmla="*/ 98361 h 153007"/>
              <a:gd name="connsiteX10" fmla="*/ 371588 w 1868873"/>
              <a:gd name="connsiteY10" fmla="*/ 138435 h 153007"/>
              <a:gd name="connsiteX11" fmla="*/ 415305 w 1868873"/>
              <a:gd name="connsiteY11" fmla="*/ 94718 h 153007"/>
              <a:gd name="connsiteX12" fmla="*/ 444449 w 1868873"/>
              <a:gd name="connsiteY12" fmla="*/ 131149 h 153007"/>
              <a:gd name="connsiteX13" fmla="*/ 480879 w 1868873"/>
              <a:gd name="connsiteY13" fmla="*/ 98361 h 153007"/>
              <a:gd name="connsiteX14" fmla="*/ 510023 w 1868873"/>
              <a:gd name="connsiteY14" fmla="*/ 134792 h 153007"/>
              <a:gd name="connsiteX15" fmla="*/ 539168 w 1868873"/>
              <a:gd name="connsiteY15" fmla="*/ 98361 h 153007"/>
              <a:gd name="connsiteX16" fmla="*/ 561026 w 1868873"/>
              <a:gd name="connsiteY16" fmla="*/ 138435 h 153007"/>
              <a:gd name="connsiteX17" fmla="*/ 601099 w 1868873"/>
              <a:gd name="connsiteY17" fmla="*/ 98361 h 153007"/>
              <a:gd name="connsiteX18" fmla="*/ 644815 w 1868873"/>
              <a:gd name="connsiteY18" fmla="*/ 134792 h 153007"/>
              <a:gd name="connsiteX19" fmla="*/ 673960 w 1868873"/>
              <a:gd name="connsiteY19" fmla="*/ 94718 h 153007"/>
              <a:gd name="connsiteX20" fmla="*/ 703104 w 1868873"/>
              <a:gd name="connsiteY20" fmla="*/ 134792 h 153007"/>
              <a:gd name="connsiteX21" fmla="*/ 724962 w 1868873"/>
              <a:gd name="connsiteY21" fmla="*/ 87432 h 153007"/>
              <a:gd name="connsiteX22" fmla="*/ 779608 w 1868873"/>
              <a:gd name="connsiteY22" fmla="*/ 131149 h 153007"/>
              <a:gd name="connsiteX23" fmla="*/ 819681 w 1868873"/>
              <a:gd name="connsiteY23" fmla="*/ 94718 h 153007"/>
              <a:gd name="connsiteX24" fmla="*/ 867040 w 1868873"/>
              <a:gd name="connsiteY24" fmla="*/ 138435 h 153007"/>
              <a:gd name="connsiteX25" fmla="*/ 903470 w 1868873"/>
              <a:gd name="connsiteY25" fmla="*/ 87432 h 153007"/>
              <a:gd name="connsiteX26" fmla="*/ 958116 w 1868873"/>
              <a:gd name="connsiteY26" fmla="*/ 134792 h 153007"/>
              <a:gd name="connsiteX27" fmla="*/ 998189 w 1868873"/>
              <a:gd name="connsiteY27" fmla="*/ 65574 h 153007"/>
              <a:gd name="connsiteX28" fmla="*/ 1038263 w 1868873"/>
              <a:gd name="connsiteY28" fmla="*/ 145721 h 153007"/>
              <a:gd name="connsiteX29" fmla="*/ 1063764 w 1868873"/>
              <a:gd name="connsiteY29" fmla="*/ 72860 h 153007"/>
              <a:gd name="connsiteX30" fmla="*/ 1103837 w 1868873"/>
              <a:gd name="connsiteY30" fmla="*/ 138435 h 153007"/>
              <a:gd name="connsiteX31" fmla="*/ 1129338 w 1868873"/>
              <a:gd name="connsiteY31" fmla="*/ 61931 h 153007"/>
              <a:gd name="connsiteX32" fmla="*/ 1176698 w 1868873"/>
              <a:gd name="connsiteY32" fmla="*/ 127506 h 153007"/>
              <a:gd name="connsiteX33" fmla="*/ 1198556 w 1868873"/>
              <a:gd name="connsiteY33" fmla="*/ 58288 h 153007"/>
              <a:gd name="connsiteX34" fmla="*/ 1231343 w 1868873"/>
              <a:gd name="connsiteY34" fmla="*/ 142078 h 153007"/>
              <a:gd name="connsiteX35" fmla="*/ 1267773 w 1868873"/>
              <a:gd name="connsiteY35" fmla="*/ 54645 h 153007"/>
              <a:gd name="connsiteX36" fmla="*/ 1307847 w 1868873"/>
              <a:gd name="connsiteY36" fmla="*/ 120220 h 153007"/>
              <a:gd name="connsiteX37" fmla="*/ 1355206 w 1868873"/>
              <a:gd name="connsiteY37" fmla="*/ 58288 h 153007"/>
              <a:gd name="connsiteX38" fmla="*/ 1406208 w 1868873"/>
              <a:gd name="connsiteY38" fmla="*/ 134792 h 153007"/>
              <a:gd name="connsiteX39" fmla="*/ 1438996 w 1868873"/>
              <a:gd name="connsiteY39" fmla="*/ 43716 h 153007"/>
              <a:gd name="connsiteX40" fmla="*/ 1504570 w 1868873"/>
              <a:gd name="connsiteY40" fmla="*/ 131149 h 153007"/>
              <a:gd name="connsiteX41" fmla="*/ 1544643 w 1868873"/>
              <a:gd name="connsiteY41" fmla="*/ 32787 h 153007"/>
              <a:gd name="connsiteX42" fmla="*/ 1592003 w 1868873"/>
              <a:gd name="connsiteY42" fmla="*/ 142078 h 153007"/>
              <a:gd name="connsiteX43" fmla="*/ 1635719 w 1868873"/>
              <a:gd name="connsiteY43" fmla="*/ 25501 h 153007"/>
              <a:gd name="connsiteX44" fmla="*/ 1679435 w 1868873"/>
              <a:gd name="connsiteY44" fmla="*/ 131149 h 153007"/>
              <a:gd name="connsiteX45" fmla="*/ 1712223 w 1868873"/>
              <a:gd name="connsiteY45" fmla="*/ 10929 h 153007"/>
              <a:gd name="connsiteX46" fmla="*/ 1748653 w 1868873"/>
              <a:gd name="connsiteY46" fmla="*/ 116577 h 153007"/>
              <a:gd name="connsiteX47" fmla="*/ 1796012 w 1868873"/>
              <a:gd name="connsiteY47" fmla="*/ 10929 h 153007"/>
              <a:gd name="connsiteX48" fmla="*/ 1828800 w 1868873"/>
              <a:gd name="connsiteY48" fmla="*/ 116577 h 153007"/>
              <a:gd name="connsiteX49" fmla="*/ 1868873 w 1868873"/>
              <a:gd name="connsiteY49" fmla="*/ 0 h 153007"/>
              <a:gd name="connsiteX0" fmla="*/ 0 w 1828800"/>
              <a:gd name="connsiteY0" fmla="*/ 123904 h 142119"/>
              <a:gd name="connsiteX1" fmla="*/ 43716 w 1828800"/>
              <a:gd name="connsiteY1" fmla="*/ 91116 h 142119"/>
              <a:gd name="connsiteX2" fmla="*/ 65574 w 1828800"/>
              <a:gd name="connsiteY2" fmla="*/ 131190 h 142119"/>
              <a:gd name="connsiteX3" fmla="*/ 94718 w 1828800"/>
              <a:gd name="connsiteY3" fmla="*/ 94759 h 142119"/>
              <a:gd name="connsiteX4" fmla="*/ 138435 w 1828800"/>
              <a:gd name="connsiteY4" fmla="*/ 123904 h 142119"/>
              <a:gd name="connsiteX5" fmla="*/ 167579 w 1828800"/>
              <a:gd name="connsiteY5" fmla="*/ 98403 h 142119"/>
              <a:gd name="connsiteX6" fmla="*/ 204009 w 1828800"/>
              <a:gd name="connsiteY6" fmla="*/ 142119 h 142119"/>
              <a:gd name="connsiteX7" fmla="*/ 240439 w 1828800"/>
              <a:gd name="connsiteY7" fmla="*/ 98403 h 142119"/>
              <a:gd name="connsiteX8" fmla="*/ 291442 w 1828800"/>
              <a:gd name="connsiteY8" fmla="*/ 127547 h 142119"/>
              <a:gd name="connsiteX9" fmla="*/ 331515 w 1828800"/>
              <a:gd name="connsiteY9" fmla="*/ 87473 h 142119"/>
              <a:gd name="connsiteX10" fmla="*/ 371588 w 1828800"/>
              <a:gd name="connsiteY10" fmla="*/ 127547 h 142119"/>
              <a:gd name="connsiteX11" fmla="*/ 415305 w 1828800"/>
              <a:gd name="connsiteY11" fmla="*/ 83830 h 142119"/>
              <a:gd name="connsiteX12" fmla="*/ 444449 w 1828800"/>
              <a:gd name="connsiteY12" fmla="*/ 120261 h 142119"/>
              <a:gd name="connsiteX13" fmla="*/ 480879 w 1828800"/>
              <a:gd name="connsiteY13" fmla="*/ 87473 h 142119"/>
              <a:gd name="connsiteX14" fmla="*/ 510023 w 1828800"/>
              <a:gd name="connsiteY14" fmla="*/ 123904 h 142119"/>
              <a:gd name="connsiteX15" fmla="*/ 539168 w 1828800"/>
              <a:gd name="connsiteY15" fmla="*/ 87473 h 142119"/>
              <a:gd name="connsiteX16" fmla="*/ 561026 w 1828800"/>
              <a:gd name="connsiteY16" fmla="*/ 127547 h 142119"/>
              <a:gd name="connsiteX17" fmla="*/ 601099 w 1828800"/>
              <a:gd name="connsiteY17" fmla="*/ 87473 h 142119"/>
              <a:gd name="connsiteX18" fmla="*/ 644815 w 1828800"/>
              <a:gd name="connsiteY18" fmla="*/ 123904 h 142119"/>
              <a:gd name="connsiteX19" fmla="*/ 673960 w 1828800"/>
              <a:gd name="connsiteY19" fmla="*/ 83830 h 142119"/>
              <a:gd name="connsiteX20" fmla="*/ 703104 w 1828800"/>
              <a:gd name="connsiteY20" fmla="*/ 123904 h 142119"/>
              <a:gd name="connsiteX21" fmla="*/ 724962 w 1828800"/>
              <a:gd name="connsiteY21" fmla="*/ 76544 h 142119"/>
              <a:gd name="connsiteX22" fmla="*/ 779608 w 1828800"/>
              <a:gd name="connsiteY22" fmla="*/ 120261 h 142119"/>
              <a:gd name="connsiteX23" fmla="*/ 819681 w 1828800"/>
              <a:gd name="connsiteY23" fmla="*/ 83830 h 142119"/>
              <a:gd name="connsiteX24" fmla="*/ 867040 w 1828800"/>
              <a:gd name="connsiteY24" fmla="*/ 127547 h 142119"/>
              <a:gd name="connsiteX25" fmla="*/ 903470 w 1828800"/>
              <a:gd name="connsiteY25" fmla="*/ 76544 h 142119"/>
              <a:gd name="connsiteX26" fmla="*/ 958116 w 1828800"/>
              <a:gd name="connsiteY26" fmla="*/ 123904 h 142119"/>
              <a:gd name="connsiteX27" fmla="*/ 998189 w 1828800"/>
              <a:gd name="connsiteY27" fmla="*/ 54686 h 142119"/>
              <a:gd name="connsiteX28" fmla="*/ 1038263 w 1828800"/>
              <a:gd name="connsiteY28" fmla="*/ 134833 h 142119"/>
              <a:gd name="connsiteX29" fmla="*/ 1063764 w 1828800"/>
              <a:gd name="connsiteY29" fmla="*/ 61972 h 142119"/>
              <a:gd name="connsiteX30" fmla="*/ 1103837 w 1828800"/>
              <a:gd name="connsiteY30" fmla="*/ 127547 h 142119"/>
              <a:gd name="connsiteX31" fmla="*/ 1129338 w 1828800"/>
              <a:gd name="connsiteY31" fmla="*/ 51043 h 142119"/>
              <a:gd name="connsiteX32" fmla="*/ 1176698 w 1828800"/>
              <a:gd name="connsiteY32" fmla="*/ 116618 h 142119"/>
              <a:gd name="connsiteX33" fmla="*/ 1198556 w 1828800"/>
              <a:gd name="connsiteY33" fmla="*/ 47400 h 142119"/>
              <a:gd name="connsiteX34" fmla="*/ 1231343 w 1828800"/>
              <a:gd name="connsiteY34" fmla="*/ 131190 h 142119"/>
              <a:gd name="connsiteX35" fmla="*/ 1267773 w 1828800"/>
              <a:gd name="connsiteY35" fmla="*/ 43757 h 142119"/>
              <a:gd name="connsiteX36" fmla="*/ 1307847 w 1828800"/>
              <a:gd name="connsiteY36" fmla="*/ 109332 h 142119"/>
              <a:gd name="connsiteX37" fmla="*/ 1355206 w 1828800"/>
              <a:gd name="connsiteY37" fmla="*/ 47400 h 142119"/>
              <a:gd name="connsiteX38" fmla="*/ 1406208 w 1828800"/>
              <a:gd name="connsiteY38" fmla="*/ 123904 h 142119"/>
              <a:gd name="connsiteX39" fmla="*/ 1438996 w 1828800"/>
              <a:gd name="connsiteY39" fmla="*/ 32828 h 142119"/>
              <a:gd name="connsiteX40" fmla="*/ 1504570 w 1828800"/>
              <a:gd name="connsiteY40" fmla="*/ 120261 h 142119"/>
              <a:gd name="connsiteX41" fmla="*/ 1544643 w 1828800"/>
              <a:gd name="connsiteY41" fmla="*/ 21899 h 142119"/>
              <a:gd name="connsiteX42" fmla="*/ 1592003 w 1828800"/>
              <a:gd name="connsiteY42" fmla="*/ 131190 h 142119"/>
              <a:gd name="connsiteX43" fmla="*/ 1635719 w 1828800"/>
              <a:gd name="connsiteY43" fmla="*/ 14613 h 142119"/>
              <a:gd name="connsiteX44" fmla="*/ 1679435 w 1828800"/>
              <a:gd name="connsiteY44" fmla="*/ 120261 h 142119"/>
              <a:gd name="connsiteX45" fmla="*/ 1712223 w 1828800"/>
              <a:gd name="connsiteY45" fmla="*/ 41 h 142119"/>
              <a:gd name="connsiteX46" fmla="*/ 1748653 w 1828800"/>
              <a:gd name="connsiteY46" fmla="*/ 105689 h 142119"/>
              <a:gd name="connsiteX47" fmla="*/ 1796012 w 1828800"/>
              <a:gd name="connsiteY47" fmla="*/ 41 h 142119"/>
              <a:gd name="connsiteX48" fmla="*/ 1828800 w 1828800"/>
              <a:gd name="connsiteY48" fmla="*/ 105689 h 142119"/>
              <a:gd name="connsiteX0" fmla="*/ 0 w 1796012"/>
              <a:gd name="connsiteY0" fmla="*/ 123904 h 142119"/>
              <a:gd name="connsiteX1" fmla="*/ 43716 w 1796012"/>
              <a:gd name="connsiteY1" fmla="*/ 91116 h 142119"/>
              <a:gd name="connsiteX2" fmla="*/ 65574 w 1796012"/>
              <a:gd name="connsiteY2" fmla="*/ 131190 h 142119"/>
              <a:gd name="connsiteX3" fmla="*/ 94718 w 1796012"/>
              <a:gd name="connsiteY3" fmla="*/ 94759 h 142119"/>
              <a:gd name="connsiteX4" fmla="*/ 138435 w 1796012"/>
              <a:gd name="connsiteY4" fmla="*/ 123904 h 142119"/>
              <a:gd name="connsiteX5" fmla="*/ 167579 w 1796012"/>
              <a:gd name="connsiteY5" fmla="*/ 98403 h 142119"/>
              <a:gd name="connsiteX6" fmla="*/ 204009 w 1796012"/>
              <a:gd name="connsiteY6" fmla="*/ 142119 h 142119"/>
              <a:gd name="connsiteX7" fmla="*/ 240439 w 1796012"/>
              <a:gd name="connsiteY7" fmla="*/ 98403 h 142119"/>
              <a:gd name="connsiteX8" fmla="*/ 291442 w 1796012"/>
              <a:gd name="connsiteY8" fmla="*/ 127547 h 142119"/>
              <a:gd name="connsiteX9" fmla="*/ 331515 w 1796012"/>
              <a:gd name="connsiteY9" fmla="*/ 87473 h 142119"/>
              <a:gd name="connsiteX10" fmla="*/ 371588 w 1796012"/>
              <a:gd name="connsiteY10" fmla="*/ 127547 h 142119"/>
              <a:gd name="connsiteX11" fmla="*/ 415305 w 1796012"/>
              <a:gd name="connsiteY11" fmla="*/ 83830 h 142119"/>
              <a:gd name="connsiteX12" fmla="*/ 444449 w 1796012"/>
              <a:gd name="connsiteY12" fmla="*/ 120261 h 142119"/>
              <a:gd name="connsiteX13" fmla="*/ 480879 w 1796012"/>
              <a:gd name="connsiteY13" fmla="*/ 87473 h 142119"/>
              <a:gd name="connsiteX14" fmla="*/ 510023 w 1796012"/>
              <a:gd name="connsiteY14" fmla="*/ 123904 h 142119"/>
              <a:gd name="connsiteX15" fmla="*/ 539168 w 1796012"/>
              <a:gd name="connsiteY15" fmla="*/ 87473 h 142119"/>
              <a:gd name="connsiteX16" fmla="*/ 561026 w 1796012"/>
              <a:gd name="connsiteY16" fmla="*/ 127547 h 142119"/>
              <a:gd name="connsiteX17" fmla="*/ 601099 w 1796012"/>
              <a:gd name="connsiteY17" fmla="*/ 87473 h 142119"/>
              <a:gd name="connsiteX18" fmla="*/ 644815 w 1796012"/>
              <a:gd name="connsiteY18" fmla="*/ 123904 h 142119"/>
              <a:gd name="connsiteX19" fmla="*/ 673960 w 1796012"/>
              <a:gd name="connsiteY19" fmla="*/ 83830 h 142119"/>
              <a:gd name="connsiteX20" fmla="*/ 703104 w 1796012"/>
              <a:gd name="connsiteY20" fmla="*/ 123904 h 142119"/>
              <a:gd name="connsiteX21" fmla="*/ 724962 w 1796012"/>
              <a:gd name="connsiteY21" fmla="*/ 76544 h 142119"/>
              <a:gd name="connsiteX22" fmla="*/ 779608 w 1796012"/>
              <a:gd name="connsiteY22" fmla="*/ 120261 h 142119"/>
              <a:gd name="connsiteX23" fmla="*/ 819681 w 1796012"/>
              <a:gd name="connsiteY23" fmla="*/ 83830 h 142119"/>
              <a:gd name="connsiteX24" fmla="*/ 867040 w 1796012"/>
              <a:gd name="connsiteY24" fmla="*/ 127547 h 142119"/>
              <a:gd name="connsiteX25" fmla="*/ 903470 w 1796012"/>
              <a:gd name="connsiteY25" fmla="*/ 76544 h 142119"/>
              <a:gd name="connsiteX26" fmla="*/ 958116 w 1796012"/>
              <a:gd name="connsiteY26" fmla="*/ 123904 h 142119"/>
              <a:gd name="connsiteX27" fmla="*/ 998189 w 1796012"/>
              <a:gd name="connsiteY27" fmla="*/ 54686 h 142119"/>
              <a:gd name="connsiteX28" fmla="*/ 1038263 w 1796012"/>
              <a:gd name="connsiteY28" fmla="*/ 134833 h 142119"/>
              <a:gd name="connsiteX29" fmla="*/ 1063764 w 1796012"/>
              <a:gd name="connsiteY29" fmla="*/ 61972 h 142119"/>
              <a:gd name="connsiteX30" fmla="*/ 1103837 w 1796012"/>
              <a:gd name="connsiteY30" fmla="*/ 127547 h 142119"/>
              <a:gd name="connsiteX31" fmla="*/ 1129338 w 1796012"/>
              <a:gd name="connsiteY31" fmla="*/ 51043 h 142119"/>
              <a:gd name="connsiteX32" fmla="*/ 1176698 w 1796012"/>
              <a:gd name="connsiteY32" fmla="*/ 116618 h 142119"/>
              <a:gd name="connsiteX33" fmla="*/ 1198556 w 1796012"/>
              <a:gd name="connsiteY33" fmla="*/ 47400 h 142119"/>
              <a:gd name="connsiteX34" fmla="*/ 1231343 w 1796012"/>
              <a:gd name="connsiteY34" fmla="*/ 131190 h 142119"/>
              <a:gd name="connsiteX35" fmla="*/ 1267773 w 1796012"/>
              <a:gd name="connsiteY35" fmla="*/ 43757 h 142119"/>
              <a:gd name="connsiteX36" fmla="*/ 1307847 w 1796012"/>
              <a:gd name="connsiteY36" fmla="*/ 109332 h 142119"/>
              <a:gd name="connsiteX37" fmla="*/ 1355206 w 1796012"/>
              <a:gd name="connsiteY37" fmla="*/ 47400 h 142119"/>
              <a:gd name="connsiteX38" fmla="*/ 1406208 w 1796012"/>
              <a:gd name="connsiteY38" fmla="*/ 123904 h 142119"/>
              <a:gd name="connsiteX39" fmla="*/ 1438996 w 1796012"/>
              <a:gd name="connsiteY39" fmla="*/ 32828 h 142119"/>
              <a:gd name="connsiteX40" fmla="*/ 1504570 w 1796012"/>
              <a:gd name="connsiteY40" fmla="*/ 120261 h 142119"/>
              <a:gd name="connsiteX41" fmla="*/ 1544643 w 1796012"/>
              <a:gd name="connsiteY41" fmla="*/ 21899 h 142119"/>
              <a:gd name="connsiteX42" fmla="*/ 1592003 w 1796012"/>
              <a:gd name="connsiteY42" fmla="*/ 131190 h 142119"/>
              <a:gd name="connsiteX43" fmla="*/ 1635719 w 1796012"/>
              <a:gd name="connsiteY43" fmla="*/ 14613 h 142119"/>
              <a:gd name="connsiteX44" fmla="*/ 1679435 w 1796012"/>
              <a:gd name="connsiteY44" fmla="*/ 120261 h 142119"/>
              <a:gd name="connsiteX45" fmla="*/ 1712223 w 1796012"/>
              <a:gd name="connsiteY45" fmla="*/ 41 h 142119"/>
              <a:gd name="connsiteX46" fmla="*/ 1748653 w 1796012"/>
              <a:gd name="connsiteY46" fmla="*/ 105689 h 142119"/>
              <a:gd name="connsiteX47" fmla="*/ 1796012 w 1796012"/>
              <a:gd name="connsiteY47" fmla="*/ 41 h 142119"/>
              <a:gd name="connsiteX0" fmla="*/ 0 w 1748653"/>
              <a:gd name="connsiteY0" fmla="*/ 123904 h 142119"/>
              <a:gd name="connsiteX1" fmla="*/ 43716 w 1748653"/>
              <a:gd name="connsiteY1" fmla="*/ 91116 h 142119"/>
              <a:gd name="connsiteX2" fmla="*/ 65574 w 1748653"/>
              <a:gd name="connsiteY2" fmla="*/ 131190 h 142119"/>
              <a:gd name="connsiteX3" fmla="*/ 94718 w 1748653"/>
              <a:gd name="connsiteY3" fmla="*/ 94759 h 142119"/>
              <a:gd name="connsiteX4" fmla="*/ 138435 w 1748653"/>
              <a:gd name="connsiteY4" fmla="*/ 123904 h 142119"/>
              <a:gd name="connsiteX5" fmla="*/ 167579 w 1748653"/>
              <a:gd name="connsiteY5" fmla="*/ 98403 h 142119"/>
              <a:gd name="connsiteX6" fmla="*/ 204009 w 1748653"/>
              <a:gd name="connsiteY6" fmla="*/ 142119 h 142119"/>
              <a:gd name="connsiteX7" fmla="*/ 240439 w 1748653"/>
              <a:gd name="connsiteY7" fmla="*/ 98403 h 142119"/>
              <a:gd name="connsiteX8" fmla="*/ 291442 w 1748653"/>
              <a:gd name="connsiteY8" fmla="*/ 127547 h 142119"/>
              <a:gd name="connsiteX9" fmla="*/ 331515 w 1748653"/>
              <a:gd name="connsiteY9" fmla="*/ 87473 h 142119"/>
              <a:gd name="connsiteX10" fmla="*/ 371588 w 1748653"/>
              <a:gd name="connsiteY10" fmla="*/ 127547 h 142119"/>
              <a:gd name="connsiteX11" fmla="*/ 415305 w 1748653"/>
              <a:gd name="connsiteY11" fmla="*/ 83830 h 142119"/>
              <a:gd name="connsiteX12" fmla="*/ 444449 w 1748653"/>
              <a:gd name="connsiteY12" fmla="*/ 120261 h 142119"/>
              <a:gd name="connsiteX13" fmla="*/ 480879 w 1748653"/>
              <a:gd name="connsiteY13" fmla="*/ 87473 h 142119"/>
              <a:gd name="connsiteX14" fmla="*/ 510023 w 1748653"/>
              <a:gd name="connsiteY14" fmla="*/ 123904 h 142119"/>
              <a:gd name="connsiteX15" fmla="*/ 539168 w 1748653"/>
              <a:gd name="connsiteY15" fmla="*/ 87473 h 142119"/>
              <a:gd name="connsiteX16" fmla="*/ 561026 w 1748653"/>
              <a:gd name="connsiteY16" fmla="*/ 127547 h 142119"/>
              <a:gd name="connsiteX17" fmla="*/ 601099 w 1748653"/>
              <a:gd name="connsiteY17" fmla="*/ 87473 h 142119"/>
              <a:gd name="connsiteX18" fmla="*/ 644815 w 1748653"/>
              <a:gd name="connsiteY18" fmla="*/ 123904 h 142119"/>
              <a:gd name="connsiteX19" fmla="*/ 673960 w 1748653"/>
              <a:gd name="connsiteY19" fmla="*/ 83830 h 142119"/>
              <a:gd name="connsiteX20" fmla="*/ 703104 w 1748653"/>
              <a:gd name="connsiteY20" fmla="*/ 123904 h 142119"/>
              <a:gd name="connsiteX21" fmla="*/ 724962 w 1748653"/>
              <a:gd name="connsiteY21" fmla="*/ 76544 h 142119"/>
              <a:gd name="connsiteX22" fmla="*/ 779608 w 1748653"/>
              <a:gd name="connsiteY22" fmla="*/ 120261 h 142119"/>
              <a:gd name="connsiteX23" fmla="*/ 819681 w 1748653"/>
              <a:gd name="connsiteY23" fmla="*/ 83830 h 142119"/>
              <a:gd name="connsiteX24" fmla="*/ 867040 w 1748653"/>
              <a:gd name="connsiteY24" fmla="*/ 127547 h 142119"/>
              <a:gd name="connsiteX25" fmla="*/ 903470 w 1748653"/>
              <a:gd name="connsiteY25" fmla="*/ 76544 h 142119"/>
              <a:gd name="connsiteX26" fmla="*/ 958116 w 1748653"/>
              <a:gd name="connsiteY26" fmla="*/ 123904 h 142119"/>
              <a:gd name="connsiteX27" fmla="*/ 998189 w 1748653"/>
              <a:gd name="connsiteY27" fmla="*/ 54686 h 142119"/>
              <a:gd name="connsiteX28" fmla="*/ 1038263 w 1748653"/>
              <a:gd name="connsiteY28" fmla="*/ 134833 h 142119"/>
              <a:gd name="connsiteX29" fmla="*/ 1063764 w 1748653"/>
              <a:gd name="connsiteY29" fmla="*/ 61972 h 142119"/>
              <a:gd name="connsiteX30" fmla="*/ 1103837 w 1748653"/>
              <a:gd name="connsiteY30" fmla="*/ 127547 h 142119"/>
              <a:gd name="connsiteX31" fmla="*/ 1129338 w 1748653"/>
              <a:gd name="connsiteY31" fmla="*/ 51043 h 142119"/>
              <a:gd name="connsiteX32" fmla="*/ 1176698 w 1748653"/>
              <a:gd name="connsiteY32" fmla="*/ 116618 h 142119"/>
              <a:gd name="connsiteX33" fmla="*/ 1198556 w 1748653"/>
              <a:gd name="connsiteY33" fmla="*/ 47400 h 142119"/>
              <a:gd name="connsiteX34" fmla="*/ 1231343 w 1748653"/>
              <a:gd name="connsiteY34" fmla="*/ 131190 h 142119"/>
              <a:gd name="connsiteX35" fmla="*/ 1267773 w 1748653"/>
              <a:gd name="connsiteY35" fmla="*/ 43757 h 142119"/>
              <a:gd name="connsiteX36" fmla="*/ 1307847 w 1748653"/>
              <a:gd name="connsiteY36" fmla="*/ 109332 h 142119"/>
              <a:gd name="connsiteX37" fmla="*/ 1355206 w 1748653"/>
              <a:gd name="connsiteY37" fmla="*/ 47400 h 142119"/>
              <a:gd name="connsiteX38" fmla="*/ 1406208 w 1748653"/>
              <a:gd name="connsiteY38" fmla="*/ 123904 h 142119"/>
              <a:gd name="connsiteX39" fmla="*/ 1438996 w 1748653"/>
              <a:gd name="connsiteY39" fmla="*/ 32828 h 142119"/>
              <a:gd name="connsiteX40" fmla="*/ 1504570 w 1748653"/>
              <a:gd name="connsiteY40" fmla="*/ 120261 h 142119"/>
              <a:gd name="connsiteX41" fmla="*/ 1544643 w 1748653"/>
              <a:gd name="connsiteY41" fmla="*/ 21899 h 142119"/>
              <a:gd name="connsiteX42" fmla="*/ 1592003 w 1748653"/>
              <a:gd name="connsiteY42" fmla="*/ 131190 h 142119"/>
              <a:gd name="connsiteX43" fmla="*/ 1635719 w 1748653"/>
              <a:gd name="connsiteY43" fmla="*/ 14613 h 142119"/>
              <a:gd name="connsiteX44" fmla="*/ 1679435 w 1748653"/>
              <a:gd name="connsiteY44" fmla="*/ 120261 h 142119"/>
              <a:gd name="connsiteX45" fmla="*/ 1712223 w 1748653"/>
              <a:gd name="connsiteY45" fmla="*/ 41 h 142119"/>
              <a:gd name="connsiteX46" fmla="*/ 1748653 w 1748653"/>
              <a:gd name="connsiteY46" fmla="*/ 105689 h 142119"/>
              <a:gd name="connsiteX0" fmla="*/ 0 w 1712223"/>
              <a:gd name="connsiteY0" fmla="*/ 123863 h 142078"/>
              <a:gd name="connsiteX1" fmla="*/ 43716 w 1712223"/>
              <a:gd name="connsiteY1" fmla="*/ 91075 h 142078"/>
              <a:gd name="connsiteX2" fmla="*/ 65574 w 1712223"/>
              <a:gd name="connsiteY2" fmla="*/ 131149 h 142078"/>
              <a:gd name="connsiteX3" fmla="*/ 94718 w 1712223"/>
              <a:gd name="connsiteY3" fmla="*/ 94718 h 142078"/>
              <a:gd name="connsiteX4" fmla="*/ 138435 w 1712223"/>
              <a:gd name="connsiteY4" fmla="*/ 123863 h 142078"/>
              <a:gd name="connsiteX5" fmla="*/ 167579 w 1712223"/>
              <a:gd name="connsiteY5" fmla="*/ 98362 h 142078"/>
              <a:gd name="connsiteX6" fmla="*/ 204009 w 1712223"/>
              <a:gd name="connsiteY6" fmla="*/ 142078 h 142078"/>
              <a:gd name="connsiteX7" fmla="*/ 240439 w 1712223"/>
              <a:gd name="connsiteY7" fmla="*/ 98362 h 142078"/>
              <a:gd name="connsiteX8" fmla="*/ 291442 w 1712223"/>
              <a:gd name="connsiteY8" fmla="*/ 127506 h 142078"/>
              <a:gd name="connsiteX9" fmla="*/ 331515 w 1712223"/>
              <a:gd name="connsiteY9" fmla="*/ 87432 h 142078"/>
              <a:gd name="connsiteX10" fmla="*/ 371588 w 1712223"/>
              <a:gd name="connsiteY10" fmla="*/ 127506 h 142078"/>
              <a:gd name="connsiteX11" fmla="*/ 415305 w 1712223"/>
              <a:gd name="connsiteY11" fmla="*/ 83789 h 142078"/>
              <a:gd name="connsiteX12" fmla="*/ 444449 w 1712223"/>
              <a:gd name="connsiteY12" fmla="*/ 120220 h 142078"/>
              <a:gd name="connsiteX13" fmla="*/ 480879 w 1712223"/>
              <a:gd name="connsiteY13" fmla="*/ 87432 h 142078"/>
              <a:gd name="connsiteX14" fmla="*/ 510023 w 1712223"/>
              <a:gd name="connsiteY14" fmla="*/ 123863 h 142078"/>
              <a:gd name="connsiteX15" fmla="*/ 539168 w 1712223"/>
              <a:gd name="connsiteY15" fmla="*/ 87432 h 142078"/>
              <a:gd name="connsiteX16" fmla="*/ 561026 w 1712223"/>
              <a:gd name="connsiteY16" fmla="*/ 127506 h 142078"/>
              <a:gd name="connsiteX17" fmla="*/ 601099 w 1712223"/>
              <a:gd name="connsiteY17" fmla="*/ 87432 h 142078"/>
              <a:gd name="connsiteX18" fmla="*/ 644815 w 1712223"/>
              <a:gd name="connsiteY18" fmla="*/ 123863 h 142078"/>
              <a:gd name="connsiteX19" fmla="*/ 673960 w 1712223"/>
              <a:gd name="connsiteY19" fmla="*/ 83789 h 142078"/>
              <a:gd name="connsiteX20" fmla="*/ 703104 w 1712223"/>
              <a:gd name="connsiteY20" fmla="*/ 123863 h 142078"/>
              <a:gd name="connsiteX21" fmla="*/ 724962 w 1712223"/>
              <a:gd name="connsiteY21" fmla="*/ 76503 h 142078"/>
              <a:gd name="connsiteX22" fmla="*/ 779608 w 1712223"/>
              <a:gd name="connsiteY22" fmla="*/ 120220 h 142078"/>
              <a:gd name="connsiteX23" fmla="*/ 819681 w 1712223"/>
              <a:gd name="connsiteY23" fmla="*/ 83789 h 142078"/>
              <a:gd name="connsiteX24" fmla="*/ 867040 w 1712223"/>
              <a:gd name="connsiteY24" fmla="*/ 127506 h 142078"/>
              <a:gd name="connsiteX25" fmla="*/ 903470 w 1712223"/>
              <a:gd name="connsiteY25" fmla="*/ 76503 h 142078"/>
              <a:gd name="connsiteX26" fmla="*/ 958116 w 1712223"/>
              <a:gd name="connsiteY26" fmla="*/ 123863 h 142078"/>
              <a:gd name="connsiteX27" fmla="*/ 998189 w 1712223"/>
              <a:gd name="connsiteY27" fmla="*/ 54645 h 142078"/>
              <a:gd name="connsiteX28" fmla="*/ 1038263 w 1712223"/>
              <a:gd name="connsiteY28" fmla="*/ 134792 h 142078"/>
              <a:gd name="connsiteX29" fmla="*/ 1063764 w 1712223"/>
              <a:gd name="connsiteY29" fmla="*/ 61931 h 142078"/>
              <a:gd name="connsiteX30" fmla="*/ 1103837 w 1712223"/>
              <a:gd name="connsiteY30" fmla="*/ 127506 h 142078"/>
              <a:gd name="connsiteX31" fmla="*/ 1129338 w 1712223"/>
              <a:gd name="connsiteY31" fmla="*/ 51002 h 142078"/>
              <a:gd name="connsiteX32" fmla="*/ 1176698 w 1712223"/>
              <a:gd name="connsiteY32" fmla="*/ 116577 h 142078"/>
              <a:gd name="connsiteX33" fmla="*/ 1198556 w 1712223"/>
              <a:gd name="connsiteY33" fmla="*/ 47359 h 142078"/>
              <a:gd name="connsiteX34" fmla="*/ 1231343 w 1712223"/>
              <a:gd name="connsiteY34" fmla="*/ 131149 h 142078"/>
              <a:gd name="connsiteX35" fmla="*/ 1267773 w 1712223"/>
              <a:gd name="connsiteY35" fmla="*/ 43716 h 142078"/>
              <a:gd name="connsiteX36" fmla="*/ 1307847 w 1712223"/>
              <a:gd name="connsiteY36" fmla="*/ 109291 h 142078"/>
              <a:gd name="connsiteX37" fmla="*/ 1355206 w 1712223"/>
              <a:gd name="connsiteY37" fmla="*/ 47359 h 142078"/>
              <a:gd name="connsiteX38" fmla="*/ 1406208 w 1712223"/>
              <a:gd name="connsiteY38" fmla="*/ 123863 h 142078"/>
              <a:gd name="connsiteX39" fmla="*/ 1438996 w 1712223"/>
              <a:gd name="connsiteY39" fmla="*/ 32787 h 142078"/>
              <a:gd name="connsiteX40" fmla="*/ 1504570 w 1712223"/>
              <a:gd name="connsiteY40" fmla="*/ 120220 h 142078"/>
              <a:gd name="connsiteX41" fmla="*/ 1544643 w 1712223"/>
              <a:gd name="connsiteY41" fmla="*/ 21858 h 142078"/>
              <a:gd name="connsiteX42" fmla="*/ 1592003 w 1712223"/>
              <a:gd name="connsiteY42" fmla="*/ 131149 h 142078"/>
              <a:gd name="connsiteX43" fmla="*/ 1635719 w 1712223"/>
              <a:gd name="connsiteY43" fmla="*/ 14572 h 142078"/>
              <a:gd name="connsiteX44" fmla="*/ 1679435 w 1712223"/>
              <a:gd name="connsiteY44" fmla="*/ 120220 h 142078"/>
              <a:gd name="connsiteX45" fmla="*/ 1712223 w 1712223"/>
              <a:gd name="connsiteY45" fmla="*/ 0 h 142078"/>
              <a:gd name="connsiteX0" fmla="*/ 0 w 1679435"/>
              <a:gd name="connsiteY0" fmla="*/ 109314 h 127529"/>
              <a:gd name="connsiteX1" fmla="*/ 43716 w 1679435"/>
              <a:gd name="connsiteY1" fmla="*/ 76526 h 127529"/>
              <a:gd name="connsiteX2" fmla="*/ 65574 w 1679435"/>
              <a:gd name="connsiteY2" fmla="*/ 116600 h 127529"/>
              <a:gd name="connsiteX3" fmla="*/ 94718 w 1679435"/>
              <a:gd name="connsiteY3" fmla="*/ 80169 h 127529"/>
              <a:gd name="connsiteX4" fmla="*/ 138435 w 1679435"/>
              <a:gd name="connsiteY4" fmla="*/ 109314 h 127529"/>
              <a:gd name="connsiteX5" fmla="*/ 167579 w 1679435"/>
              <a:gd name="connsiteY5" fmla="*/ 83813 h 127529"/>
              <a:gd name="connsiteX6" fmla="*/ 204009 w 1679435"/>
              <a:gd name="connsiteY6" fmla="*/ 127529 h 127529"/>
              <a:gd name="connsiteX7" fmla="*/ 240439 w 1679435"/>
              <a:gd name="connsiteY7" fmla="*/ 83813 h 127529"/>
              <a:gd name="connsiteX8" fmla="*/ 291442 w 1679435"/>
              <a:gd name="connsiteY8" fmla="*/ 112957 h 127529"/>
              <a:gd name="connsiteX9" fmla="*/ 331515 w 1679435"/>
              <a:gd name="connsiteY9" fmla="*/ 72883 h 127529"/>
              <a:gd name="connsiteX10" fmla="*/ 371588 w 1679435"/>
              <a:gd name="connsiteY10" fmla="*/ 112957 h 127529"/>
              <a:gd name="connsiteX11" fmla="*/ 415305 w 1679435"/>
              <a:gd name="connsiteY11" fmla="*/ 69240 h 127529"/>
              <a:gd name="connsiteX12" fmla="*/ 444449 w 1679435"/>
              <a:gd name="connsiteY12" fmla="*/ 105671 h 127529"/>
              <a:gd name="connsiteX13" fmla="*/ 480879 w 1679435"/>
              <a:gd name="connsiteY13" fmla="*/ 72883 h 127529"/>
              <a:gd name="connsiteX14" fmla="*/ 510023 w 1679435"/>
              <a:gd name="connsiteY14" fmla="*/ 109314 h 127529"/>
              <a:gd name="connsiteX15" fmla="*/ 539168 w 1679435"/>
              <a:gd name="connsiteY15" fmla="*/ 72883 h 127529"/>
              <a:gd name="connsiteX16" fmla="*/ 561026 w 1679435"/>
              <a:gd name="connsiteY16" fmla="*/ 112957 h 127529"/>
              <a:gd name="connsiteX17" fmla="*/ 601099 w 1679435"/>
              <a:gd name="connsiteY17" fmla="*/ 72883 h 127529"/>
              <a:gd name="connsiteX18" fmla="*/ 644815 w 1679435"/>
              <a:gd name="connsiteY18" fmla="*/ 109314 h 127529"/>
              <a:gd name="connsiteX19" fmla="*/ 673960 w 1679435"/>
              <a:gd name="connsiteY19" fmla="*/ 69240 h 127529"/>
              <a:gd name="connsiteX20" fmla="*/ 703104 w 1679435"/>
              <a:gd name="connsiteY20" fmla="*/ 109314 h 127529"/>
              <a:gd name="connsiteX21" fmla="*/ 724962 w 1679435"/>
              <a:gd name="connsiteY21" fmla="*/ 61954 h 127529"/>
              <a:gd name="connsiteX22" fmla="*/ 779608 w 1679435"/>
              <a:gd name="connsiteY22" fmla="*/ 105671 h 127529"/>
              <a:gd name="connsiteX23" fmla="*/ 819681 w 1679435"/>
              <a:gd name="connsiteY23" fmla="*/ 69240 h 127529"/>
              <a:gd name="connsiteX24" fmla="*/ 867040 w 1679435"/>
              <a:gd name="connsiteY24" fmla="*/ 112957 h 127529"/>
              <a:gd name="connsiteX25" fmla="*/ 903470 w 1679435"/>
              <a:gd name="connsiteY25" fmla="*/ 61954 h 127529"/>
              <a:gd name="connsiteX26" fmla="*/ 958116 w 1679435"/>
              <a:gd name="connsiteY26" fmla="*/ 109314 h 127529"/>
              <a:gd name="connsiteX27" fmla="*/ 998189 w 1679435"/>
              <a:gd name="connsiteY27" fmla="*/ 40096 h 127529"/>
              <a:gd name="connsiteX28" fmla="*/ 1038263 w 1679435"/>
              <a:gd name="connsiteY28" fmla="*/ 120243 h 127529"/>
              <a:gd name="connsiteX29" fmla="*/ 1063764 w 1679435"/>
              <a:gd name="connsiteY29" fmla="*/ 47382 h 127529"/>
              <a:gd name="connsiteX30" fmla="*/ 1103837 w 1679435"/>
              <a:gd name="connsiteY30" fmla="*/ 112957 h 127529"/>
              <a:gd name="connsiteX31" fmla="*/ 1129338 w 1679435"/>
              <a:gd name="connsiteY31" fmla="*/ 36453 h 127529"/>
              <a:gd name="connsiteX32" fmla="*/ 1176698 w 1679435"/>
              <a:gd name="connsiteY32" fmla="*/ 102028 h 127529"/>
              <a:gd name="connsiteX33" fmla="*/ 1198556 w 1679435"/>
              <a:gd name="connsiteY33" fmla="*/ 32810 h 127529"/>
              <a:gd name="connsiteX34" fmla="*/ 1231343 w 1679435"/>
              <a:gd name="connsiteY34" fmla="*/ 116600 h 127529"/>
              <a:gd name="connsiteX35" fmla="*/ 1267773 w 1679435"/>
              <a:gd name="connsiteY35" fmla="*/ 29167 h 127529"/>
              <a:gd name="connsiteX36" fmla="*/ 1307847 w 1679435"/>
              <a:gd name="connsiteY36" fmla="*/ 94742 h 127529"/>
              <a:gd name="connsiteX37" fmla="*/ 1355206 w 1679435"/>
              <a:gd name="connsiteY37" fmla="*/ 32810 h 127529"/>
              <a:gd name="connsiteX38" fmla="*/ 1406208 w 1679435"/>
              <a:gd name="connsiteY38" fmla="*/ 109314 h 127529"/>
              <a:gd name="connsiteX39" fmla="*/ 1438996 w 1679435"/>
              <a:gd name="connsiteY39" fmla="*/ 18238 h 127529"/>
              <a:gd name="connsiteX40" fmla="*/ 1504570 w 1679435"/>
              <a:gd name="connsiteY40" fmla="*/ 105671 h 127529"/>
              <a:gd name="connsiteX41" fmla="*/ 1544643 w 1679435"/>
              <a:gd name="connsiteY41" fmla="*/ 7309 h 127529"/>
              <a:gd name="connsiteX42" fmla="*/ 1592003 w 1679435"/>
              <a:gd name="connsiteY42" fmla="*/ 116600 h 127529"/>
              <a:gd name="connsiteX43" fmla="*/ 1635719 w 1679435"/>
              <a:gd name="connsiteY43" fmla="*/ 23 h 127529"/>
              <a:gd name="connsiteX44" fmla="*/ 1679435 w 1679435"/>
              <a:gd name="connsiteY44" fmla="*/ 105671 h 127529"/>
              <a:gd name="connsiteX0" fmla="*/ 0 w 1635719"/>
              <a:gd name="connsiteY0" fmla="*/ 109291 h 127506"/>
              <a:gd name="connsiteX1" fmla="*/ 43716 w 1635719"/>
              <a:gd name="connsiteY1" fmla="*/ 76503 h 127506"/>
              <a:gd name="connsiteX2" fmla="*/ 65574 w 1635719"/>
              <a:gd name="connsiteY2" fmla="*/ 116577 h 127506"/>
              <a:gd name="connsiteX3" fmla="*/ 94718 w 1635719"/>
              <a:gd name="connsiteY3" fmla="*/ 80146 h 127506"/>
              <a:gd name="connsiteX4" fmla="*/ 138435 w 1635719"/>
              <a:gd name="connsiteY4" fmla="*/ 109291 h 127506"/>
              <a:gd name="connsiteX5" fmla="*/ 167579 w 1635719"/>
              <a:gd name="connsiteY5" fmla="*/ 83790 h 127506"/>
              <a:gd name="connsiteX6" fmla="*/ 204009 w 1635719"/>
              <a:gd name="connsiteY6" fmla="*/ 127506 h 127506"/>
              <a:gd name="connsiteX7" fmla="*/ 240439 w 1635719"/>
              <a:gd name="connsiteY7" fmla="*/ 83790 h 127506"/>
              <a:gd name="connsiteX8" fmla="*/ 291442 w 1635719"/>
              <a:gd name="connsiteY8" fmla="*/ 112934 h 127506"/>
              <a:gd name="connsiteX9" fmla="*/ 331515 w 1635719"/>
              <a:gd name="connsiteY9" fmla="*/ 72860 h 127506"/>
              <a:gd name="connsiteX10" fmla="*/ 371588 w 1635719"/>
              <a:gd name="connsiteY10" fmla="*/ 112934 h 127506"/>
              <a:gd name="connsiteX11" fmla="*/ 415305 w 1635719"/>
              <a:gd name="connsiteY11" fmla="*/ 69217 h 127506"/>
              <a:gd name="connsiteX12" fmla="*/ 444449 w 1635719"/>
              <a:gd name="connsiteY12" fmla="*/ 105648 h 127506"/>
              <a:gd name="connsiteX13" fmla="*/ 480879 w 1635719"/>
              <a:gd name="connsiteY13" fmla="*/ 72860 h 127506"/>
              <a:gd name="connsiteX14" fmla="*/ 510023 w 1635719"/>
              <a:gd name="connsiteY14" fmla="*/ 109291 h 127506"/>
              <a:gd name="connsiteX15" fmla="*/ 539168 w 1635719"/>
              <a:gd name="connsiteY15" fmla="*/ 72860 h 127506"/>
              <a:gd name="connsiteX16" fmla="*/ 561026 w 1635719"/>
              <a:gd name="connsiteY16" fmla="*/ 112934 h 127506"/>
              <a:gd name="connsiteX17" fmla="*/ 601099 w 1635719"/>
              <a:gd name="connsiteY17" fmla="*/ 72860 h 127506"/>
              <a:gd name="connsiteX18" fmla="*/ 644815 w 1635719"/>
              <a:gd name="connsiteY18" fmla="*/ 109291 h 127506"/>
              <a:gd name="connsiteX19" fmla="*/ 673960 w 1635719"/>
              <a:gd name="connsiteY19" fmla="*/ 69217 h 127506"/>
              <a:gd name="connsiteX20" fmla="*/ 703104 w 1635719"/>
              <a:gd name="connsiteY20" fmla="*/ 109291 h 127506"/>
              <a:gd name="connsiteX21" fmla="*/ 724962 w 1635719"/>
              <a:gd name="connsiteY21" fmla="*/ 61931 h 127506"/>
              <a:gd name="connsiteX22" fmla="*/ 779608 w 1635719"/>
              <a:gd name="connsiteY22" fmla="*/ 105648 h 127506"/>
              <a:gd name="connsiteX23" fmla="*/ 819681 w 1635719"/>
              <a:gd name="connsiteY23" fmla="*/ 69217 h 127506"/>
              <a:gd name="connsiteX24" fmla="*/ 867040 w 1635719"/>
              <a:gd name="connsiteY24" fmla="*/ 112934 h 127506"/>
              <a:gd name="connsiteX25" fmla="*/ 903470 w 1635719"/>
              <a:gd name="connsiteY25" fmla="*/ 61931 h 127506"/>
              <a:gd name="connsiteX26" fmla="*/ 958116 w 1635719"/>
              <a:gd name="connsiteY26" fmla="*/ 109291 h 127506"/>
              <a:gd name="connsiteX27" fmla="*/ 998189 w 1635719"/>
              <a:gd name="connsiteY27" fmla="*/ 40073 h 127506"/>
              <a:gd name="connsiteX28" fmla="*/ 1038263 w 1635719"/>
              <a:gd name="connsiteY28" fmla="*/ 120220 h 127506"/>
              <a:gd name="connsiteX29" fmla="*/ 1063764 w 1635719"/>
              <a:gd name="connsiteY29" fmla="*/ 47359 h 127506"/>
              <a:gd name="connsiteX30" fmla="*/ 1103837 w 1635719"/>
              <a:gd name="connsiteY30" fmla="*/ 112934 h 127506"/>
              <a:gd name="connsiteX31" fmla="*/ 1129338 w 1635719"/>
              <a:gd name="connsiteY31" fmla="*/ 36430 h 127506"/>
              <a:gd name="connsiteX32" fmla="*/ 1176698 w 1635719"/>
              <a:gd name="connsiteY32" fmla="*/ 102005 h 127506"/>
              <a:gd name="connsiteX33" fmla="*/ 1198556 w 1635719"/>
              <a:gd name="connsiteY33" fmla="*/ 32787 h 127506"/>
              <a:gd name="connsiteX34" fmla="*/ 1231343 w 1635719"/>
              <a:gd name="connsiteY34" fmla="*/ 116577 h 127506"/>
              <a:gd name="connsiteX35" fmla="*/ 1267773 w 1635719"/>
              <a:gd name="connsiteY35" fmla="*/ 29144 h 127506"/>
              <a:gd name="connsiteX36" fmla="*/ 1307847 w 1635719"/>
              <a:gd name="connsiteY36" fmla="*/ 94719 h 127506"/>
              <a:gd name="connsiteX37" fmla="*/ 1355206 w 1635719"/>
              <a:gd name="connsiteY37" fmla="*/ 32787 h 127506"/>
              <a:gd name="connsiteX38" fmla="*/ 1406208 w 1635719"/>
              <a:gd name="connsiteY38" fmla="*/ 109291 h 127506"/>
              <a:gd name="connsiteX39" fmla="*/ 1438996 w 1635719"/>
              <a:gd name="connsiteY39" fmla="*/ 18215 h 127506"/>
              <a:gd name="connsiteX40" fmla="*/ 1504570 w 1635719"/>
              <a:gd name="connsiteY40" fmla="*/ 105648 h 127506"/>
              <a:gd name="connsiteX41" fmla="*/ 1544643 w 1635719"/>
              <a:gd name="connsiteY41" fmla="*/ 7286 h 127506"/>
              <a:gd name="connsiteX42" fmla="*/ 1592003 w 1635719"/>
              <a:gd name="connsiteY42" fmla="*/ 116577 h 127506"/>
              <a:gd name="connsiteX43" fmla="*/ 1635719 w 1635719"/>
              <a:gd name="connsiteY43" fmla="*/ 0 h 127506"/>
              <a:gd name="connsiteX0" fmla="*/ 0 w 1592003"/>
              <a:gd name="connsiteY0" fmla="*/ 102031 h 120246"/>
              <a:gd name="connsiteX1" fmla="*/ 43716 w 1592003"/>
              <a:gd name="connsiteY1" fmla="*/ 69243 h 120246"/>
              <a:gd name="connsiteX2" fmla="*/ 65574 w 1592003"/>
              <a:gd name="connsiteY2" fmla="*/ 109317 h 120246"/>
              <a:gd name="connsiteX3" fmla="*/ 94718 w 1592003"/>
              <a:gd name="connsiteY3" fmla="*/ 72886 h 120246"/>
              <a:gd name="connsiteX4" fmla="*/ 138435 w 1592003"/>
              <a:gd name="connsiteY4" fmla="*/ 102031 h 120246"/>
              <a:gd name="connsiteX5" fmla="*/ 167579 w 1592003"/>
              <a:gd name="connsiteY5" fmla="*/ 76530 h 120246"/>
              <a:gd name="connsiteX6" fmla="*/ 204009 w 1592003"/>
              <a:gd name="connsiteY6" fmla="*/ 120246 h 120246"/>
              <a:gd name="connsiteX7" fmla="*/ 240439 w 1592003"/>
              <a:gd name="connsiteY7" fmla="*/ 76530 h 120246"/>
              <a:gd name="connsiteX8" fmla="*/ 291442 w 1592003"/>
              <a:gd name="connsiteY8" fmla="*/ 105674 h 120246"/>
              <a:gd name="connsiteX9" fmla="*/ 331515 w 1592003"/>
              <a:gd name="connsiteY9" fmla="*/ 65600 h 120246"/>
              <a:gd name="connsiteX10" fmla="*/ 371588 w 1592003"/>
              <a:gd name="connsiteY10" fmla="*/ 105674 h 120246"/>
              <a:gd name="connsiteX11" fmla="*/ 415305 w 1592003"/>
              <a:gd name="connsiteY11" fmla="*/ 61957 h 120246"/>
              <a:gd name="connsiteX12" fmla="*/ 444449 w 1592003"/>
              <a:gd name="connsiteY12" fmla="*/ 98388 h 120246"/>
              <a:gd name="connsiteX13" fmla="*/ 480879 w 1592003"/>
              <a:gd name="connsiteY13" fmla="*/ 65600 h 120246"/>
              <a:gd name="connsiteX14" fmla="*/ 510023 w 1592003"/>
              <a:gd name="connsiteY14" fmla="*/ 102031 h 120246"/>
              <a:gd name="connsiteX15" fmla="*/ 539168 w 1592003"/>
              <a:gd name="connsiteY15" fmla="*/ 65600 h 120246"/>
              <a:gd name="connsiteX16" fmla="*/ 561026 w 1592003"/>
              <a:gd name="connsiteY16" fmla="*/ 105674 h 120246"/>
              <a:gd name="connsiteX17" fmla="*/ 601099 w 1592003"/>
              <a:gd name="connsiteY17" fmla="*/ 65600 h 120246"/>
              <a:gd name="connsiteX18" fmla="*/ 644815 w 1592003"/>
              <a:gd name="connsiteY18" fmla="*/ 102031 h 120246"/>
              <a:gd name="connsiteX19" fmla="*/ 673960 w 1592003"/>
              <a:gd name="connsiteY19" fmla="*/ 61957 h 120246"/>
              <a:gd name="connsiteX20" fmla="*/ 703104 w 1592003"/>
              <a:gd name="connsiteY20" fmla="*/ 102031 h 120246"/>
              <a:gd name="connsiteX21" fmla="*/ 724962 w 1592003"/>
              <a:gd name="connsiteY21" fmla="*/ 54671 h 120246"/>
              <a:gd name="connsiteX22" fmla="*/ 779608 w 1592003"/>
              <a:gd name="connsiteY22" fmla="*/ 98388 h 120246"/>
              <a:gd name="connsiteX23" fmla="*/ 819681 w 1592003"/>
              <a:gd name="connsiteY23" fmla="*/ 61957 h 120246"/>
              <a:gd name="connsiteX24" fmla="*/ 867040 w 1592003"/>
              <a:gd name="connsiteY24" fmla="*/ 105674 h 120246"/>
              <a:gd name="connsiteX25" fmla="*/ 903470 w 1592003"/>
              <a:gd name="connsiteY25" fmla="*/ 54671 h 120246"/>
              <a:gd name="connsiteX26" fmla="*/ 958116 w 1592003"/>
              <a:gd name="connsiteY26" fmla="*/ 102031 h 120246"/>
              <a:gd name="connsiteX27" fmla="*/ 998189 w 1592003"/>
              <a:gd name="connsiteY27" fmla="*/ 32813 h 120246"/>
              <a:gd name="connsiteX28" fmla="*/ 1038263 w 1592003"/>
              <a:gd name="connsiteY28" fmla="*/ 112960 h 120246"/>
              <a:gd name="connsiteX29" fmla="*/ 1063764 w 1592003"/>
              <a:gd name="connsiteY29" fmla="*/ 40099 h 120246"/>
              <a:gd name="connsiteX30" fmla="*/ 1103837 w 1592003"/>
              <a:gd name="connsiteY30" fmla="*/ 105674 h 120246"/>
              <a:gd name="connsiteX31" fmla="*/ 1129338 w 1592003"/>
              <a:gd name="connsiteY31" fmla="*/ 29170 h 120246"/>
              <a:gd name="connsiteX32" fmla="*/ 1176698 w 1592003"/>
              <a:gd name="connsiteY32" fmla="*/ 94745 h 120246"/>
              <a:gd name="connsiteX33" fmla="*/ 1198556 w 1592003"/>
              <a:gd name="connsiteY33" fmla="*/ 25527 h 120246"/>
              <a:gd name="connsiteX34" fmla="*/ 1231343 w 1592003"/>
              <a:gd name="connsiteY34" fmla="*/ 109317 h 120246"/>
              <a:gd name="connsiteX35" fmla="*/ 1267773 w 1592003"/>
              <a:gd name="connsiteY35" fmla="*/ 21884 h 120246"/>
              <a:gd name="connsiteX36" fmla="*/ 1307847 w 1592003"/>
              <a:gd name="connsiteY36" fmla="*/ 87459 h 120246"/>
              <a:gd name="connsiteX37" fmla="*/ 1355206 w 1592003"/>
              <a:gd name="connsiteY37" fmla="*/ 25527 h 120246"/>
              <a:gd name="connsiteX38" fmla="*/ 1406208 w 1592003"/>
              <a:gd name="connsiteY38" fmla="*/ 102031 h 120246"/>
              <a:gd name="connsiteX39" fmla="*/ 1438996 w 1592003"/>
              <a:gd name="connsiteY39" fmla="*/ 10955 h 120246"/>
              <a:gd name="connsiteX40" fmla="*/ 1504570 w 1592003"/>
              <a:gd name="connsiteY40" fmla="*/ 98388 h 120246"/>
              <a:gd name="connsiteX41" fmla="*/ 1544643 w 1592003"/>
              <a:gd name="connsiteY41" fmla="*/ 26 h 120246"/>
              <a:gd name="connsiteX42" fmla="*/ 1592003 w 1592003"/>
              <a:gd name="connsiteY42" fmla="*/ 109317 h 120246"/>
              <a:gd name="connsiteX0" fmla="*/ 0 w 1544643"/>
              <a:gd name="connsiteY0" fmla="*/ 102031 h 120246"/>
              <a:gd name="connsiteX1" fmla="*/ 43716 w 1544643"/>
              <a:gd name="connsiteY1" fmla="*/ 69243 h 120246"/>
              <a:gd name="connsiteX2" fmla="*/ 65574 w 1544643"/>
              <a:gd name="connsiteY2" fmla="*/ 109317 h 120246"/>
              <a:gd name="connsiteX3" fmla="*/ 94718 w 1544643"/>
              <a:gd name="connsiteY3" fmla="*/ 72886 h 120246"/>
              <a:gd name="connsiteX4" fmla="*/ 138435 w 1544643"/>
              <a:gd name="connsiteY4" fmla="*/ 102031 h 120246"/>
              <a:gd name="connsiteX5" fmla="*/ 167579 w 1544643"/>
              <a:gd name="connsiteY5" fmla="*/ 76530 h 120246"/>
              <a:gd name="connsiteX6" fmla="*/ 204009 w 1544643"/>
              <a:gd name="connsiteY6" fmla="*/ 120246 h 120246"/>
              <a:gd name="connsiteX7" fmla="*/ 240439 w 1544643"/>
              <a:gd name="connsiteY7" fmla="*/ 76530 h 120246"/>
              <a:gd name="connsiteX8" fmla="*/ 291442 w 1544643"/>
              <a:gd name="connsiteY8" fmla="*/ 105674 h 120246"/>
              <a:gd name="connsiteX9" fmla="*/ 331515 w 1544643"/>
              <a:gd name="connsiteY9" fmla="*/ 65600 h 120246"/>
              <a:gd name="connsiteX10" fmla="*/ 371588 w 1544643"/>
              <a:gd name="connsiteY10" fmla="*/ 105674 h 120246"/>
              <a:gd name="connsiteX11" fmla="*/ 415305 w 1544643"/>
              <a:gd name="connsiteY11" fmla="*/ 61957 h 120246"/>
              <a:gd name="connsiteX12" fmla="*/ 444449 w 1544643"/>
              <a:gd name="connsiteY12" fmla="*/ 98388 h 120246"/>
              <a:gd name="connsiteX13" fmla="*/ 480879 w 1544643"/>
              <a:gd name="connsiteY13" fmla="*/ 65600 h 120246"/>
              <a:gd name="connsiteX14" fmla="*/ 510023 w 1544643"/>
              <a:gd name="connsiteY14" fmla="*/ 102031 h 120246"/>
              <a:gd name="connsiteX15" fmla="*/ 539168 w 1544643"/>
              <a:gd name="connsiteY15" fmla="*/ 65600 h 120246"/>
              <a:gd name="connsiteX16" fmla="*/ 561026 w 1544643"/>
              <a:gd name="connsiteY16" fmla="*/ 105674 h 120246"/>
              <a:gd name="connsiteX17" fmla="*/ 601099 w 1544643"/>
              <a:gd name="connsiteY17" fmla="*/ 65600 h 120246"/>
              <a:gd name="connsiteX18" fmla="*/ 644815 w 1544643"/>
              <a:gd name="connsiteY18" fmla="*/ 102031 h 120246"/>
              <a:gd name="connsiteX19" fmla="*/ 673960 w 1544643"/>
              <a:gd name="connsiteY19" fmla="*/ 61957 h 120246"/>
              <a:gd name="connsiteX20" fmla="*/ 703104 w 1544643"/>
              <a:gd name="connsiteY20" fmla="*/ 102031 h 120246"/>
              <a:gd name="connsiteX21" fmla="*/ 724962 w 1544643"/>
              <a:gd name="connsiteY21" fmla="*/ 54671 h 120246"/>
              <a:gd name="connsiteX22" fmla="*/ 779608 w 1544643"/>
              <a:gd name="connsiteY22" fmla="*/ 98388 h 120246"/>
              <a:gd name="connsiteX23" fmla="*/ 819681 w 1544643"/>
              <a:gd name="connsiteY23" fmla="*/ 61957 h 120246"/>
              <a:gd name="connsiteX24" fmla="*/ 867040 w 1544643"/>
              <a:gd name="connsiteY24" fmla="*/ 105674 h 120246"/>
              <a:gd name="connsiteX25" fmla="*/ 903470 w 1544643"/>
              <a:gd name="connsiteY25" fmla="*/ 54671 h 120246"/>
              <a:gd name="connsiteX26" fmla="*/ 958116 w 1544643"/>
              <a:gd name="connsiteY26" fmla="*/ 102031 h 120246"/>
              <a:gd name="connsiteX27" fmla="*/ 998189 w 1544643"/>
              <a:gd name="connsiteY27" fmla="*/ 32813 h 120246"/>
              <a:gd name="connsiteX28" fmla="*/ 1038263 w 1544643"/>
              <a:gd name="connsiteY28" fmla="*/ 112960 h 120246"/>
              <a:gd name="connsiteX29" fmla="*/ 1063764 w 1544643"/>
              <a:gd name="connsiteY29" fmla="*/ 40099 h 120246"/>
              <a:gd name="connsiteX30" fmla="*/ 1103837 w 1544643"/>
              <a:gd name="connsiteY30" fmla="*/ 105674 h 120246"/>
              <a:gd name="connsiteX31" fmla="*/ 1129338 w 1544643"/>
              <a:gd name="connsiteY31" fmla="*/ 29170 h 120246"/>
              <a:gd name="connsiteX32" fmla="*/ 1176698 w 1544643"/>
              <a:gd name="connsiteY32" fmla="*/ 94745 h 120246"/>
              <a:gd name="connsiteX33" fmla="*/ 1198556 w 1544643"/>
              <a:gd name="connsiteY33" fmla="*/ 25527 h 120246"/>
              <a:gd name="connsiteX34" fmla="*/ 1231343 w 1544643"/>
              <a:gd name="connsiteY34" fmla="*/ 109317 h 120246"/>
              <a:gd name="connsiteX35" fmla="*/ 1267773 w 1544643"/>
              <a:gd name="connsiteY35" fmla="*/ 21884 h 120246"/>
              <a:gd name="connsiteX36" fmla="*/ 1307847 w 1544643"/>
              <a:gd name="connsiteY36" fmla="*/ 87459 h 120246"/>
              <a:gd name="connsiteX37" fmla="*/ 1355206 w 1544643"/>
              <a:gd name="connsiteY37" fmla="*/ 25527 h 120246"/>
              <a:gd name="connsiteX38" fmla="*/ 1406208 w 1544643"/>
              <a:gd name="connsiteY38" fmla="*/ 102031 h 120246"/>
              <a:gd name="connsiteX39" fmla="*/ 1438996 w 1544643"/>
              <a:gd name="connsiteY39" fmla="*/ 10955 h 120246"/>
              <a:gd name="connsiteX40" fmla="*/ 1504570 w 1544643"/>
              <a:gd name="connsiteY40" fmla="*/ 98388 h 120246"/>
              <a:gd name="connsiteX41" fmla="*/ 1544643 w 1544643"/>
              <a:gd name="connsiteY41" fmla="*/ 26 h 120246"/>
              <a:gd name="connsiteX0" fmla="*/ 0 w 1504570"/>
              <a:gd name="connsiteY0" fmla="*/ 91080 h 109295"/>
              <a:gd name="connsiteX1" fmla="*/ 43716 w 1504570"/>
              <a:gd name="connsiteY1" fmla="*/ 58292 h 109295"/>
              <a:gd name="connsiteX2" fmla="*/ 65574 w 1504570"/>
              <a:gd name="connsiteY2" fmla="*/ 98366 h 109295"/>
              <a:gd name="connsiteX3" fmla="*/ 94718 w 1504570"/>
              <a:gd name="connsiteY3" fmla="*/ 61935 h 109295"/>
              <a:gd name="connsiteX4" fmla="*/ 138435 w 1504570"/>
              <a:gd name="connsiteY4" fmla="*/ 91080 h 109295"/>
              <a:gd name="connsiteX5" fmla="*/ 167579 w 1504570"/>
              <a:gd name="connsiteY5" fmla="*/ 65579 h 109295"/>
              <a:gd name="connsiteX6" fmla="*/ 204009 w 1504570"/>
              <a:gd name="connsiteY6" fmla="*/ 109295 h 109295"/>
              <a:gd name="connsiteX7" fmla="*/ 240439 w 1504570"/>
              <a:gd name="connsiteY7" fmla="*/ 65579 h 109295"/>
              <a:gd name="connsiteX8" fmla="*/ 291442 w 1504570"/>
              <a:gd name="connsiteY8" fmla="*/ 94723 h 109295"/>
              <a:gd name="connsiteX9" fmla="*/ 331515 w 1504570"/>
              <a:gd name="connsiteY9" fmla="*/ 54649 h 109295"/>
              <a:gd name="connsiteX10" fmla="*/ 371588 w 1504570"/>
              <a:gd name="connsiteY10" fmla="*/ 94723 h 109295"/>
              <a:gd name="connsiteX11" fmla="*/ 415305 w 1504570"/>
              <a:gd name="connsiteY11" fmla="*/ 51006 h 109295"/>
              <a:gd name="connsiteX12" fmla="*/ 444449 w 1504570"/>
              <a:gd name="connsiteY12" fmla="*/ 87437 h 109295"/>
              <a:gd name="connsiteX13" fmla="*/ 480879 w 1504570"/>
              <a:gd name="connsiteY13" fmla="*/ 54649 h 109295"/>
              <a:gd name="connsiteX14" fmla="*/ 510023 w 1504570"/>
              <a:gd name="connsiteY14" fmla="*/ 91080 h 109295"/>
              <a:gd name="connsiteX15" fmla="*/ 539168 w 1504570"/>
              <a:gd name="connsiteY15" fmla="*/ 54649 h 109295"/>
              <a:gd name="connsiteX16" fmla="*/ 561026 w 1504570"/>
              <a:gd name="connsiteY16" fmla="*/ 94723 h 109295"/>
              <a:gd name="connsiteX17" fmla="*/ 601099 w 1504570"/>
              <a:gd name="connsiteY17" fmla="*/ 54649 h 109295"/>
              <a:gd name="connsiteX18" fmla="*/ 644815 w 1504570"/>
              <a:gd name="connsiteY18" fmla="*/ 91080 h 109295"/>
              <a:gd name="connsiteX19" fmla="*/ 673960 w 1504570"/>
              <a:gd name="connsiteY19" fmla="*/ 51006 h 109295"/>
              <a:gd name="connsiteX20" fmla="*/ 703104 w 1504570"/>
              <a:gd name="connsiteY20" fmla="*/ 91080 h 109295"/>
              <a:gd name="connsiteX21" fmla="*/ 724962 w 1504570"/>
              <a:gd name="connsiteY21" fmla="*/ 43720 h 109295"/>
              <a:gd name="connsiteX22" fmla="*/ 779608 w 1504570"/>
              <a:gd name="connsiteY22" fmla="*/ 87437 h 109295"/>
              <a:gd name="connsiteX23" fmla="*/ 819681 w 1504570"/>
              <a:gd name="connsiteY23" fmla="*/ 51006 h 109295"/>
              <a:gd name="connsiteX24" fmla="*/ 867040 w 1504570"/>
              <a:gd name="connsiteY24" fmla="*/ 94723 h 109295"/>
              <a:gd name="connsiteX25" fmla="*/ 903470 w 1504570"/>
              <a:gd name="connsiteY25" fmla="*/ 43720 h 109295"/>
              <a:gd name="connsiteX26" fmla="*/ 958116 w 1504570"/>
              <a:gd name="connsiteY26" fmla="*/ 91080 h 109295"/>
              <a:gd name="connsiteX27" fmla="*/ 998189 w 1504570"/>
              <a:gd name="connsiteY27" fmla="*/ 21862 h 109295"/>
              <a:gd name="connsiteX28" fmla="*/ 1038263 w 1504570"/>
              <a:gd name="connsiteY28" fmla="*/ 102009 h 109295"/>
              <a:gd name="connsiteX29" fmla="*/ 1063764 w 1504570"/>
              <a:gd name="connsiteY29" fmla="*/ 29148 h 109295"/>
              <a:gd name="connsiteX30" fmla="*/ 1103837 w 1504570"/>
              <a:gd name="connsiteY30" fmla="*/ 94723 h 109295"/>
              <a:gd name="connsiteX31" fmla="*/ 1129338 w 1504570"/>
              <a:gd name="connsiteY31" fmla="*/ 18219 h 109295"/>
              <a:gd name="connsiteX32" fmla="*/ 1176698 w 1504570"/>
              <a:gd name="connsiteY32" fmla="*/ 83794 h 109295"/>
              <a:gd name="connsiteX33" fmla="*/ 1198556 w 1504570"/>
              <a:gd name="connsiteY33" fmla="*/ 14576 h 109295"/>
              <a:gd name="connsiteX34" fmla="*/ 1231343 w 1504570"/>
              <a:gd name="connsiteY34" fmla="*/ 98366 h 109295"/>
              <a:gd name="connsiteX35" fmla="*/ 1267773 w 1504570"/>
              <a:gd name="connsiteY35" fmla="*/ 10933 h 109295"/>
              <a:gd name="connsiteX36" fmla="*/ 1307847 w 1504570"/>
              <a:gd name="connsiteY36" fmla="*/ 76508 h 109295"/>
              <a:gd name="connsiteX37" fmla="*/ 1355206 w 1504570"/>
              <a:gd name="connsiteY37" fmla="*/ 14576 h 109295"/>
              <a:gd name="connsiteX38" fmla="*/ 1406208 w 1504570"/>
              <a:gd name="connsiteY38" fmla="*/ 91080 h 109295"/>
              <a:gd name="connsiteX39" fmla="*/ 1438996 w 1504570"/>
              <a:gd name="connsiteY39" fmla="*/ 4 h 109295"/>
              <a:gd name="connsiteX40" fmla="*/ 1504570 w 1504570"/>
              <a:gd name="connsiteY40" fmla="*/ 87437 h 109295"/>
              <a:gd name="connsiteX0" fmla="*/ 0 w 1438996"/>
              <a:gd name="connsiteY0" fmla="*/ 91076 h 109291"/>
              <a:gd name="connsiteX1" fmla="*/ 43716 w 1438996"/>
              <a:gd name="connsiteY1" fmla="*/ 58288 h 109291"/>
              <a:gd name="connsiteX2" fmla="*/ 65574 w 1438996"/>
              <a:gd name="connsiteY2" fmla="*/ 98362 h 109291"/>
              <a:gd name="connsiteX3" fmla="*/ 94718 w 1438996"/>
              <a:gd name="connsiteY3" fmla="*/ 61931 h 109291"/>
              <a:gd name="connsiteX4" fmla="*/ 138435 w 1438996"/>
              <a:gd name="connsiteY4" fmla="*/ 91076 h 109291"/>
              <a:gd name="connsiteX5" fmla="*/ 167579 w 1438996"/>
              <a:gd name="connsiteY5" fmla="*/ 65575 h 109291"/>
              <a:gd name="connsiteX6" fmla="*/ 204009 w 1438996"/>
              <a:gd name="connsiteY6" fmla="*/ 109291 h 109291"/>
              <a:gd name="connsiteX7" fmla="*/ 240439 w 1438996"/>
              <a:gd name="connsiteY7" fmla="*/ 65575 h 109291"/>
              <a:gd name="connsiteX8" fmla="*/ 291442 w 1438996"/>
              <a:gd name="connsiteY8" fmla="*/ 94719 h 109291"/>
              <a:gd name="connsiteX9" fmla="*/ 331515 w 1438996"/>
              <a:gd name="connsiteY9" fmla="*/ 54645 h 109291"/>
              <a:gd name="connsiteX10" fmla="*/ 371588 w 1438996"/>
              <a:gd name="connsiteY10" fmla="*/ 94719 h 109291"/>
              <a:gd name="connsiteX11" fmla="*/ 415305 w 1438996"/>
              <a:gd name="connsiteY11" fmla="*/ 51002 h 109291"/>
              <a:gd name="connsiteX12" fmla="*/ 444449 w 1438996"/>
              <a:gd name="connsiteY12" fmla="*/ 87433 h 109291"/>
              <a:gd name="connsiteX13" fmla="*/ 480879 w 1438996"/>
              <a:gd name="connsiteY13" fmla="*/ 54645 h 109291"/>
              <a:gd name="connsiteX14" fmla="*/ 510023 w 1438996"/>
              <a:gd name="connsiteY14" fmla="*/ 91076 h 109291"/>
              <a:gd name="connsiteX15" fmla="*/ 539168 w 1438996"/>
              <a:gd name="connsiteY15" fmla="*/ 54645 h 109291"/>
              <a:gd name="connsiteX16" fmla="*/ 561026 w 1438996"/>
              <a:gd name="connsiteY16" fmla="*/ 94719 h 109291"/>
              <a:gd name="connsiteX17" fmla="*/ 601099 w 1438996"/>
              <a:gd name="connsiteY17" fmla="*/ 54645 h 109291"/>
              <a:gd name="connsiteX18" fmla="*/ 644815 w 1438996"/>
              <a:gd name="connsiteY18" fmla="*/ 91076 h 109291"/>
              <a:gd name="connsiteX19" fmla="*/ 673960 w 1438996"/>
              <a:gd name="connsiteY19" fmla="*/ 51002 h 109291"/>
              <a:gd name="connsiteX20" fmla="*/ 703104 w 1438996"/>
              <a:gd name="connsiteY20" fmla="*/ 91076 h 109291"/>
              <a:gd name="connsiteX21" fmla="*/ 724962 w 1438996"/>
              <a:gd name="connsiteY21" fmla="*/ 43716 h 109291"/>
              <a:gd name="connsiteX22" fmla="*/ 779608 w 1438996"/>
              <a:gd name="connsiteY22" fmla="*/ 87433 h 109291"/>
              <a:gd name="connsiteX23" fmla="*/ 819681 w 1438996"/>
              <a:gd name="connsiteY23" fmla="*/ 51002 h 109291"/>
              <a:gd name="connsiteX24" fmla="*/ 867040 w 1438996"/>
              <a:gd name="connsiteY24" fmla="*/ 94719 h 109291"/>
              <a:gd name="connsiteX25" fmla="*/ 903470 w 1438996"/>
              <a:gd name="connsiteY25" fmla="*/ 43716 h 109291"/>
              <a:gd name="connsiteX26" fmla="*/ 958116 w 1438996"/>
              <a:gd name="connsiteY26" fmla="*/ 91076 h 109291"/>
              <a:gd name="connsiteX27" fmla="*/ 998189 w 1438996"/>
              <a:gd name="connsiteY27" fmla="*/ 21858 h 109291"/>
              <a:gd name="connsiteX28" fmla="*/ 1038263 w 1438996"/>
              <a:gd name="connsiteY28" fmla="*/ 102005 h 109291"/>
              <a:gd name="connsiteX29" fmla="*/ 1063764 w 1438996"/>
              <a:gd name="connsiteY29" fmla="*/ 29144 h 109291"/>
              <a:gd name="connsiteX30" fmla="*/ 1103837 w 1438996"/>
              <a:gd name="connsiteY30" fmla="*/ 94719 h 109291"/>
              <a:gd name="connsiteX31" fmla="*/ 1129338 w 1438996"/>
              <a:gd name="connsiteY31" fmla="*/ 18215 h 109291"/>
              <a:gd name="connsiteX32" fmla="*/ 1176698 w 1438996"/>
              <a:gd name="connsiteY32" fmla="*/ 83790 h 109291"/>
              <a:gd name="connsiteX33" fmla="*/ 1198556 w 1438996"/>
              <a:gd name="connsiteY33" fmla="*/ 14572 h 109291"/>
              <a:gd name="connsiteX34" fmla="*/ 1231343 w 1438996"/>
              <a:gd name="connsiteY34" fmla="*/ 98362 h 109291"/>
              <a:gd name="connsiteX35" fmla="*/ 1267773 w 1438996"/>
              <a:gd name="connsiteY35" fmla="*/ 10929 h 109291"/>
              <a:gd name="connsiteX36" fmla="*/ 1307847 w 1438996"/>
              <a:gd name="connsiteY36" fmla="*/ 76504 h 109291"/>
              <a:gd name="connsiteX37" fmla="*/ 1355206 w 1438996"/>
              <a:gd name="connsiteY37" fmla="*/ 14572 h 109291"/>
              <a:gd name="connsiteX38" fmla="*/ 1406208 w 1438996"/>
              <a:gd name="connsiteY38" fmla="*/ 91076 h 109291"/>
              <a:gd name="connsiteX39" fmla="*/ 1438996 w 1438996"/>
              <a:gd name="connsiteY39" fmla="*/ 0 h 109291"/>
              <a:gd name="connsiteX0" fmla="*/ 0 w 1406208"/>
              <a:gd name="connsiteY0" fmla="*/ 80288 h 98503"/>
              <a:gd name="connsiteX1" fmla="*/ 43716 w 1406208"/>
              <a:gd name="connsiteY1" fmla="*/ 47500 h 98503"/>
              <a:gd name="connsiteX2" fmla="*/ 65574 w 1406208"/>
              <a:gd name="connsiteY2" fmla="*/ 87574 h 98503"/>
              <a:gd name="connsiteX3" fmla="*/ 94718 w 1406208"/>
              <a:gd name="connsiteY3" fmla="*/ 51143 h 98503"/>
              <a:gd name="connsiteX4" fmla="*/ 138435 w 1406208"/>
              <a:gd name="connsiteY4" fmla="*/ 80288 h 98503"/>
              <a:gd name="connsiteX5" fmla="*/ 167579 w 1406208"/>
              <a:gd name="connsiteY5" fmla="*/ 54787 h 98503"/>
              <a:gd name="connsiteX6" fmla="*/ 204009 w 1406208"/>
              <a:gd name="connsiteY6" fmla="*/ 98503 h 98503"/>
              <a:gd name="connsiteX7" fmla="*/ 240439 w 1406208"/>
              <a:gd name="connsiteY7" fmla="*/ 54787 h 98503"/>
              <a:gd name="connsiteX8" fmla="*/ 291442 w 1406208"/>
              <a:gd name="connsiteY8" fmla="*/ 83931 h 98503"/>
              <a:gd name="connsiteX9" fmla="*/ 331515 w 1406208"/>
              <a:gd name="connsiteY9" fmla="*/ 43857 h 98503"/>
              <a:gd name="connsiteX10" fmla="*/ 371588 w 1406208"/>
              <a:gd name="connsiteY10" fmla="*/ 83931 h 98503"/>
              <a:gd name="connsiteX11" fmla="*/ 415305 w 1406208"/>
              <a:gd name="connsiteY11" fmla="*/ 40214 h 98503"/>
              <a:gd name="connsiteX12" fmla="*/ 444449 w 1406208"/>
              <a:gd name="connsiteY12" fmla="*/ 76645 h 98503"/>
              <a:gd name="connsiteX13" fmla="*/ 480879 w 1406208"/>
              <a:gd name="connsiteY13" fmla="*/ 43857 h 98503"/>
              <a:gd name="connsiteX14" fmla="*/ 510023 w 1406208"/>
              <a:gd name="connsiteY14" fmla="*/ 80288 h 98503"/>
              <a:gd name="connsiteX15" fmla="*/ 539168 w 1406208"/>
              <a:gd name="connsiteY15" fmla="*/ 43857 h 98503"/>
              <a:gd name="connsiteX16" fmla="*/ 561026 w 1406208"/>
              <a:gd name="connsiteY16" fmla="*/ 83931 h 98503"/>
              <a:gd name="connsiteX17" fmla="*/ 601099 w 1406208"/>
              <a:gd name="connsiteY17" fmla="*/ 43857 h 98503"/>
              <a:gd name="connsiteX18" fmla="*/ 644815 w 1406208"/>
              <a:gd name="connsiteY18" fmla="*/ 80288 h 98503"/>
              <a:gd name="connsiteX19" fmla="*/ 673960 w 1406208"/>
              <a:gd name="connsiteY19" fmla="*/ 40214 h 98503"/>
              <a:gd name="connsiteX20" fmla="*/ 703104 w 1406208"/>
              <a:gd name="connsiteY20" fmla="*/ 80288 h 98503"/>
              <a:gd name="connsiteX21" fmla="*/ 724962 w 1406208"/>
              <a:gd name="connsiteY21" fmla="*/ 32928 h 98503"/>
              <a:gd name="connsiteX22" fmla="*/ 779608 w 1406208"/>
              <a:gd name="connsiteY22" fmla="*/ 76645 h 98503"/>
              <a:gd name="connsiteX23" fmla="*/ 819681 w 1406208"/>
              <a:gd name="connsiteY23" fmla="*/ 40214 h 98503"/>
              <a:gd name="connsiteX24" fmla="*/ 867040 w 1406208"/>
              <a:gd name="connsiteY24" fmla="*/ 83931 h 98503"/>
              <a:gd name="connsiteX25" fmla="*/ 903470 w 1406208"/>
              <a:gd name="connsiteY25" fmla="*/ 32928 h 98503"/>
              <a:gd name="connsiteX26" fmla="*/ 958116 w 1406208"/>
              <a:gd name="connsiteY26" fmla="*/ 80288 h 98503"/>
              <a:gd name="connsiteX27" fmla="*/ 998189 w 1406208"/>
              <a:gd name="connsiteY27" fmla="*/ 11070 h 98503"/>
              <a:gd name="connsiteX28" fmla="*/ 1038263 w 1406208"/>
              <a:gd name="connsiteY28" fmla="*/ 91217 h 98503"/>
              <a:gd name="connsiteX29" fmla="*/ 1063764 w 1406208"/>
              <a:gd name="connsiteY29" fmla="*/ 18356 h 98503"/>
              <a:gd name="connsiteX30" fmla="*/ 1103837 w 1406208"/>
              <a:gd name="connsiteY30" fmla="*/ 83931 h 98503"/>
              <a:gd name="connsiteX31" fmla="*/ 1129338 w 1406208"/>
              <a:gd name="connsiteY31" fmla="*/ 7427 h 98503"/>
              <a:gd name="connsiteX32" fmla="*/ 1176698 w 1406208"/>
              <a:gd name="connsiteY32" fmla="*/ 73002 h 98503"/>
              <a:gd name="connsiteX33" fmla="*/ 1198556 w 1406208"/>
              <a:gd name="connsiteY33" fmla="*/ 3784 h 98503"/>
              <a:gd name="connsiteX34" fmla="*/ 1231343 w 1406208"/>
              <a:gd name="connsiteY34" fmla="*/ 87574 h 98503"/>
              <a:gd name="connsiteX35" fmla="*/ 1267773 w 1406208"/>
              <a:gd name="connsiteY35" fmla="*/ 141 h 98503"/>
              <a:gd name="connsiteX36" fmla="*/ 1307847 w 1406208"/>
              <a:gd name="connsiteY36" fmla="*/ 65716 h 98503"/>
              <a:gd name="connsiteX37" fmla="*/ 1355206 w 1406208"/>
              <a:gd name="connsiteY37" fmla="*/ 3784 h 98503"/>
              <a:gd name="connsiteX38" fmla="*/ 1406208 w 1406208"/>
              <a:gd name="connsiteY38" fmla="*/ 80288 h 98503"/>
              <a:gd name="connsiteX0" fmla="*/ 0 w 1355206"/>
              <a:gd name="connsiteY0" fmla="*/ 80288 h 98503"/>
              <a:gd name="connsiteX1" fmla="*/ 43716 w 1355206"/>
              <a:gd name="connsiteY1" fmla="*/ 47500 h 98503"/>
              <a:gd name="connsiteX2" fmla="*/ 65574 w 1355206"/>
              <a:gd name="connsiteY2" fmla="*/ 87574 h 98503"/>
              <a:gd name="connsiteX3" fmla="*/ 94718 w 1355206"/>
              <a:gd name="connsiteY3" fmla="*/ 51143 h 98503"/>
              <a:gd name="connsiteX4" fmla="*/ 138435 w 1355206"/>
              <a:gd name="connsiteY4" fmla="*/ 80288 h 98503"/>
              <a:gd name="connsiteX5" fmla="*/ 167579 w 1355206"/>
              <a:gd name="connsiteY5" fmla="*/ 54787 h 98503"/>
              <a:gd name="connsiteX6" fmla="*/ 204009 w 1355206"/>
              <a:gd name="connsiteY6" fmla="*/ 98503 h 98503"/>
              <a:gd name="connsiteX7" fmla="*/ 240439 w 1355206"/>
              <a:gd name="connsiteY7" fmla="*/ 54787 h 98503"/>
              <a:gd name="connsiteX8" fmla="*/ 291442 w 1355206"/>
              <a:gd name="connsiteY8" fmla="*/ 83931 h 98503"/>
              <a:gd name="connsiteX9" fmla="*/ 331515 w 1355206"/>
              <a:gd name="connsiteY9" fmla="*/ 43857 h 98503"/>
              <a:gd name="connsiteX10" fmla="*/ 371588 w 1355206"/>
              <a:gd name="connsiteY10" fmla="*/ 83931 h 98503"/>
              <a:gd name="connsiteX11" fmla="*/ 415305 w 1355206"/>
              <a:gd name="connsiteY11" fmla="*/ 40214 h 98503"/>
              <a:gd name="connsiteX12" fmla="*/ 444449 w 1355206"/>
              <a:gd name="connsiteY12" fmla="*/ 76645 h 98503"/>
              <a:gd name="connsiteX13" fmla="*/ 480879 w 1355206"/>
              <a:gd name="connsiteY13" fmla="*/ 43857 h 98503"/>
              <a:gd name="connsiteX14" fmla="*/ 510023 w 1355206"/>
              <a:gd name="connsiteY14" fmla="*/ 80288 h 98503"/>
              <a:gd name="connsiteX15" fmla="*/ 539168 w 1355206"/>
              <a:gd name="connsiteY15" fmla="*/ 43857 h 98503"/>
              <a:gd name="connsiteX16" fmla="*/ 561026 w 1355206"/>
              <a:gd name="connsiteY16" fmla="*/ 83931 h 98503"/>
              <a:gd name="connsiteX17" fmla="*/ 601099 w 1355206"/>
              <a:gd name="connsiteY17" fmla="*/ 43857 h 98503"/>
              <a:gd name="connsiteX18" fmla="*/ 644815 w 1355206"/>
              <a:gd name="connsiteY18" fmla="*/ 80288 h 98503"/>
              <a:gd name="connsiteX19" fmla="*/ 673960 w 1355206"/>
              <a:gd name="connsiteY19" fmla="*/ 40214 h 98503"/>
              <a:gd name="connsiteX20" fmla="*/ 703104 w 1355206"/>
              <a:gd name="connsiteY20" fmla="*/ 80288 h 98503"/>
              <a:gd name="connsiteX21" fmla="*/ 724962 w 1355206"/>
              <a:gd name="connsiteY21" fmla="*/ 32928 h 98503"/>
              <a:gd name="connsiteX22" fmla="*/ 779608 w 1355206"/>
              <a:gd name="connsiteY22" fmla="*/ 76645 h 98503"/>
              <a:gd name="connsiteX23" fmla="*/ 819681 w 1355206"/>
              <a:gd name="connsiteY23" fmla="*/ 40214 h 98503"/>
              <a:gd name="connsiteX24" fmla="*/ 867040 w 1355206"/>
              <a:gd name="connsiteY24" fmla="*/ 83931 h 98503"/>
              <a:gd name="connsiteX25" fmla="*/ 903470 w 1355206"/>
              <a:gd name="connsiteY25" fmla="*/ 32928 h 98503"/>
              <a:gd name="connsiteX26" fmla="*/ 958116 w 1355206"/>
              <a:gd name="connsiteY26" fmla="*/ 80288 h 98503"/>
              <a:gd name="connsiteX27" fmla="*/ 998189 w 1355206"/>
              <a:gd name="connsiteY27" fmla="*/ 11070 h 98503"/>
              <a:gd name="connsiteX28" fmla="*/ 1038263 w 1355206"/>
              <a:gd name="connsiteY28" fmla="*/ 91217 h 98503"/>
              <a:gd name="connsiteX29" fmla="*/ 1063764 w 1355206"/>
              <a:gd name="connsiteY29" fmla="*/ 18356 h 98503"/>
              <a:gd name="connsiteX30" fmla="*/ 1103837 w 1355206"/>
              <a:gd name="connsiteY30" fmla="*/ 83931 h 98503"/>
              <a:gd name="connsiteX31" fmla="*/ 1129338 w 1355206"/>
              <a:gd name="connsiteY31" fmla="*/ 7427 h 98503"/>
              <a:gd name="connsiteX32" fmla="*/ 1176698 w 1355206"/>
              <a:gd name="connsiteY32" fmla="*/ 73002 h 98503"/>
              <a:gd name="connsiteX33" fmla="*/ 1198556 w 1355206"/>
              <a:gd name="connsiteY33" fmla="*/ 3784 h 98503"/>
              <a:gd name="connsiteX34" fmla="*/ 1231343 w 1355206"/>
              <a:gd name="connsiteY34" fmla="*/ 87574 h 98503"/>
              <a:gd name="connsiteX35" fmla="*/ 1267773 w 1355206"/>
              <a:gd name="connsiteY35" fmla="*/ 141 h 98503"/>
              <a:gd name="connsiteX36" fmla="*/ 1307847 w 1355206"/>
              <a:gd name="connsiteY36" fmla="*/ 65716 h 98503"/>
              <a:gd name="connsiteX37" fmla="*/ 1355206 w 1355206"/>
              <a:gd name="connsiteY37" fmla="*/ 3784 h 98503"/>
              <a:gd name="connsiteX0" fmla="*/ 0 w 1307847"/>
              <a:gd name="connsiteY0" fmla="*/ 80288 h 98503"/>
              <a:gd name="connsiteX1" fmla="*/ 43716 w 1307847"/>
              <a:gd name="connsiteY1" fmla="*/ 47500 h 98503"/>
              <a:gd name="connsiteX2" fmla="*/ 65574 w 1307847"/>
              <a:gd name="connsiteY2" fmla="*/ 87574 h 98503"/>
              <a:gd name="connsiteX3" fmla="*/ 94718 w 1307847"/>
              <a:gd name="connsiteY3" fmla="*/ 51143 h 98503"/>
              <a:gd name="connsiteX4" fmla="*/ 138435 w 1307847"/>
              <a:gd name="connsiteY4" fmla="*/ 80288 h 98503"/>
              <a:gd name="connsiteX5" fmla="*/ 167579 w 1307847"/>
              <a:gd name="connsiteY5" fmla="*/ 54787 h 98503"/>
              <a:gd name="connsiteX6" fmla="*/ 204009 w 1307847"/>
              <a:gd name="connsiteY6" fmla="*/ 98503 h 98503"/>
              <a:gd name="connsiteX7" fmla="*/ 240439 w 1307847"/>
              <a:gd name="connsiteY7" fmla="*/ 54787 h 98503"/>
              <a:gd name="connsiteX8" fmla="*/ 291442 w 1307847"/>
              <a:gd name="connsiteY8" fmla="*/ 83931 h 98503"/>
              <a:gd name="connsiteX9" fmla="*/ 331515 w 1307847"/>
              <a:gd name="connsiteY9" fmla="*/ 43857 h 98503"/>
              <a:gd name="connsiteX10" fmla="*/ 371588 w 1307847"/>
              <a:gd name="connsiteY10" fmla="*/ 83931 h 98503"/>
              <a:gd name="connsiteX11" fmla="*/ 415305 w 1307847"/>
              <a:gd name="connsiteY11" fmla="*/ 40214 h 98503"/>
              <a:gd name="connsiteX12" fmla="*/ 444449 w 1307847"/>
              <a:gd name="connsiteY12" fmla="*/ 76645 h 98503"/>
              <a:gd name="connsiteX13" fmla="*/ 480879 w 1307847"/>
              <a:gd name="connsiteY13" fmla="*/ 43857 h 98503"/>
              <a:gd name="connsiteX14" fmla="*/ 510023 w 1307847"/>
              <a:gd name="connsiteY14" fmla="*/ 80288 h 98503"/>
              <a:gd name="connsiteX15" fmla="*/ 539168 w 1307847"/>
              <a:gd name="connsiteY15" fmla="*/ 43857 h 98503"/>
              <a:gd name="connsiteX16" fmla="*/ 561026 w 1307847"/>
              <a:gd name="connsiteY16" fmla="*/ 83931 h 98503"/>
              <a:gd name="connsiteX17" fmla="*/ 601099 w 1307847"/>
              <a:gd name="connsiteY17" fmla="*/ 43857 h 98503"/>
              <a:gd name="connsiteX18" fmla="*/ 644815 w 1307847"/>
              <a:gd name="connsiteY18" fmla="*/ 80288 h 98503"/>
              <a:gd name="connsiteX19" fmla="*/ 673960 w 1307847"/>
              <a:gd name="connsiteY19" fmla="*/ 40214 h 98503"/>
              <a:gd name="connsiteX20" fmla="*/ 703104 w 1307847"/>
              <a:gd name="connsiteY20" fmla="*/ 80288 h 98503"/>
              <a:gd name="connsiteX21" fmla="*/ 724962 w 1307847"/>
              <a:gd name="connsiteY21" fmla="*/ 32928 h 98503"/>
              <a:gd name="connsiteX22" fmla="*/ 779608 w 1307847"/>
              <a:gd name="connsiteY22" fmla="*/ 76645 h 98503"/>
              <a:gd name="connsiteX23" fmla="*/ 819681 w 1307847"/>
              <a:gd name="connsiteY23" fmla="*/ 40214 h 98503"/>
              <a:gd name="connsiteX24" fmla="*/ 867040 w 1307847"/>
              <a:gd name="connsiteY24" fmla="*/ 83931 h 98503"/>
              <a:gd name="connsiteX25" fmla="*/ 903470 w 1307847"/>
              <a:gd name="connsiteY25" fmla="*/ 32928 h 98503"/>
              <a:gd name="connsiteX26" fmla="*/ 958116 w 1307847"/>
              <a:gd name="connsiteY26" fmla="*/ 80288 h 98503"/>
              <a:gd name="connsiteX27" fmla="*/ 998189 w 1307847"/>
              <a:gd name="connsiteY27" fmla="*/ 11070 h 98503"/>
              <a:gd name="connsiteX28" fmla="*/ 1038263 w 1307847"/>
              <a:gd name="connsiteY28" fmla="*/ 91217 h 98503"/>
              <a:gd name="connsiteX29" fmla="*/ 1063764 w 1307847"/>
              <a:gd name="connsiteY29" fmla="*/ 18356 h 98503"/>
              <a:gd name="connsiteX30" fmla="*/ 1103837 w 1307847"/>
              <a:gd name="connsiteY30" fmla="*/ 83931 h 98503"/>
              <a:gd name="connsiteX31" fmla="*/ 1129338 w 1307847"/>
              <a:gd name="connsiteY31" fmla="*/ 7427 h 98503"/>
              <a:gd name="connsiteX32" fmla="*/ 1176698 w 1307847"/>
              <a:gd name="connsiteY32" fmla="*/ 73002 h 98503"/>
              <a:gd name="connsiteX33" fmla="*/ 1198556 w 1307847"/>
              <a:gd name="connsiteY33" fmla="*/ 3784 h 98503"/>
              <a:gd name="connsiteX34" fmla="*/ 1231343 w 1307847"/>
              <a:gd name="connsiteY34" fmla="*/ 87574 h 98503"/>
              <a:gd name="connsiteX35" fmla="*/ 1267773 w 1307847"/>
              <a:gd name="connsiteY35" fmla="*/ 141 h 98503"/>
              <a:gd name="connsiteX36" fmla="*/ 1307847 w 1307847"/>
              <a:gd name="connsiteY36" fmla="*/ 65716 h 98503"/>
              <a:gd name="connsiteX0" fmla="*/ 0 w 1267773"/>
              <a:gd name="connsiteY0" fmla="*/ 80147 h 98362"/>
              <a:gd name="connsiteX1" fmla="*/ 43716 w 1267773"/>
              <a:gd name="connsiteY1" fmla="*/ 47359 h 98362"/>
              <a:gd name="connsiteX2" fmla="*/ 65574 w 1267773"/>
              <a:gd name="connsiteY2" fmla="*/ 87433 h 98362"/>
              <a:gd name="connsiteX3" fmla="*/ 94718 w 1267773"/>
              <a:gd name="connsiteY3" fmla="*/ 51002 h 98362"/>
              <a:gd name="connsiteX4" fmla="*/ 138435 w 1267773"/>
              <a:gd name="connsiteY4" fmla="*/ 80147 h 98362"/>
              <a:gd name="connsiteX5" fmla="*/ 167579 w 1267773"/>
              <a:gd name="connsiteY5" fmla="*/ 54646 h 98362"/>
              <a:gd name="connsiteX6" fmla="*/ 204009 w 1267773"/>
              <a:gd name="connsiteY6" fmla="*/ 98362 h 98362"/>
              <a:gd name="connsiteX7" fmla="*/ 240439 w 1267773"/>
              <a:gd name="connsiteY7" fmla="*/ 54646 h 98362"/>
              <a:gd name="connsiteX8" fmla="*/ 291442 w 1267773"/>
              <a:gd name="connsiteY8" fmla="*/ 83790 h 98362"/>
              <a:gd name="connsiteX9" fmla="*/ 331515 w 1267773"/>
              <a:gd name="connsiteY9" fmla="*/ 43716 h 98362"/>
              <a:gd name="connsiteX10" fmla="*/ 371588 w 1267773"/>
              <a:gd name="connsiteY10" fmla="*/ 83790 h 98362"/>
              <a:gd name="connsiteX11" fmla="*/ 415305 w 1267773"/>
              <a:gd name="connsiteY11" fmla="*/ 40073 h 98362"/>
              <a:gd name="connsiteX12" fmla="*/ 444449 w 1267773"/>
              <a:gd name="connsiteY12" fmla="*/ 76504 h 98362"/>
              <a:gd name="connsiteX13" fmla="*/ 480879 w 1267773"/>
              <a:gd name="connsiteY13" fmla="*/ 43716 h 98362"/>
              <a:gd name="connsiteX14" fmla="*/ 510023 w 1267773"/>
              <a:gd name="connsiteY14" fmla="*/ 80147 h 98362"/>
              <a:gd name="connsiteX15" fmla="*/ 539168 w 1267773"/>
              <a:gd name="connsiteY15" fmla="*/ 43716 h 98362"/>
              <a:gd name="connsiteX16" fmla="*/ 561026 w 1267773"/>
              <a:gd name="connsiteY16" fmla="*/ 83790 h 98362"/>
              <a:gd name="connsiteX17" fmla="*/ 601099 w 1267773"/>
              <a:gd name="connsiteY17" fmla="*/ 43716 h 98362"/>
              <a:gd name="connsiteX18" fmla="*/ 644815 w 1267773"/>
              <a:gd name="connsiteY18" fmla="*/ 80147 h 98362"/>
              <a:gd name="connsiteX19" fmla="*/ 673960 w 1267773"/>
              <a:gd name="connsiteY19" fmla="*/ 40073 h 98362"/>
              <a:gd name="connsiteX20" fmla="*/ 703104 w 1267773"/>
              <a:gd name="connsiteY20" fmla="*/ 80147 h 98362"/>
              <a:gd name="connsiteX21" fmla="*/ 724962 w 1267773"/>
              <a:gd name="connsiteY21" fmla="*/ 32787 h 98362"/>
              <a:gd name="connsiteX22" fmla="*/ 779608 w 1267773"/>
              <a:gd name="connsiteY22" fmla="*/ 76504 h 98362"/>
              <a:gd name="connsiteX23" fmla="*/ 819681 w 1267773"/>
              <a:gd name="connsiteY23" fmla="*/ 40073 h 98362"/>
              <a:gd name="connsiteX24" fmla="*/ 867040 w 1267773"/>
              <a:gd name="connsiteY24" fmla="*/ 83790 h 98362"/>
              <a:gd name="connsiteX25" fmla="*/ 903470 w 1267773"/>
              <a:gd name="connsiteY25" fmla="*/ 32787 h 98362"/>
              <a:gd name="connsiteX26" fmla="*/ 958116 w 1267773"/>
              <a:gd name="connsiteY26" fmla="*/ 80147 h 98362"/>
              <a:gd name="connsiteX27" fmla="*/ 998189 w 1267773"/>
              <a:gd name="connsiteY27" fmla="*/ 10929 h 98362"/>
              <a:gd name="connsiteX28" fmla="*/ 1038263 w 1267773"/>
              <a:gd name="connsiteY28" fmla="*/ 91076 h 98362"/>
              <a:gd name="connsiteX29" fmla="*/ 1063764 w 1267773"/>
              <a:gd name="connsiteY29" fmla="*/ 18215 h 98362"/>
              <a:gd name="connsiteX30" fmla="*/ 1103837 w 1267773"/>
              <a:gd name="connsiteY30" fmla="*/ 83790 h 98362"/>
              <a:gd name="connsiteX31" fmla="*/ 1129338 w 1267773"/>
              <a:gd name="connsiteY31" fmla="*/ 7286 h 98362"/>
              <a:gd name="connsiteX32" fmla="*/ 1176698 w 1267773"/>
              <a:gd name="connsiteY32" fmla="*/ 72861 h 98362"/>
              <a:gd name="connsiteX33" fmla="*/ 1198556 w 1267773"/>
              <a:gd name="connsiteY33" fmla="*/ 3643 h 98362"/>
              <a:gd name="connsiteX34" fmla="*/ 1231343 w 1267773"/>
              <a:gd name="connsiteY34" fmla="*/ 87433 h 98362"/>
              <a:gd name="connsiteX35" fmla="*/ 1267773 w 1267773"/>
              <a:gd name="connsiteY35" fmla="*/ 0 h 98362"/>
              <a:gd name="connsiteX0" fmla="*/ 0 w 1231343"/>
              <a:gd name="connsiteY0" fmla="*/ 76565 h 94780"/>
              <a:gd name="connsiteX1" fmla="*/ 43716 w 1231343"/>
              <a:gd name="connsiteY1" fmla="*/ 43777 h 94780"/>
              <a:gd name="connsiteX2" fmla="*/ 65574 w 1231343"/>
              <a:gd name="connsiteY2" fmla="*/ 83851 h 94780"/>
              <a:gd name="connsiteX3" fmla="*/ 94718 w 1231343"/>
              <a:gd name="connsiteY3" fmla="*/ 47420 h 94780"/>
              <a:gd name="connsiteX4" fmla="*/ 138435 w 1231343"/>
              <a:gd name="connsiteY4" fmla="*/ 76565 h 94780"/>
              <a:gd name="connsiteX5" fmla="*/ 167579 w 1231343"/>
              <a:gd name="connsiteY5" fmla="*/ 51064 h 94780"/>
              <a:gd name="connsiteX6" fmla="*/ 204009 w 1231343"/>
              <a:gd name="connsiteY6" fmla="*/ 94780 h 94780"/>
              <a:gd name="connsiteX7" fmla="*/ 240439 w 1231343"/>
              <a:gd name="connsiteY7" fmla="*/ 51064 h 94780"/>
              <a:gd name="connsiteX8" fmla="*/ 291442 w 1231343"/>
              <a:gd name="connsiteY8" fmla="*/ 80208 h 94780"/>
              <a:gd name="connsiteX9" fmla="*/ 331515 w 1231343"/>
              <a:gd name="connsiteY9" fmla="*/ 40134 h 94780"/>
              <a:gd name="connsiteX10" fmla="*/ 371588 w 1231343"/>
              <a:gd name="connsiteY10" fmla="*/ 80208 h 94780"/>
              <a:gd name="connsiteX11" fmla="*/ 415305 w 1231343"/>
              <a:gd name="connsiteY11" fmla="*/ 36491 h 94780"/>
              <a:gd name="connsiteX12" fmla="*/ 444449 w 1231343"/>
              <a:gd name="connsiteY12" fmla="*/ 72922 h 94780"/>
              <a:gd name="connsiteX13" fmla="*/ 480879 w 1231343"/>
              <a:gd name="connsiteY13" fmla="*/ 40134 h 94780"/>
              <a:gd name="connsiteX14" fmla="*/ 510023 w 1231343"/>
              <a:gd name="connsiteY14" fmla="*/ 76565 h 94780"/>
              <a:gd name="connsiteX15" fmla="*/ 539168 w 1231343"/>
              <a:gd name="connsiteY15" fmla="*/ 40134 h 94780"/>
              <a:gd name="connsiteX16" fmla="*/ 561026 w 1231343"/>
              <a:gd name="connsiteY16" fmla="*/ 80208 h 94780"/>
              <a:gd name="connsiteX17" fmla="*/ 601099 w 1231343"/>
              <a:gd name="connsiteY17" fmla="*/ 40134 h 94780"/>
              <a:gd name="connsiteX18" fmla="*/ 644815 w 1231343"/>
              <a:gd name="connsiteY18" fmla="*/ 76565 h 94780"/>
              <a:gd name="connsiteX19" fmla="*/ 673960 w 1231343"/>
              <a:gd name="connsiteY19" fmla="*/ 36491 h 94780"/>
              <a:gd name="connsiteX20" fmla="*/ 703104 w 1231343"/>
              <a:gd name="connsiteY20" fmla="*/ 76565 h 94780"/>
              <a:gd name="connsiteX21" fmla="*/ 724962 w 1231343"/>
              <a:gd name="connsiteY21" fmla="*/ 29205 h 94780"/>
              <a:gd name="connsiteX22" fmla="*/ 779608 w 1231343"/>
              <a:gd name="connsiteY22" fmla="*/ 72922 h 94780"/>
              <a:gd name="connsiteX23" fmla="*/ 819681 w 1231343"/>
              <a:gd name="connsiteY23" fmla="*/ 36491 h 94780"/>
              <a:gd name="connsiteX24" fmla="*/ 867040 w 1231343"/>
              <a:gd name="connsiteY24" fmla="*/ 80208 h 94780"/>
              <a:gd name="connsiteX25" fmla="*/ 903470 w 1231343"/>
              <a:gd name="connsiteY25" fmla="*/ 29205 h 94780"/>
              <a:gd name="connsiteX26" fmla="*/ 958116 w 1231343"/>
              <a:gd name="connsiteY26" fmla="*/ 76565 h 94780"/>
              <a:gd name="connsiteX27" fmla="*/ 998189 w 1231343"/>
              <a:gd name="connsiteY27" fmla="*/ 7347 h 94780"/>
              <a:gd name="connsiteX28" fmla="*/ 1038263 w 1231343"/>
              <a:gd name="connsiteY28" fmla="*/ 87494 h 94780"/>
              <a:gd name="connsiteX29" fmla="*/ 1063764 w 1231343"/>
              <a:gd name="connsiteY29" fmla="*/ 14633 h 94780"/>
              <a:gd name="connsiteX30" fmla="*/ 1103837 w 1231343"/>
              <a:gd name="connsiteY30" fmla="*/ 80208 h 94780"/>
              <a:gd name="connsiteX31" fmla="*/ 1129338 w 1231343"/>
              <a:gd name="connsiteY31" fmla="*/ 3704 h 94780"/>
              <a:gd name="connsiteX32" fmla="*/ 1176698 w 1231343"/>
              <a:gd name="connsiteY32" fmla="*/ 69279 h 94780"/>
              <a:gd name="connsiteX33" fmla="*/ 1198556 w 1231343"/>
              <a:gd name="connsiteY33" fmla="*/ 61 h 94780"/>
              <a:gd name="connsiteX34" fmla="*/ 1231343 w 1231343"/>
              <a:gd name="connsiteY34" fmla="*/ 83851 h 94780"/>
              <a:gd name="connsiteX0" fmla="*/ 0 w 1198556"/>
              <a:gd name="connsiteY0" fmla="*/ 76565 h 94780"/>
              <a:gd name="connsiteX1" fmla="*/ 43716 w 1198556"/>
              <a:gd name="connsiteY1" fmla="*/ 43777 h 94780"/>
              <a:gd name="connsiteX2" fmla="*/ 65574 w 1198556"/>
              <a:gd name="connsiteY2" fmla="*/ 83851 h 94780"/>
              <a:gd name="connsiteX3" fmla="*/ 94718 w 1198556"/>
              <a:gd name="connsiteY3" fmla="*/ 47420 h 94780"/>
              <a:gd name="connsiteX4" fmla="*/ 138435 w 1198556"/>
              <a:gd name="connsiteY4" fmla="*/ 76565 h 94780"/>
              <a:gd name="connsiteX5" fmla="*/ 167579 w 1198556"/>
              <a:gd name="connsiteY5" fmla="*/ 51064 h 94780"/>
              <a:gd name="connsiteX6" fmla="*/ 204009 w 1198556"/>
              <a:gd name="connsiteY6" fmla="*/ 94780 h 94780"/>
              <a:gd name="connsiteX7" fmla="*/ 240439 w 1198556"/>
              <a:gd name="connsiteY7" fmla="*/ 51064 h 94780"/>
              <a:gd name="connsiteX8" fmla="*/ 291442 w 1198556"/>
              <a:gd name="connsiteY8" fmla="*/ 80208 h 94780"/>
              <a:gd name="connsiteX9" fmla="*/ 331515 w 1198556"/>
              <a:gd name="connsiteY9" fmla="*/ 40134 h 94780"/>
              <a:gd name="connsiteX10" fmla="*/ 371588 w 1198556"/>
              <a:gd name="connsiteY10" fmla="*/ 80208 h 94780"/>
              <a:gd name="connsiteX11" fmla="*/ 415305 w 1198556"/>
              <a:gd name="connsiteY11" fmla="*/ 36491 h 94780"/>
              <a:gd name="connsiteX12" fmla="*/ 444449 w 1198556"/>
              <a:gd name="connsiteY12" fmla="*/ 72922 h 94780"/>
              <a:gd name="connsiteX13" fmla="*/ 480879 w 1198556"/>
              <a:gd name="connsiteY13" fmla="*/ 40134 h 94780"/>
              <a:gd name="connsiteX14" fmla="*/ 510023 w 1198556"/>
              <a:gd name="connsiteY14" fmla="*/ 76565 h 94780"/>
              <a:gd name="connsiteX15" fmla="*/ 539168 w 1198556"/>
              <a:gd name="connsiteY15" fmla="*/ 40134 h 94780"/>
              <a:gd name="connsiteX16" fmla="*/ 561026 w 1198556"/>
              <a:gd name="connsiteY16" fmla="*/ 80208 h 94780"/>
              <a:gd name="connsiteX17" fmla="*/ 601099 w 1198556"/>
              <a:gd name="connsiteY17" fmla="*/ 40134 h 94780"/>
              <a:gd name="connsiteX18" fmla="*/ 644815 w 1198556"/>
              <a:gd name="connsiteY18" fmla="*/ 76565 h 94780"/>
              <a:gd name="connsiteX19" fmla="*/ 673960 w 1198556"/>
              <a:gd name="connsiteY19" fmla="*/ 36491 h 94780"/>
              <a:gd name="connsiteX20" fmla="*/ 703104 w 1198556"/>
              <a:gd name="connsiteY20" fmla="*/ 76565 h 94780"/>
              <a:gd name="connsiteX21" fmla="*/ 724962 w 1198556"/>
              <a:gd name="connsiteY21" fmla="*/ 29205 h 94780"/>
              <a:gd name="connsiteX22" fmla="*/ 779608 w 1198556"/>
              <a:gd name="connsiteY22" fmla="*/ 72922 h 94780"/>
              <a:gd name="connsiteX23" fmla="*/ 819681 w 1198556"/>
              <a:gd name="connsiteY23" fmla="*/ 36491 h 94780"/>
              <a:gd name="connsiteX24" fmla="*/ 867040 w 1198556"/>
              <a:gd name="connsiteY24" fmla="*/ 80208 h 94780"/>
              <a:gd name="connsiteX25" fmla="*/ 903470 w 1198556"/>
              <a:gd name="connsiteY25" fmla="*/ 29205 h 94780"/>
              <a:gd name="connsiteX26" fmla="*/ 958116 w 1198556"/>
              <a:gd name="connsiteY26" fmla="*/ 76565 h 94780"/>
              <a:gd name="connsiteX27" fmla="*/ 998189 w 1198556"/>
              <a:gd name="connsiteY27" fmla="*/ 7347 h 94780"/>
              <a:gd name="connsiteX28" fmla="*/ 1038263 w 1198556"/>
              <a:gd name="connsiteY28" fmla="*/ 87494 h 94780"/>
              <a:gd name="connsiteX29" fmla="*/ 1063764 w 1198556"/>
              <a:gd name="connsiteY29" fmla="*/ 14633 h 94780"/>
              <a:gd name="connsiteX30" fmla="*/ 1103837 w 1198556"/>
              <a:gd name="connsiteY30" fmla="*/ 80208 h 94780"/>
              <a:gd name="connsiteX31" fmla="*/ 1129338 w 1198556"/>
              <a:gd name="connsiteY31" fmla="*/ 3704 h 94780"/>
              <a:gd name="connsiteX32" fmla="*/ 1176698 w 1198556"/>
              <a:gd name="connsiteY32" fmla="*/ 69279 h 94780"/>
              <a:gd name="connsiteX33" fmla="*/ 1198556 w 1198556"/>
              <a:gd name="connsiteY33" fmla="*/ 61 h 94780"/>
              <a:gd name="connsiteX0" fmla="*/ 0 w 1176698"/>
              <a:gd name="connsiteY0" fmla="*/ 72897 h 91112"/>
              <a:gd name="connsiteX1" fmla="*/ 43716 w 1176698"/>
              <a:gd name="connsiteY1" fmla="*/ 40109 h 91112"/>
              <a:gd name="connsiteX2" fmla="*/ 65574 w 1176698"/>
              <a:gd name="connsiteY2" fmla="*/ 80183 h 91112"/>
              <a:gd name="connsiteX3" fmla="*/ 94718 w 1176698"/>
              <a:gd name="connsiteY3" fmla="*/ 43752 h 91112"/>
              <a:gd name="connsiteX4" fmla="*/ 138435 w 1176698"/>
              <a:gd name="connsiteY4" fmla="*/ 72897 h 91112"/>
              <a:gd name="connsiteX5" fmla="*/ 167579 w 1176698"/>
              <a:gd name="connsiteY5" fmla="*/ 47396 h 91112"/>
              <a:gd name="connsiteX6" fmla="*/ 204009 w 1176698"/>
              <a:gd name="connsiteY6" fmla="*/ 91112 h 91112"/>
              <a:gd name="connsiteX7" fmla="*/ 240439 w 1176698"/>
              <a:gd name="connsiteY7" fmla="*/ 47396 h 91112"/>
              <a:gd name="connsiteX8" fmla="*/ 291442 w 1176698"/>
              <a:gd name="connsiteY8" fmla="*/ 76540 h 91112"/>
              <a:gd name="connsiteX9" fmla="*/ 331515 w 1176698"/>
              <a:gd name="connsiteY9" fmla="*/ 36466 h 91112"/>
              <a:gd name="connsiteX10" fmla="*/ 371588 w 1176698"/>
              <a:gd name="connsiteY10" fmla="*/ 76540 h 91112"/>
              <a:gd name="connsiteX11" fmla="*/ 415305 w 1176698"/>
              <a:gd name="connsiteY11" fmla="*/ 32823 h 91112"/>
              <a:gd name="connsiteX12" fmla="*/ 444449 w 1176698"/>
              <a:gd name="connsiteY12" fmla="*/ 69254 h 91112"/>
              <a:gd name="connsiteX13" fmla="*/ 480879 w 1176698"/>
              <a:gd name="connsiteY13" fmla="*/ 36466 h 91112"/>
              <a:gd name="connsiteX14" fmla="*/ 510023 w 1176698"/>
              <a:gd name="connsiteY14" fmla="*/ 72897 h 91112"/>
              <a:gd name="connsiteX15" fmla="*/ 539168 w 1176698"/>
              <a:gd name="connsiteY15" fmla="*/ 36466 h 91112"/>
              <a:gd name="connsiteX16" fmla="*/ 561026 w 1176698"/>
              <a:gd name="connsiteY16" fmla="*/ 76540 h 91112"/>
              <a:gd name="connsiteX17" fmla="*/ 601099 w 1176698"/>
              <a:gd name="connsiteY17" fmla="*/ 36466 h 91112"/>
              <a:gd name="connsiteX18" fmla="*/ 644815 w 1176698"/>
              <a:gd name="connsiteY18" fmla="*/ 72897 h 91112"/>
              <a:gd name="connsiteX19" fmla="*/ 673960 w 1176698"/>
              <a:gd name="connsiteY19" fmla="*/ 32823 h 91112"/>
              <a:gd name="connsiteX20" fmla="*/ 703104 w 1176698"/>
              <a:gd name="connsiteY20" fmla="*/ 72897 h 91112"/>
              <a:gd name="connsiteX21" fmla="*/ 724962 w 1176698"/>
              <a:gd name="connsiteY21" fmla="*/ 25537 h 91112"/>
              <a:gd name="connsiteX22" fmla="*/ 779608 w 1176698"/>
              <a:gd name="connsiteY22" fmla="*/ 69254 h 91112"/>
              <a:gd name="connsiteX23" fmla="*/ 819681 w 1176698"/>
              <a:gd name="connsiteY23" fmla="*/ 32823 h 91112"/>
              <a:gd name="connsiteX24" fmla="*/ 867040 w 1176698"/>
              <a:gd name="connsiteY24" fmla="*/ 76540 h 91112"/>
              <a:gd name="connsiteX25" fmla="*/ 903470 w 1176698"/>
              <a:gd name="connsiteY25" fmla="*/ 25537 h 91112"/>
              <a:gd name="connsiteX26" fmla="*/ 958116 w 1176698"/>
              <a:gd name="connsiteY26" fmla="*/ 72897 h 91112"/>
              <a:gd name="connsiteX27" fmla="*/ 998189 w 1176698"/>
              <a:gd name="connsiteY27" fmla="*/ 3679 h 91112"/>
              <a:gd name="connsiteX28" fmla="*/ 1038263 w 1176698"/>
              <a:gd name="connsiteY28" fmla="*/ 83826 h 91112"/>
              <a:gd name="connsiteX29" fmla="*/ 1063764 w 1176698"/>
              <a:gd name="connsiteY29" fmla="*/ 10965 h 91112"/>
              <a:gd name="connsiteX30" fmla="*/ 1103837 w 1176698"/>
              <a:gd name="connsiteY30" fmla="*/ 76540 h 91112"/>
              <a:gd name="connsiteX31" fmla="*/ 1129338 w 1176698"/>
              <a:gd name="connsiteY31" fmla="*/ 36 h 91112"/>
              <a:gd name="connsiteX32" fmla="*/ 1176698 w 1176698"/>
              <a:gd name="connsiteY32" fmla="*/ 65611 h 91112"/>
              <a:gd name="connsiteX0" fmla="*/ 0 w 1129338"/>
              <a:gd name="connsiteY0" fmla="*/ 72861 h 91076"/>
              <a:gd name="connsiteX1" fmla="*/ 43716 w 1129338"/>
              <a:gd name="connsiteY1" fmla="*/ 40073 h 91076"/>
              <a:gd name="connsiteX2" fmla="*/ 65574 w 1129338"/>
              <a:gd name="connsiteY2" fmla="*/ 80147 h 91076"/>
              <a:gd name="connsiteX3" fmla="*/ 94718 w 1129338"/>
              <a:gd name="connsiteY3" fmla="*/ 43716 h 91076"/>
              <a:gd name="connsiteX4" fmla="*/ 138435 w 1129338"/>
              <a:gd name="connsiteY4" fmla="*/ 72861 h 91076"/>
              <a:gd name="connsiteX5" fmla="*/ 167579 w 1129338"/>
              <a:gd name="connsiteY5" fmla="*/ 47360 h 91076"/>
              <a:gd name="connsiteX6" fmla="*/ 204009 w 1129338"/>
              <a:gd name="connsiteY6" fmla="*/ 91076 h 91076"/>
              <a:gd name="connsiteX7" fmla="*/ 240439 w 1129338"/>
              <a:gd name="connsiteY7" fmla="*/ 47360 h 91076"/>
              <a:gd name="connsiteX8" fmla="*/ 291442 w 1129338"/>
              <a:gd name="connsiteY8" fmla="*/ 76504 h 91076"/>
              <a:gd name="connsiteX9" fmla="*/ 331515 w 1129338"/>
              <a:gd name="connsiteY9" fmla="*/ 36430 h 91076"/>
              <a:gd name="connsiteX10" fmla="*/ 371588 w 1129338"/>
              <a:gd name="connsiteY10" fmla="*/ 76504 h 91076"/>
              <a:gd name="connsiteX11" fmla="*/ 415305 w 1129338"/>
              <a:gd name="connsiteY11" fmla="*/ 32787 h 91076"/>
              <a:gd name="connsiteX12" fmla="*/ 444449 w 1129338"/>
              <a:gd name="connsiteY12" fmla="*/ 69218 h 91076"/>
              <a:gd name="connsiteX13" fmla="*/ 480879 w 1129338"/>
              <a:gd name="connsiteY13" fmla="*/ 36430 h 91076"/>
              <a:gd name="connsiteX14" fmla="*/ 510023 w 1129338"/>
              <a:gd name="connsiteY14" fmla="*/ 72861 h 91076"/>
              <a:gd name="connsiteX15" fmla="*/ 539168 w 1129338"/>
              <a:gd name="connsiteY15" fmla="*/ 36430 h 91076"/>
              <a:gd name="connsiteX16" fmla="*/ 561026 w 1129338"/>
              <a:gd name="connsiteY16" fmla="*/ 76504 h 91076"/>
              <a:gd name="connsiteX17" fmla="*/ 601099 w 1129338"/>
              <a:gd name="connsiteY17" fmla="*/ 36430 h 91076"/>
              <a:gd name="connsiteX18" fmla="*/ 644815 w 1129338"/>
              <a:gd name="connsiteY18" fmla="*/ 72861 h 91076"/>
              <a:gd name="connsiteX19" fmla="*/ 673960 w 1129338"/>
              <a:gd name="connsiteY19" fmla="*/ 32787 h 91076"/>
              <a:gd name="connsiteX20" fmla="*/ 703104 w 1129338"/>
              <a:gd name="connsiteY20" fmla="*/ 72861 h 91076"/>
              <a:gd name="connsiteX21" fmla="*/ 724962 w 1129338"/>
              <a:gd name="connsiteY21" fmla="*/ 25501 h 91076"/>
              <a:gd name="connsiteX22" fmla="*/ 779608 w 1129338"/>
              <a:gd name="connsiteY22" fmla="*/ 69218 h 91076"/>
              <a:gd name="connsiteX23" fmla="*/ 819681 w 1129338"/>
              <a:gd name="connsiteY23" fmla="*/ 32787 h 91076"/>
              <a:gd name="connsiteX24" fmla="*/ 867040 w 1129338"/>
              <a:gd name="connsiteY24" fmla="*/ 76504 h 91076"/>
              <a:gd name="connsiteX25" fmla="*/ 903470 w 1129338"/>
              <a:gd name="connsiteY25" fmla="*/ 25501 h 91076"/>
              <a:gd name="connsiteX26" fmla="*/ 958116 w 1129338"/>
              <a:gd name="connsiteY26" fmla="*/ 72861 h 91076"/>
              <a:gd name="connsiteX27" fmla="*/ 998189 w 1129338"/>
              <a:gd name="connsiteY27" fmla="*/ 3643 h 91076"/>
              <a:gd name="connsiteX28" fmla="*/ 1038263 w 1129338"/>
              <a:gd name="connsiteY28" fmla="*/ 83790 h 91076"/>
              <a:gd name="connsiteX29" fmla="*/ 1063764 w 1129338"/>
              <a:gd name="connsiteY29" fmla="*/ 10929 h 91076"/>
              <a:gd name="connsiteX30" fmla="*/ 1103837 w 1129338"/>
              <a:gd name="connsiteY30" fmla="*/ 76504 h 91076"/>
              <a:gd name="connsiteX31" fmla="*/ 1129338 w 1129338"/>
              <a:gd name="connsiteY31" fmla="*/ 0 h 91076"/>
              <a:gd name="connsiteX0" fmla="*/ 0 w 1103837"/>
              <a:gd name="connsiteY0" fmla="*/ 69255 h 87470"/>
              <a:gd name="connsiteX1" fmla="*/ 43716 w 1103837"/>
              <a:gd name="connsiteY1" fmla="*/ 36467 h 87470"/>
              <a:gd name="connsiteX2" fmla="*/ 65574 w 1103837"/>
              <a:gd name="connsiteY2" fmla="*/ 76541 h 87470"/>
              <a:gd name="connsiteX3" fmla="*/ 94718 w 1103837"/>
              <a:gd name="connsiteY3" fmla="*/ 40110 h 87470"/>
              <a:gd name="connsiteX4" fmla="*/ 138435 w 1103837"/>
              <a:gd name="connsiteY4" fmla="*/ 69255 h 87470"/>
              <a:gd name="connsiteX5" fmla="*/ 167579 w 1103837"/>
              <a:gd name="connsiteY5" fmla="*/ 43754 h 87470"/>
              <a:gd name="connsiteX6" fmla="*/ 204009 w 1103837"/>
              <a:gd name="connsiteY6" fmla="*/ 87470 h 87470"/>
              <a:gd name="connsiteX7" fmla="*/ 240439 w 1103837"/>
              <a:gd name="connsiteY7" fmla="*/ 43754 h 87470"/>
              <a:gd name="connsiteX8" fmla="*/ 291442 w 1103837"/>
              <a:gd name="connsiteY8" fmla="*/ 72898 h 87470"/>
              <a:gd name="connsiteX9" fmla="*/ 331515 w 1103837"/>
              <a:gd name="connsiteY9" fmla="*/ 32824 h 87470"/>
              <a:gd name="connsiteX10" fmla="*/ 371588 w 1103837"/>
              <a:gd name="connsiteY10" fmla="*/ 72898 h 87470"/>
              <a:gd name="connsiteX11" fmla="*/ 415305 w 1103837"/>
              <a:gd name="connsiteY11" fmla="*/ 29181 h 87470"/>
              <a:gd name="connsiteX12" fmla="*/ 444449 w 1103837"/>
              <a:gd name="connsiteY12" fmla="*/ 65612 h 87470"/>
              <a:gd name="connsiteX13" fmla="*/ 480879 w 1103837"/>
              <a:gd name="connsiteY13" fmla="*/ 32824 h 87470"/>
              <a:gd name="connsiteX14" fmla="*/ 510023 w 1103837"/>
              <a:gd name="connsiteY14" fmla="*/ 69255 h 87470"/>
              <a:gd name="connsiteX15" fmla="*/ 539168 w 1103837"/>
              <a:gd name="connsiteY15" fmla="*/ 32824 h 87470"/>
              <a:gd name="connsiteX16" fmla="*/ 561026 w 1103837"/>
              <a:gd name="connsiteY16" fmla="*/ 72898 h 87470"/>
              <a:gd name="connsiteX17" fmla="*/ 601099 w 1103837"/>
              <a:gd name="connsiteY17" fmla="*/ 32824 h 87470"/>
              <a:gd name="connsiteX18" fmla="*/ 644815 w 1103837"/>
              <a:gd name="connsiteY18" fmla="*/ 69255 h 87470"/>
              <a:gd name="connsiteX19" fmla="*/ 673960 w 1103837"/>
              <a:gd name="connsiteY19" fmla="*/ 29181 h 87470"/>
              <a:gd name="connsiteX20" fmla="*/ 703104 w 1103837"/>
              <a:gd name="connsiteY20" fmla="*/ 69255 h 87470"/>
              <a:gd name="connsiteX21" fmla="*/ 724962 w 1103837"/>
              <a:gd name="connsiteY21" fmla="*/ 21895 h 87470"/>
              <a:gd name="connsiteX22" fmla="*/ 779608 w 1103837"/>
              <a:gd name="connsiteY22" fmla="*/ 65612 h 87470"/>
              <a:gd name="connsiteX23" fmla="*/ 819681 w 1103837"/>
              <a:gd name="connsiteY23" fmla="*/ 29181 h 87470"/>
              <a:gd name="connsiteX24" fmla="*/ 867040 w 1103837"/>
              <a:gd name="connsiteY24" fmla="*/ 72898 h 87470"/>
              <a:gd name="connsiteX25" fmla="*/ 903470 w 1103837"/>
              <a:gd name="connsiteY25" fmla="*/ 21895 h 87470"/>
              <a:gd name="connsiteX26" fmla="*/ 958116 w 1103837"/>
              <a:gd name="connsiteY26" fmla="*/ 69255 h 87470"/>
              <a:gd name="connsiteX27" fmla="*/ 998189 w 1103837"/>
              <a:gd name="connsiteY27" fmla="*/ 37 h 87470"/>
              <a:gd name="connsiteX28" fmla="*/ 1038263 w 1103837"/>
              <a:gd name="connsiteY28" fmla="*/ 80184 h 87470"/>
              <a:gd name="connsiteX29" fmla="*/ 1063764 w 1103837"/>
              <a:gd name="connsiteY29" fmla="*/ 7323 h 87470"/>
              <a:gd name="connsiteX30" fmla="*/ 1103837 w 1103837"/>
              <a:gd name="connsiteY30" fmla="*/ 72898 h 87470"/>
              <a:gd name="connsiteX0" fmla="*/ 0 w 1063764"/>
              <a:gd name="connsiteY0" fmla="*/ 69255 h 87470"/>
              <a:gd name="connsiteX1" fmla="*/ 43716 w 1063764"/>
              <a:gd name="connsiteY1" fmla="*/ 36467 h 87470"/>
              <a:gd name="connsiteX2" fmla="*/ 65574 w 1063764"/>
              <a:gd name="connsiteY2" fmla="*/ 76541 h 87470"/>
              <a:gd name="connsiteX3" fmla="*/ 94718 w 1063764"/>
              <a:gd name="connsiteY3" fmla="*/ 40110 h 87470"/>
              <a:gd name="connsiteX4" fmla="*/ 138435 w 1063764"/>
              <a:gd name="connsiteY4" fmla="*/ 69255 h 87470"/>
              <a:gd name="connsiteX5" fmla="*/ 167579 w 1063764"/>
              <a:gd name="connsiteY5" fmla="*/ 43754 h 87470"/>
              <a:gd name="connsiteX6" fmla="*/ 204009 w 1063764"/>
              <a:gd name="connsiteY6" fmla="*/ 87470 h 87470"/>
              <a:gd name="connsiteX7" fmla="*/ 240439 w 1063764"/>
              <a:gd name="connsiteY7" fmla="*/ 43754 h 87470"/>
              <a:gd name="connsiteX8" fmla="*/ 291442 w 1063764"/>
              <a:gd name="connsiteY8" fmla="*/ 72898 h 87470"/>
              <a:gd name="connsiteX9" fmla="*/ 331515 w 1063764"/>
              <a:gd name="connsiteY9" fmla="*/ 32824 h 87470"/>
              <a:gd name="connsiteX10" fmla="*/ 371588 w 1063764"/>
              <a:gd name="connsiteY10" fmla="*/ 72898 h 87470"/>
              <a:gd name="connsiteX11" fmla="*/ 415305 w 1063764"/>
              <a:gd name="connsiteY11" fmla="*/ 29181 h 87470"/>
              <a:gd name="connsiteX12" fmla="*/ 444449 w 1063764"/>
              <a:gd name="connsiteY12" fmla="*/ 65612 h 87470"/>
              <a:gd name="connsiteX13" fmla="*/ 480879 w 1063764"/>
              <a:gd name="connsiteY13" fmla="*/ 32824 h 87470"/>
              <a:gd name="connsiteX14" fmla="*/ 510023 w 1063764"/>
              <a:gd name="connsiteY14" fmla="*/ 69255 h 87470"/>
              <a:gd name="connsiteX15" fmla="*/ 539168 w 1063764"/>
              <a:gd name="connsiteY15" fmla="*/ 32824 h 87470"/>
              <a:gd name="connsiteX16" fmla="*/ 561026 w 1063764"/>
              <a:gd name="connsiteY16" fmla="*/ 72898 h 87470"/>
              <a:gd name="connsiteX17" fmla="*/ 601099 w 1063764"/>
              <a:gd name="connsiteY17" fmla="*/ 32824 h 87470"/>
              <a:gd name="connsiteX18" fmla="*/ 644815 w 1063764"/>
              <a:gd name="connsiteY18" fmla="*/ 69255 h 87470"/>
              <a:gd name="connsiteX19" fmla="*/ 673960 w 1063764"/>
              <a:gd name="connsiteY19" fmla="*/ 29181 h 87470"/>
              <a:gd name="connsiteX20" fmla="*/ 703104 w 1063764"/>
              <a:gd name="connsiteY20" fmla="*/ 69255 h 87470"/>
              <a:gd name="connsiteX21" fmla="*/ 724962 w 1063764"/>
              <a:gd name="connsiteY21" fmla="*/ 21895 h 87470"/>
              <a:gd name="connsiteX22" fmla="*/ 779608 w 1063764"/>
              <a:gd name="connsiteY22" fmla="*/ 65612 h 87470"/>
              <a:gd name="connsiteX23" fmla="*/ 819681 w 1063764"/>
              <a:gd name="connsiteY23" fmla="*/ 29181 h 87470"/>
              <a:gd name="connsiteX24" fmla="*/ 867040 w 1063764"/>
              <a:gd name="connsiteY24" fmla="*/ 72898 h 87470"/>
              <a:gd name="connsiteX25" fmla="*/ 903470 w 1063764"/>
              <a:gd name="connsiteY25" fmla="*/ 21895 h 87470"/>
              <a:gd name="connsiteX26" fmla="*/ 958116 w 1063764"/>
              <a:gd name="connsiteY26" fmla="*/ 69255 h 87470"/>
              <a:gd name="connsiteX27" fmla="*/ 998189 w 1063764"/>
              <a:gd name="connsiteY27" fmla="*/ 37 h 87470"/>
              <a:gd name="connsiteX28" fmla="*/ 1038263 w 1063764"/>
              <a:gd name="connsiteY28" fmla="*/ 80184 h 87470"/>
              <a:gd name="connsiteX29" fmla="*/ 1063764 w 1063764"/>
              <a:gd name="connsiteY29" fmla="*/ 7323 h 87470"/>
              <a:gd name="connsiteX0" fmla="*/ 0 w 1038263"/>
              <a:gd name="connsiteY0" fmla="*/ 69255 h 87470"/>
              <a:gd name="connsiteX1" fmla="*/ 43716 w 1038263"/>
              <a:gd name="connsiteY1" fmla="*/ 36467 h 87470"/>
              <a:gd name="connsiteX2" fmla="*/ 65574 w 1038263"/>
              <a:gd name="connsiteY2" fmla="*/ 76541 h 87470"/>
              <a:gd name="connsiteX3" fmla="*/ 94718 w 1038263"/>
              <a:gd name="connsiteY3" fmla="*/ 40110 h 87470"/>
              <a:gd name="connsiteX4" fmla="*/ 138435 w 1038263"/>
              <a:gd name="connsiteY4" fmla="*/ 69255 h 87470"/>
              <a:gd name="connsiteX5" fmla="*/ 167579 w 1038263"/>
              <a:gd name="connsiteY5" fmla="*/ 43754 h 87470"/>
              <a:gd name="connsiteX6" fmla="*/ 204009 w 1038263"/>
              <a:gd name="connsiteY6" fmla="*/ 87470 h 87470"/>
              <a:gd name="connsiteX7" fmla="*/ 240439 w 1038263"/>
              <a:gd name="connsiteY7" fmla="*/ 43754 h 87470"/>
              <a:gd name="connsiteX8" fmla="*/ 291442 w 1038263"/>
              <a:gd name="connsiteY8" fmla="*/ 72898 h 87470"/>
              <a:gd name="connsiteX9" fmla="*/ 331515 w 1038263"/>
              <a:gd name="connsiteY9" fmla="*/ 32824 h 87470"/>
              <a:gd name="connsiteX10" fmla="*/ 371588 w 1038263"/>
              <a:gd name="connsiteY10" fmla="*/ 72898 h 87470"/>
              <a:gd name="connsiteX11" fmla="*/ 415305 w 1038263"/>
              <a:gd name="connsiteY11" fmla="*/ 29181 h 87470"/>
              <a:gd name="connsiteX12" fmla="*/ 444449 w 1038263"/>
              <a:gd name="connsiteY12" fmla="*/ 65612 h 87470"/>
              <a:gd name="connsiteX13" fmla="*/ 480879 w 1038263"/>
              <a:gd name="connsiteY13" fmla="*/ 32824 h 87470"/>
              <a:gd name="connsiteX14" fmla="*/ 510023 w 1038263"/>
              <a:gd name="connsiteY14" fmla="*/ 69255 h 87470"/>
              <a:gd name="connsiteX15" fmla="*/ 539168 w 1038263"/>
              <a:gd name="connsiteY15" fmla="*/ 32824 h 87470"/>
              <a:gd name="connsiteX16" fmla="*/ 561026 w 1038263"/>
              <a:gd name="connsiteY16" fmla="*/ 72898 h 87470"/>
              <a:gd name="connsiteX17" fmla="*/ 601099 w 1038263"/>
              <a:gd name="connsiteY17" fmla="*/ 32824 h 87470"/>
              <a:gd name="connsiteX18" fmla="*/ 644815 w 1038263"/>
              <a:gd name="connsiteY18" fmla="*/ 69255 h 87470"/>
              <a:gd name="connsiteX19" fmla="*/ 673960 w 1038263"/>
              <a:gd name="connsiteY19" fmla="*/ 29181 h 87470"/>
              <a:gd name="connsiteX20" fmla="*/ 703104 w 1038263"/>
              <a:gd name="connsiteY20" fmla="*/ 69255 h 87470"/>
              <a:gd name="connsiteX21" fmla="*/ 724962 w 1038263"/>
              <a:gd name="connsiteY21" fmla="*/ 21895 h 87470"/>
              <a:gd name="connsiteX22" fmla="*/ 779608 w 1038263"/>
              <a:gd name="connsiteY22" fmla="*/ 65612 h 87470"/>
              <a:gd name="connsiteX23" fmla="*/ 819681 w 1038263"/>
              <a:gd name="connsiteY23" fmla="*/ 29181 h 87470"/>
              <a:gd name="connsiteX24" fmla="*/ 867040 w 1038263"/>
              <a:gd name="connsiteY24" fmla="*/ 72898 h 87470"/>
              <a:gd name="connsiteX25" fmla="*/ 903470 w 1038263"/>
              <a:gd name="connsiteY25" fmla="*/ 21895 h 87470"/>
              <a:gd name="connsiteX26" fmla="*/ 958116 w 1038263"/>
              <a:gd name="connsiteY26" fmla="*/ 69255 h 87470"/>
              <a:gd name="connsiteX27" fmla="*/ 998189 w 1038263"/>
              <a:gd name="connsiteY27" fmla="*/ 37 h 87470"/>
              <a:gd name="connsiteX28" fmla="*/ 1038263 w 1038263"/>
              <a:gd name="connsiteY28" fmla="*/ 80184 h 87470"/>
              <a:gd name="connsiteX0" fmla="*/ 0 w 998189"/>
              <a:gd name="connsiteY0" fmla="*/ 69255 h 87470"/>
              <a:gd name="connsiteX1" fmla="*/ 43716 w 998189"/>
              <a:gd name="connsiteY1" fmla="*/ 36467 h 87470"/>
              <a:gd name="connsiteX2" fmla="*/ 65574 w 998189"/>
              <a:gd name="connsiteY2" fmla="*/ 76541 h 87470"/>
              <a:gd name="connsiteX3" fmla="*/ 94718 w 998189"/>
              <a:gd name="connsiteY3" fmla="*/ 40110 h 87470"/>
              <a:gd name="connsiteX4" fmla="*/ 138435 w 998189"/>
              <a:gd name="connsiteY4" fmla="*/ 69255 h 87470"/>
              <a:gd name="connsiteX5" fmla="*/ 167579 w 998189"/>
              <a:gd name="connsiteY5" fmla="*/ 43754 h 87470"/>
              <a:gd name="connsiteX6" fmla="*/ 204009 w 998189"/>
              <a:gd name="connsiteY6" fmla="*/ 87470 h 87470"/>
              <a:gd name="connsiteX7" fmla="*/ 240439 w 998189"/>
              <a:gd name="connsiteY7" fmla="*/ 43754 h 87470"/>
              <a:gd name="connsiteX8" fmla="*/ 291442 w 998189"/>
              <a:gd name="connsiteY8" fmla="*/ 72898 h 87470"/>
              <a:gd name="connsiteX9" fmla="*/ 331515 w 998189"/>
              <a:gd name="connsiteY9" fmla="*/ 32824 h 87470"/>
              <a:gd name="connsiteX10" fmla="*/ 371588 w 998189"/>
              <a:gd name="connsiteY10" fmla="*/ 72898 h 87470"/>
              <a:gd name="connsiteX11" fmla="*/ 415305 w 998189"/>
              <a:gd name="connsiteY11" fmla="*/ 29181 h 87470"/>
              <a:gd name="connsiteX12" fmla="*/ 444449 w 998189"/>
              <a:gd name="connsiteY12" fmla="*/ 65612 h 87470"/>
              <a:gd name="connsiteX13" fmla="*/ 480879 w 998189"/>
              <a:gd name="connsiteY13" fmla="*/ 32824 h 87470"/>
              <a:gd name="connsiteX14" fmla="*/ 510023 w 998189"/>
              <a:gd name="connsiteY14" fmla="*/ 69255 h 87470"/>
              <a:gd name="connsiteX15" fmla="*/ 539168 w 998189"/>
              <a:gd name="connsiteY15" fmla="*/ 32824 h 87470"/>
              <a:gd name="connsiteX16" fmla="*/ 561026 w 998189"/>
              <a:gd name="connsiteY16" fmla="*/ 72898 h 87470"/>
              <a:gd name="connsiteX17" fmla="*/ 601099 w 998189"/>
              <a:gd name="connsiteY17" fmla="*/ 32824 h 87470"/>
              <a:gd name="connsiteX18" fmla="*/ 644815 w 998189"/>
              <a:gd name="connsiteY18" fmla="*/ 69255 h 87470"/>
              <a:gd name="connsiteX19" fmla="*/ 673960 w 998189"/>
              <a:gd name="connsiteY19" fmla="*/ 29181 h 87470"/>
              <a:gd name="connsiteX20" fmla="*/ 703104 w 998189"/>
              <a:gd name="connsiteY20" fmla="*/ 69255 h 87470"/>
              <a:gd name="connsiteX21" fmla="*/ 724962 w 998189"/>
              <a:gd name="connsiteY21" fmla="*/ 21895 h 87470"/>
              <a:gd name="connsiteX22" fmla="*/ 779608 w 998189"/>
              <a:gd name="connsiteY22" fmla="*/ 65612 h 87470"/>
              <a:gd name="connsiteX23" fmla="*/ 819681 w 998189"/>
              <a:gd name="connsiteY23" fmla="*/ 29181 h 87470"/>
              <a:gd name="connsiteX24" fmla="*/ 867040 w 998189"/>
              <a:gd name="connsiteY24" fmla="*/ 72898 h 87470"/>
              <a:gd name="connsiteX25" fmla="*/ 903470 w 998189"/>
              <a:gd name="connsiteY25" fmla="*/ 21895 h 87470"/>
              <a:gd name="connsiteX26" fmla="*/ 958116 w 998189"/>
              <a:gd name="connsiteY26" fmla="*/ 69255 h 87470"/>
              <a:gd name="connsiteX27" fmla="*/ 998189 w 998189"/>
              <a:gd name="connsiteY27" fmla="*/ 37 h 87470"/>
              <a:gd name="connsiteX0" fmla="*/ 0 w 958116"/>
              <a:gd name="connsiteY0" fmla="*/ 47367 h 65582"/>
              <a:gd name="connsiteX1" fmla="*/ 43716 w 958116"/>
              <a:gd name="connsiteY1" fmla="*/ 14579 h 65582"/>
              <a:gd name="connsiteX2" fmla="*/ 65574 w 958116"/>
              <a:gd name="connsiteY2" fmla="*/ 54653 h 65582"/>
              <a:gd name="connsiteX3" fmla="*/ 94718 w 958116"/>
              <a:gd name="connsiteY3" fmla="*/ 18222 h 65582"/>
              <a:gd name="connsiteX4" fmla="*/ 138435 w 958116"/>
              <a:gd name="connsiteY4" fmla="*/ 47367 h 65582"/>
              <a:gd name="connsiteX5" fmla="*/ 167579 w 958116"/>
              <a:gd name="connsiteY5" fmla="*/ 21866 h 65582"/>
              <a:gd name="connsiteX6" fmla="*/ 204009 w 958116"/>
              <a:gd name="connsiteY6" fmla="*/ 65582 h 65582"/>
              <a:gd name="connsiteX7" fmla="*/ 240439 w 958116"/>
              <a:gd name="connsiteY7" fmla="*/ 21866 h 65582"/>
              <a:gd name="connsiteX8" fmla="*/ 291442 w 958116"/>
              <a:gd name="connsiteY8" fmla="*/ 51010 h 65582"/>
              <a:gd name="connsiteX9" fmla="*/ 331515 w 958116"/>
              <a:gd name="connsiteY9" fmla="*/ 10936 h 65582"/>
              <a:gd name="connsiteX10" fmla="*/ 371588 w 958116"/>
              <a:gd name="connsiteY10" fmla="*/ 51010 h 65582"/>
              <a:gd name="connsiteX11" fmla="*/ 415305 w 958116"/>
              <a:gd name="connsiteY11" fmla="*/ 7293 h 65582"/>
              <a:gd name="connsiteX12" fmla="*/ 444449 w 958116"/>
              <a:gd name="connsiteY12" fmla="*/ 43724 h 65582"/>
              <a:gd name="connsiteX13" fmla="*/ 480879 w 958116"/>
              <a:gd name="connsiteY13" fmla="*/ 10936 h 65582"/>
              <a:gd name="connsiteX14" fmla="*/ 510023 w 958116"/>
              <a:gd name="connsiteY14" fmla="*/ 47367 h 65582"/>
              <a:gd name="connsiteX15" fmla="*/ 539168 w 958116"/>
              <a:gd name="connsiteY15" fmla="*/ 10936 h 65582"/>
              <a:gd name="connsiteX16" fmla="*/ 561026 w 958116"/>
              <a:gd name="connsiteY16" fmla="*/ 51010 h 65582"/>
              <a:gd name="connsiteX17" fmla="*/ 601099 w 958116"/>
              <a:gd name="connsiteY17" fmla="*/ 10936 h 65582"/>
              <a:gd name="connsiteX18" fmla="*/ 644815 w 958116"/>
              <a:gd name="connsiteY18" fmla="*/ 47367 h 65582"/>
              <a:gd name="connsiteX19" fmla="*/ 673960 w 958116"/>
              <a:gd name="connsiteY19" fmla="*/ 7293 h 65582"/>
              <a:gd name="connsiteX20" fmla="*/ 703104 w 958116"/>
              <a:gd name="connsiteY20" fmla="*/ 47367 h 65582"/>
              <a:gd name="connsiteX21" fmla="*/ 724962 w 958116"/>
              <a:gd name="connsiteY21" fmla="*/ 7 h 65582"/>
              <a:gd name="connsiteX22" fmla="*/ 779608 w 958116"/>
              <a:gd name="connsiteY22" fmla="*/ 43724 h 65582"/>
              <a:gd name="connsiteX23" fmla="*/ 819681 w 958116"/>
              <a:gd name="connsiteY23" fmla="*/ 7293 h 65582"/>
              <a:gd name="connsiteX24" fmla="*/ 867040 w 958116"/>
              <a:gd name="connsiteY24" fmla="*/ 51010 h 65582"/>
              <a:gd name="connsiteX25" fmla="*/ 903470 w 958116"/>
              <a:gd name="connsiteY25" fmla="*/ 7 h 65582"/>
              <a:gd name="connsiteX26" fmla="*/ 958116 w 958116"/>
              <a:gd name="connsiteY26" fmla="*/ 47367 h 65582"/>
              <a:gd name="connsiteX0" fmla="*/ 0 w 903470"/>
              <a:gd name="connsiteY0" fmla="*/ 47367 h 65582"/>
              <a:gd name="connsiteX1" fmla="*/ 43716 w 903470"/>
              <a:gd name="connsiteY1" fmla="*/ 14579 h 65582"/>
              <a:gd name="connsiteX2" fmla="*/ 65574 w 903470"/>
              <a:gd name="connsiteY2" fmla="*/ 54653 h 65582"/>
              <a:gd name="connsiteX3" fmla="*/ 94718 w 903470"/>
              <a:gd name="connsiteY3" fmla="*/ 18222 h 65582"/>
              <a:gd name="connsiteX4" fmla="*/ 138435 w 903470"/>
              <a:gd name="connsiteY4" fmla="*/ 47367 h 65582"/>
              <a:gd name="connsiteX5" fmla="*/ 167579 w 903470"/>
              <a:gd name="connsiteY5" fmla="*/ 21866 h 65582"/>
              <a:gd name="connsiteX6" fmla="*/ 204009 w 903470"/>
              <a:gd name="connsiteY6" fmla="*/ 65582 h 65582"/>
              <a:gd name="connsiteX7" fmla="*/ 240439 w 903470"/>
              <a:gd name="connsiteY7" fmla="*/ 21866 h 65582"/>
              <a:gd name="connsiteX8" fmla="*/ 291442 w 903470"/>
              <a:gd name="connsiteY8" fmla="*/ 51010 h 65582"/>
              <a:gd name="connsiteX9" fmla="*/ 331515 w 903470"/>
              <a:gd name="connsiteY9" fmla="*/ 10936 h 65582"/>
              <a:gd name="connsiteX10" fmla="*/ 371588 w 903470"/>
              <a:gd name="connsiteY10" fmla="*/ 51010 h 65582"/>
              <a:gd name="connsiteX11" fmla="*/ 415305 w 903470"/>
              <a:gd name="connsiteY11" fmla="*/ 7293 h 65582"/>
              <a:gd name="connsiteX12" fmla="*/ 444449 w 903470"/>
              <a:gd name="connsiteY12" fmla="*/ 43724 h 65582"/>
              <a:gd name="connsiteX13" fmla="*/ 480879 w 903470"/>
              <a:gd name="connsiteY13" fmla="*/ 10936 h 65582"/>
              <a:gd name="connsiteX14" fmla="*/ 510023 w 903470"/>
              <a:gd name="connsiteY14" fmla="*/ 47367 h 65582"/>
              <a:gd name="connsiteX15" fmla="*/ 539168 w 903470"/>
              <a:gd name="connsiteY15" fmla="*/ 10936 h 65582"/>
              <a:gd name="connsiteX16" fmla="*/ 561026 w 903470"/>
              <a:gd name="connsiteY16" fmla="*/ 51010 h 65582"/>
              <a:gd name="connsiteX17" fmla="*/ 601099 w 903470"/>
              <a:gd name="connsiteY17" fmla="*/ 10936 h 65582"/>
              <a:gd name="connsiteX18" fmla="*/ 644815 w 903470"/>
              <a:gd name="connsiteY18" fmla="*/ 47367 h 65582"/>
              <a:gd name="connsiteX19" fmla="*/ 673960 w 903470"/>
              <a:gd name="connsiteY19" fmla="*/ 7293 h 65582"/>
              <a:gd name="connsiteX20" fmla="*/ 703104 w 903470"/>
              <a:gd name="connsiteY20" fmla="*/ 47367 h 65582"/>
              <a:gd name="connsiteX21" fmla="*/ 724962 w 903470"/>
              <a:gd name="connsiteY21" fmla="*/ 7 h 65582"/>
              <a:gd name="connsiteX22" fmla="*/ 779608 w 903470"/>
              <a:gd name="connsiteY22" fmla="*/ 43724 h 65582"/>
              <a:gd name="connsiteX23" fmla="*/ 819681 w 903470"/>
              <a:gd name="connsiteY23" fmla="*/ 7293 h 65582"/>
              <a:gd name="connsiteX24" fmla="*/ 867040 w 903470"/>
              <a:gd name="connsiteY24" fmla="*/ 51010 h 65582"/>
              <a:gd name="connsiteX25" fmla="*/ 903470 w 903470"/>
              <a:gd name="connsiteY25" fmla="*/ 7 h 65582"/>
              <a:gd name="connsiteX0" fmla="*/ 0 w 867040"/>
              <a:gd name="connsiteY0" fmla="*/ 47367 h 65582"/>
              <a:gd name="connsiteX1" fmla="*/ 43716 w 867040"/>
              <a:gd name="connsiteY1" fmla="*/ 14579 h 65582"/>
              <a:gd name="connsiteX2" fmla="*/ 65574 w 867040"/>
              <a:gd name="connsiteY2" fmla="*/ 54653 h 65582"/>
              <a:gd name="connsiteX3" fmla="*/ 94718 w 867040"/>
              <a:gd name="connsiteY3" fmla="*/ 18222 h 65582"/>
              <a:gd name="connsiteX4" fmla="*/ 138435 w 867040"/>
              <a:gd name="connsiteY4" fmla="*/ 47367 h 65582"/>
              <a:gd name="connsiteX5" fmla="*/ 167579 w 867040"/>
              <a:gd name="connsiteY5" fmla="*/ 21866 h 65582"/>
              <a:gd name="connsiteX6" fmla="*/ 204009 w 867040"/>
              <a:gd name="connsiteY6" fmla="*/ 65582 h 65582"/>
              <a:gd name="connsiteX7" fmla="*/ 240439 w 867040"/>
              <a:gd name="connsiteY7" fmla="*/ 21866 h 65582"/>
              <a:gd name="connsiteX8" fmla="*/ 291442 w 867040"/>
              <a:gd name="connsiteY8" fmla="*/ 51010 h 65582"/>
              <a:gd name="connsiteX9" fmla="*/ 331515 w 867040"/>
              <a:gd name="connsiteY9" fmla="*/ 10936 h 65582"/>
              <a:gd name="connsiteX10" fmla="*/ 371588 w 867040"/>
              <a:gd name="connsiteY10" fmla="*/ 51010 h 65582"/>
              <a:gd name="connsiteX11" fmla="*/ 415305 w 867040"/>
              <a:gd name="connsiteY11" fmla="*/ 7293 h 65582"/>
              <a:gd name="connsiteX12" fmla="*/ 444449 w 867040"/>
              <a:gd name="connsiteY12" fmla="*/ 43724 h 65582"/>
              <a:gd name="connsiteX13" fmla="*/ 480879 w 867040"/>
              <a:gd name="connsiteY13" fmla="*/ 10936 h 65582"/>
              <a:gd name="connsiteX14" fmla="*/ 510023 w 867040"/>
              <a:gd name="connsiteY14" fmla="*/ 47367 h 65582"/>
              <a:gd name="connsiteX15" fmla="*/ 539168 w 867040"/>
              <a:gd name="connsiteY15" fmla="*/ 10936 h 65582"/>
              <a:gd name="connsiteX16" fmla="*/ 561026 w 867040"/>
              <a:gd name="connsiteY16" fmla="*/ 51010 h 65582"/>
              <a:gd name="connsiteX17" fmla="*/ 601099 w 867040"/>
              <a:gd name="connsiteY17" fmla="*/ 10936 h 65582"/>
              <a:gd name="connsiteX18" fmla="*/ 644815 w 867040"/>
              <a:gd name="connsiteY18" fmla="*/ 47367 h 65582"/>
              <a:gd name="connsiteX19" fmla="*/ 673960 w 867040"/>
              <a:gd name="connsiteY19" fmla="*/ 7293 h 65582"/>
              <a:gd name="connsiteX20" fmla="*/ 703104 w 867040"/>
              <a:gd name="connsiteY20" fmla="*/ 47367 h 65582"/>
              <a:gd name="connsiteX21" fmla="*/ 724962 w 867040"/>
              <a:gd name="connsiteY21" fmla="*/ 7 h 65582"/>
              <a:gd name="connsiteX22" fmla="*/ 779608 w 867040"/>
              <a:gd name="connsiteY22" fmla="*/ 43724 h 65582"/>
              <a:gd name="connsiteX23" fmla="*/ 819681 w 867040"/>
              <a:gd name="connsiteY23" fmla="*/ 7293 h 65582"/>
              <a:gd name="connsiteX24" fmla="*/ 867040 w 867040"/>
              <a:gd name="connsiteY24" fmla="*/ 51010 h 65582"/>
              <a:gd name="connsiteX0" fmla="*/ 0 w 819681"/>
              <a:gd name="connsiteY0" fmla="*/ 47367 h 65582"/>
              <a:gd name="connsiteX1" fmla="*/ 43716 w 819681"/>
              <a:gd name="connsiteY1" fmla="*/ 14579 h 65582"/>
              <a:gd name="connsiteX2" fmla="*/ 65574 w 819681"/>
              <a:gd name="connsiteY2" fmla="*/ 54653 h 65582"/>
              <a:gd name="connsiteX3" fmla="*/ 94718 w 819681"/>
              <a:gd name="connsiteY3" fmla="*/ 18222 h 65582"/>
              <a:gd name="connsiteX4" fmla="*/ 138435 w 819681"/>
              <a:gd name="connsiteY4" fmla="*/ 47367 h 65582"/>
              <a:gd name="connsiteX5" fmla="*/ 167579 w 819681"/>
              <a:gd name="connsiteY5" fmla="*/ 21866 h 65582"/>
              <a:gd name="connsiteX6" fmla="*/ 204009 w 819681"/>
              <a:gd name="connsiteY6" fmla="*/ 65582 h 65582"/>
              <a:gd name="connsiteX7" fmla="*/ 240439 w 819681"/>
              <a:gd name="connsiteY7" fmla="*/ 21866 h 65582"/>
              <a:gd name="connsiteX8" fmla="*/ 291442 w 819681"/>
              <a:gd name="connsiteY8" fmla="*/ 51010 h 65582"/>
              <a:gd name="connsiteX9" fmla="*/ 331515 w 819681"/>
              <a:gd name="connsiteY9" fmla="*/ 10936 h 65582"/>
              <a:gd name="connsiteX10" fmla="*/ 371588 w 819681"/>
              <a:gd name="connsiteY10" fmla="*/ 51010 h 65582"/>
              <a:gd name="connsiteX11" fmla="*/ 415305 w 819681"/>
              <a:gd name="connsiteY11" fmla="*/ 7293 h 65582"/>
              <a:gd name="connsiteX12" fmla="*/ 444449 w 819681"/>
              <a:gd name="connsiteY12" fmla="*/ 43724 h 65582"/>
              <a:gd name="connsiteX13" fmla="*/ 480879 w 819681"/>
              <a:gd name="connsiteY13" fmla="*/ 10936 h 65582"/>
              <a:gd name="connsiteX14" fmla="*/ 510023 w 819681"/>
              <a:gd name="connsiteY14" fmla="*/ 47367 h 65582"/>
              <a:gd name="connsiteX15" fmla="*/ 539168 w 819681"/>
              <a:gd name="connsiteY15" fmla="*/ 10936 h 65582"/>
              <a:gd name="connsiteX16" fmla="*/ 561026 w 819681"/>
              <a:gd name="connsiteY16" fmla="*/ 51010 h 65582"/>
              <a:gd name="connsiteX17" fmla="*/ 601099 w 819681"/>
              <a:gd name="connsiteY17" fmla="*/ 10936 h 65582"/>
              <a:gd name="connsiteX18" fmla="*/ 644815 w 819681"/>
              <a:gd name="connsiteY18" fmla="*/ 47367 h 65582"/>
              <a:gd name="connsiteX19" fmla="*/ 673960 w 819681"/>
              <a:gd name="connsiteY19" fmla="*/ 7293 h 65582"/>
              <a:gd name="connsiteX20" fmla="*/ 703104 w 819681"/>
              <a:gd name="connsiteY20" fmla="*/ 47367 h 65582"/>
              <a:gd name="connsiteX21" fmla="*/ 724962 w 819681"/>
              <a:gd name="connsiteY21" fmla="*/ 7 h 65582"/>
              <a:gd name="connsiteX22" fmla="*/ 779608 w 819681"/>
              <a:gd name="connsiteY22" fmla="*/ 43724 h 65582"/>
              <a:gd name="connsiteX23" fmla="*/ 819681 w 819681"/>
              <a:gd name="connsiteY23" fmla="*/ 7293 h 65582"/>
              <a:gd name="connsiteX0" fmla="*/ 0 w 779608"/>
              <a:gd name="connsiteY0" fmla="*/ 47367 h 65582"/>
              <a:gd name="connsiteX1" fmla="*/ 43716 w 779608"/>
              <a:gd name="connsiteY1" fmla="*/ 14579 h 65582"/>
              <a:gd name="connsiteX2" fmla="*/ 65574 w 779608"/>
              <a:gd name="connsiteY2" fmla="*/ 54653 h 65582"/>
              <a:gd name="connsiteX3" fmla="*/ 94718 w 779608"/>
              <a:gd name="connsiteY3" fmla="*/ 18222 h 65582"/>
              <a:gd name="connsiteX4" fmla="*/ 138435 w 779608"/>
              <a:gd name="connsiteY4" fmla="*/ 47367 h 65582"/>
              <a:gd name="connsiteX5" fmla="*/ 167579 w 779608"/>
              <a:gd name="connsiteY5" fmla="*/ 21866 h 65582"/>
              <a:gd name="connsiteX6" fmla="*/ 204009 w 779608"/>
              <a:gd name="connsiteY6" fmla="*/ 65582 h 65582"/>
              <a:gd name="connsiteX7" fmla="*/ 240439 w 779608"/>
              <a:gd name="connsiteY7" fmla="*/ 21866 h 65582"/>
              <a:gd name="connsiteX8" fmla="*/ 291442 w 779608"/>
              <a:gd name="connsiteY8" fmla="*/ 51010 h 65582"/>
              <a:gd name="connsiteX9" fmla="*/ 331515 w 779608"/>
              <a:gd name="connsiteY9" fmla="*/ 10936 h 65582"/>
              <a:gd name="connsiteX10" fmla="*/ 371588 w 779608"/>
              <a:gd name="connsiteY10" fmla="*/ 51010 h 65582"/>
              <a:gd name="connsiteX11" fmla="*/ 415305 w 779608"/>
              <a:gd name="connsiteY11" fmla="*/ 7293 h 65582"/>
              <a:gd name="connsiteX12" fmla="*/ 444449 w 779608"/>
              <a:gd name="connsiteY12" fmla="*/ 43724 h 65582"/>
              <a:gd name="connsiteX13" fmla="*/ 480879 w 779608"/>
              <a:gd name="connsiteY13" fmla="*/ 10936 h 65582"/>
              <a:gd name="connsiteX14" fmla="*/ 510023 w 779608"/>
              <a:gd name="connsiteY14" fmla="*/ 47367 h 65582"/>
              <a:gd name="connsiteX15" fmla="*/ 539168 w 779608"/>
              <a:gd name="connsiteY15" fmla="*/ 10936 h 65582"/>
              <a:gd name="connsiteX16" fmla="*/ 561026 w 779608"/>
              <a:gd name="connsiteY16" fmla="*/ 51010 h 65582"/>
              <a:gd name="connsiteX17" fmla="*/ 601099 w 779608"/>
              <a:gd name="connsiteY17" fmla="*/ 10936 h 65582"/>
              <a:gd name="connsiteX18" fmla="*/ 644815 w 779608"/>
              <a:gd name="connsiteY18" fmla="*/ 47367 h 65582"/>
              <a:gd name="connsiteX19" fmla="*/ 673960 w 779608"/>
              <a:gd name="connsiteY19" fmla="*/ 7293 h 65582"/>
              <a:gd name="connsiteX20" fmla="*/ 703104 w 779608"/>
              <a:gd name="connsiteY20" fmla="*/ 47367 h 65582"/>
              <a:gd name="connsiteX21" fmla="*/ 724962 w 779608"/>
              <a:gd name="connsiteY21" fmla="*/ 7 h 65582"/>
              <a:gd name="connsiteX22" fmla="*/ 779608 w 779608"/>
              <a:gd name="connsiteY22" fmla="*/ 43724 h 65582"/>
              <a:gd name="connsiteX0" fmla="*/ 0 w 724962"/>
              <a:gd name="connsiteY0" fmla="*/ 47360 h 65575"/>
              <a:gd name="connsiteX1" fmla="*/ 43716 w 724962"/>
              <a:gd name="connsiteY1" fmla="*/ 14572 h 65575"/>
              <a:gd name="connsiteX2" fmla="*/ 65574 w 724962"/>
              <a:gd name="connsiteY2" fmla="*/ 54646 h 65575"/>
              <a:gd name="connsiteX3" fmla="*/ 94718 w 724962"/>
              <a:gd name="connsiteY3" fmla="*/ 18215 h 65575"/>
              <a:gd name="connsiteX4" fmla="*/ 138435 w 724962"/>
              <a:gd name="connsiteY4" fmla="*/ 47360 h 65575"/>
              <a:gd name="connsiteX5" fmla="*/ 167579 w 724962"/>
              <a:gd name="connsiteY5" fmla="*/ 21859 h 65575"/>
              <a:gd name="connsiteX6" fmla="*/ 204009 w 724962"/>
              <a:gd name="connsiteY6" fmla="*/ 65575 h 65575"/>
              <a:gd name="connsiteX7" fmla="*/ 240439 w 724962"/>
              <a:gd name="connsiteY7" fmla="*/ 21859 h 65575"/>
              <a:gd name="connsiteX8" fmla="*/ 291442 w 724962"/>
              <a:gd name="connsiteY8" fmla="*/ 51003 h 65575"/>
              <a:gd name="connsiteX9" fmla="*/ 331515 w 724962"/>
              <a:gd name="connsiteY9" fmla="*/ 10929 h 65575"/>
              <a:gd name="connsiteX10" fmla="*/ 371588 w 724962"/>
              <a:gd name="connsiteY10" fmla="*/ 51003 h 65575"/>
              <a:gd name="connsiteX11" fmla="*/ 415305 w 724962"/>
              <a:gd name="connsiteY11" fmla="*/ 7286 h 65575"/>
              <a:gd name="connsiteX12" fmla="*/ 444449 w 724962"/>
              <a:gd name="connsiteY12" fmla="*/ 43717 h 65575"/>
              <a:gd name="connsiteX13" fmla="*/ 480879 w 724962"/>
              <a:gd name="connsiteY13" fmla="*/ 10929 h 65575"/>
              <a:gd name="connsiteX14" fmla="*/ 510023 w 724962"/>
              <a:gd name="connsiteY14" fmla="*/ 47360 h 65575"/>
              <a:gd name="connsiteX15" fmla="*/ 539168 w 724962"/>
              <a:gd name="connsiteY15" fmla="*/ 10929 h 65575"/>
              <a:gd name="connsiteX16" fmla="*/ 561026 w 724962"/>
              <a:gd name="connsiteY16" fmla="*/ 51003 h 65575"/>
              <a:gd name="connsiteX17" fmla="*/ 601099 w 724962"/>
              <a:gd name="connsiteY17" fmla="*/ 10929 h 65575"/>
              <a:gd name="connsiteX18" fmla="*/ 644815 w 724962"/>
              <a:gd name="connsiteY18" fmla="*/ 47360 h 65575"/>
              <a:gd name="connsiteX19" fmla="*/ 673960 w 724962"/>
              <a:gd name="connsiteY19" fmla="*/ 7286 h 65575"/>
              <a:gd name="connsiteX20" fmla="*/ 703104 w 724962"/>
              <a:gd name="connsiteY20" fmla="*/ 47360 h 65575"/>
              <a:gd name="connsiteX21" fmla="*/ 724962 w 724962"/>
              <a:gd name="connsiteY21" fmla="*/ 0 h 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24962" h="65575">
                <a:moveTo>
                  <a:pt x="0" y="47360"/>
                </a:moveTo>
                <a:cubicBezTo>
                  <a:pt x="16393" y="30359"/>
                  <a:pt x="32787" y="13358"/>
                  <a:pt x="43716" y="14572"/>
                </a:cubicBezTo>
                <a:cubicBezTo>
                  <a:pt x="54645" y="15786"/>
                  <a:pt x="57074" y="54039"/>
                  <a:pt x="65574" y="54646"/>
                </a:cubicBezTo>
                <a:cubicBezTo>
                  <a:pt x="74074" y="55253"/>
                  <a:pt x="82575" y="19429"/>
                  <a:pt x="94718" y="18215"/>
                </a:cubicBezTo>
                <a:cubicBezTo>
                  <a:pt x="106861" y="17001"/>
                  <a:pt x="126292" y="46753"/>
                  <a:pt x="138435" y="47360"/>
                </a:cubicBezTo>
                <a:cubicBezTo>
                  <a:pt x="150578" y="47967"/>
                  <a:pt x="156650" y="18823"/>
                  <a:pt x="167579" y="21859"/>
                </a:cubicBezTo>
                <a:cubicBezTo>
                  <a:pt x="178508" y="24895"/>
                  <a:pt x="191866" y="65575"/>
                  <a:pt x="204009" y="65575"/>
                </a:cubicBezTo>
                <a:cubicBezTo>
                  <a:pt x="216152" y="65575"/>
                  <a:pt x="225867" y="24288"/>
                  <a:pt x="240439" y="21859"/>
                </a:cubicBezTo>
                <a:cubicBezTo>
                  <a:pt x="255011" y="19430"/>
                  <a:pt x="276263" y="52825"/>
                  <a:pt x="291442" y="51003"/>
                </a:cubicBezTo>
                <a:cubicBezTo>
                  <a:pt x="306621" y="49181"/>
                  <a:pt x="318157" y="10929"/>
                  <a:pt x="331515" y="10929"/>
                </a:cubicBezTo>
                <a:cubicBezTo>
                  <a:pt x="344873" y="10929"/>
                  <a:pt x="357623" y="51610"/>
                  <a:pt x="371588" y="51003"/>
                </a:cubicBezTo>
                <a:cubicBezTo>
                  <a:pt x="385553" y="50396"/>
                  <a:pt x="403162" y="8500"/>
                  <a:pt x="415305" y="7286"/>
                </a:cubicBezTo>
                <a:cubicBezTo>
                  <a:pt x="427448" y="6072"/>
                  <a:pt x="433520" y="43110"/>
                  <a:pt x="444449" y="43717"/>
                </a:cubicBezTo>
                <a:cubicBezTo>
                  <a:pt x="455378" y="44324"/>
                  <a:pt x="469950" y="10322"/>
                  <a:pt x="480879" y="10929"/>
                </a:cubicBezTo>
                <a:cubicBezTo>
                  <a:pt x="491808" y="11536"/>
                  <a:pt x="500308" y="47360"/>
                  <a:pt x="510023" y="47360"/>
                </a:cubicBezTo>
                <a:cubicBezTo>
                  <a:pt x="519738" y="47360"/>
                  <a:pt x="530668" y="10322"/>
                  <a:pt x="539168" y="10929"/>
                </a:cubicBezTo>
                <a:cubicBezTo>
                  <a:pt x="547668" y="11536"/>
                  <a:pt x="550704" y="51003"/>
                  <a:pt x="561026" y="51003"/>
                </a:cubicBezTo>
                <a:cubicBezTo>
                  <a:pt x="571348" y="51003"/>
                  <a:pt x="587134" y="11536"/>
                  <a:pt x="601099" y="10929"/>
                </a:cubicBezTo>
                <a:cubicBezTo>
                  <a:pt x="615064" y="10322"/>
                  <a:pt x="632672" y="47967"/>
                  <a:pt x="644815" y="47360"/>
                </a:cubicBezTo>
                <a:cubicBezTo>
                  <a:pt x="656958" y="46753"/>
                  <a:pt x="664245" y="7286"/>
                  <a:pt x="673960" y="7286"/>
                </a:cubicBezTo>
                <a:cubicBezTo>
                  <a:pt x="683675" y="7286"/>
                  <a:pt x="694604" y="48574"/>
                  <a:pt x="703104" y="47360"/>
                </a:cubicBezTo>
                <a:cubicBezTo>
                  <a:pt x="711604" y="46146"/>
                  <a:pt x="712211" y="607"/>
                  <a:pt x="724962" y="0"/>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4" name="Freeform 113">
            <a:extLst>
              <a:ext uri="{FF2B5EF4-FFF2-40B4-BE49-F238E27FC236}">
                <a16:creationId xmlns="" xmlns:a16="http://schemas.microsoft.com/office/drawing/2014/main" id="{B6FB8E04-EF3D-9643-A488-F9F00934A1CD}"/>
              </a:ext>
            </a:extLst>
          </p:cNvPr>
          <p:cNvSpPr/>
          <p:nvPr/>
        </p:nvSpPr>
        <p:spPr>
          <a:xfrm>
            <a:off x="3481922" y="5405519"/>
            <a:ext cx="757770" cy="67836"/>
          </a:xfrm>
          <a:custGeom>
            <a:avLst/>
            <a:gdLst>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777117 w 3890753"/>
              <a:gd name="connsiteY88" fmla="*/ 7665 h 218588"/>
              <a:gd name="connsiteX89" fmla="*/ 3890753 w 3890753"/>
              <a:gd name="connsiteY89" fmla="*/ 21864 h 218588"/>
              <a:gd name="connsiteX0" fmla="*/ 0 w 3890753"/>
              <a:gd name="connsiteY0" fmla="*/ 200884 h 219099"/>
              <a:gd name="connsiteX1" fmla="*/ 43716 w 3890753"/>
              <a:gd name="connsiteY1" fmla="*/ 168096 h 219099"/>
              <a:gd name="connsiteX2" fmla="*/ 65574 w 3890753"/>
              <a:gd name="connsiteY2" fmla="*/ 208170 h 219099"/>
              <a:gd name="connsiteX3" fmla="*/ 94718 w 3890753"/>
              <a:gd name="connsiteY3" fmla="*/ 171739 h 219099"/>
              <a:gd name="connsiteX4" fmla="*/ 138435 w 3890753"/>
              <a:gd name="connsiteY4" fmla="*/ 200884 h 219099"/>
              <a:gd name="connsiteX5" fmla="*/ 167579 w 3890753"/>
              <a:gd name="connsiteY5" fmla="*/ 175383 h 219099"/>
              <a:gd name="connsiteX6" fmla="*/ 204009 w 3890753"/>
              <a:gd name="connsiteY6" fmla="*/ 219099 h 219099"/>
              <a:gd name="connsiteX7" fmla="*/ 240439 w 3890753"/>
              <a:gd name="connsiteY7" fmla="*/ 175383 h 219099"/>
              <a:gd name="connsiteX8" fmla="*/ 291442 w 3890753"/>
              <a:gd name="connsiteY8" fmla="*/ 204527 h 219099"/>
              <a:gd name="connsiteX9" fmla="*/ 331515 w 3890753"/>
              <a:gd name="connsiteY9" fmla="*/ 164453 h 219099"/>
              <a:gd name="connsiteX10" fmla="*/ 371588 w 3890753"/>
              <a:gd name="connsiteY10" fmla="*/ 204527 h 219099"/>
              <a:gd name="connsiteX11" fmla="*/ 415305 w 3890753"/>
              <a:gd name="connsiteY11" fmla="*/ 160810 h 219099"/>
              <a:gd name="connsiteX12" fmla="*/ 444449 w 3890753"/>
              <a:gd name="connsiteY12" fmla="*/ 197241 h 219099"/>
              <a:gd name="connsiteX13" fmla="*/ 480879 w 3890753"/>
              <a:gd name="connsiteY13" fmla="*/ 164453 h 219099"/>
              <a:gd name="connsiteX14" fmla="*/ 510023 w 3890753"/>
              <a:gd name="connsiteY14" fmla="*/ 200884 h 219099"/>
              <a:gd name="connsiteX15" fmla="*/ 539168 w 3890753"/>
              <a:gd name="connsiteY15" fmla="*/ 164453 h 219099"/>
              <a:gd name="connsiteX16" fmla="*/ 561026 w 3890753"/>
              <a:gd name="connsiteY16" fmla="*/ 204527 h 219099"/>
              <a:gd name="connsiteX17" fmla="*/ 601099 w 3890753"/>
              <a:gd name="connsiteY17" fmla="*/ 164453 h 219099"/>
              <a:gd name="connsiteX18" fmla="*/ 644815 w 3890753"/>
              <a:gd name="connsiteY18" fmla="*/ 200884 h 219099"/>
              <a:gd name="connsiteX19" fmla="*/ 673960 w 3890753"/>
              <a:gd name="connsiteY19" fmla="*/ 160810 h 219099"/>
              <a:gd name="connsiteX20" fmla="*/ 703104 w 3890753"/>
              <a:gd name="connsiteY20" fmla="*/ 200884 h 219099"/>
              <a:gd name="connsiteX21" fmla="*/ 724962 w 3890753"/>
              <a:gd name="connsiteY21" fmla="*/ 153524 h 219099"/>
              <a:gd name="connsiteX22" fmla="*/ 779608 w 3890753"/>
              <a:gd name="connsiteY22" fmla="*/ 197241 h 219099"/>
              <a:gd name="connsiteX23" fmla="*/ 819681 w 3890753"/>
              <a:gd name="connsiteY23" fmla="*/ 160810 h 219099"/>
              <a:gd name="connsiteX24" fmla="*/ 867040 w 3890753"/>
              <a:gd name="connsiteY24" fmla="*/ 204527 h 219099"/>
              <a:gd name="connsiteX25" fmla="*/ 903470 w 3890753"/>
              <a:gd name="connsiteY25" fmla="*/ 153524 h 219099"/>
              <a:gd name="connsiteX26" fmla="*/ 958116 w 3890753"/>
              <a:gd name="connsiteY26" fmla="*/ 200884 h 219099"/>
              <a:gd name="connsiteX27" fmla="*/ 998189 w 3890753"/>
              <a:gd name="connsiteY27" fmla="*/ 131666 h 219099"/>
              <a:gd name="connsiteX28" fmla="*/ 1038263 w 3890753"/>
              <a:gd name="connsiteY28" fmla="*/ 211813 h 219099"/>
              <a:gd name="connsiteX29" fmla="*/ 1063764 w 3890753"/>
              <a:gd name="connsiteY29" fmla="*/ 138952 h 219099"/>
              <a:gd name="connsiteX30" fmla="*/ 1103837 w 3890753"/>
              <a:gd name="connsiteY30" fmla="*/ 204527 h 219099"/>
              <a:gd name="connsiteX31" fmla="*/ 1129338 w 3890753"/>
              <a:gd name="connsiteY31" fmla="*/ 128023 h 219099"/>
              <a:gd name="connsiteX32" fmla="*/ 1176698 w 3890753"/>
              <a:gd name="connsiteY32" fmla="*/ 193598 h 219099"/>
              <a:gd name="connsiteX33" fmla="*/ 1198556 w 3890753"/>
              <a:gd name="connsiteY33" fmla="*/ 124380 h 219099"/>
              <a:gd name="connsiteX34" fmla="*/ 1231343 w 3890753"/>
              <a:gd name="connsiteY34" fmla="*/ 208170 h 219099"/>
              <a:gd name="connsiteX35" fmla="*/ 1267773 w 3890753"/>
              <a:gd name="connsiteY35" fmla="*/ 120737 h 219099"/>
              <a:gd name="connsiteX36" fmla="*/ 1307847 w 3890753"/>
              <a:gd name="connsiteY36" fmla="*/ 186312 h 219099"/>
              <a:gd name="connsiteX37" fmla="*/ 1355206 w 3890753"/>
              <a:gd name="connsiteY37" fmla="*/ 124380 h 219099"/>
              <a:gd name="connsiteX38" fmla="*/ 1406208 w 3890753"/>
              <a:gd name="connsiteY38" fmla="*/ 200884 h 219099"/>
              <a:gd name="connsiteX39" fmla="*/ 1438996 w 3890753"/>
              <a:gd name="connsiteY39" fmla="*/ 109808 h 219099"/>
              <a:gd name="connsiteX40" fmla="*/ 1504570 w 3890753"/>
              <a:gd name="connsiteY40" fmla="*/ 197241 h 219099"/>
              <a:gd name="connsiteX41" fmla="*/ 1544643 w 3890753"/>
              <a:gd name="connsiteY41" fmla="*/ 98879 h 219099"/>
              <a:gd name="connsiteX42" fmla="*/ 1592003 w 3890753"/>
              <a:gd name="connsiteY42" fmla="*/ 208170 h 219099"/>
              <a:gd name="connsiteX43" fmla="*/ 1635719 w 3890753"/>
              <a:gd name="connsiteY43" fmla="*/ 91593 h 219099"/>
              <a:gd name="connsiteX44" fmla="*/ 1679435 w 3890753"/>
              <a:gd name="connsiteY44" fmla="*/ 197241 h 219099"/>
              <a:gd name="connsiteX45" fmla="*/ 1712223 w 3890753"/>
              <a:gd name="connsiteY45" fmla="*/ 77021 h 219099"/>
              <a:gd name="connsiteX46" fmla="*/ 1748653 w 3890753"/>
              <a:gd name="connsiteY46" fmla="*/ 182669 h 219099"/>
              <a:gd name="connsiteX47" fmla="*/ 1796012 w 3890753"/>
              <a:gd name="connsiteY47" fmla="*/ 77021 h 219099"/>
              <a:gd name="connsiteX48" fmla="*/ 1828800 w 3890753"/>
              <a:gd name="connsiteY48" fmla="*/ 182669 h 219099"/>
              <a:gd name="connsiteX49" fmla="*/ 1868873 w 3890753"/>
              <a:gd name="connsiteY49" fmla="*/ 66092 h 219099"/>
              <a:gd name="connsiteX50" fmla="*/ 1916232 w 3890753"/>
              <a:gd name="connsiteY50" fmla="*/ 182669 h 219099"/>
              <a:gd name="connsiteX51" fmla="*/ 1959949 w 3890753"/>
              <a:gd name="connsiteY51" fmla="*/ 62449 h 219099"/>
              <a:gd name="connsiteX52" fmla="*/ 2003665 w 3890753"/>
              <a:gd name="connsiteY52" fmla="*/ 182669 h 219099"/>
              <a:gd name="connsiteX53" fmla="*/ 2043738 w 3890753"/>
              <a:gd name="connsiteY53" fmla="*/ 58806 h 219099"/>
              <a:gd name="connsiteX54" fmla="*/ 2087455 w 3890753"/>
              <a:gd name="connsiteY54" fmla="*/ 179026 h 219099"/>
              <a:gd name="connsiteX55" fmla="*/ 2131171 w 3890753"/>
              <a:gd name="connsiteY55" fmla="*/ 73378 h 219099"/>
              <a:gd name="connsiteX56" fmla="*/ 2167601 w 3890753"/>
              <a:gd name="connsiteY56" fmla="*/ 182669 h 219099"/>
              <a:gd name="connsiteX57" fmla="*/ 2214961 w 3890753"/>
              <a:gd name="connsiteY57" fmla="*/ 84307 h 219099"/>
              <a:gd name="connsiteX58" fmla="*/ 2280535 w 3890753"/>
              <a:gd name="connsiteY58" fmla="*/ 197241 h 219099"/>
              <a:gd name="connsiteX59" fmla="*/ 2335180 w 3890753"/>
              <a:gd name="connsiteY59" fmla="*/ 47877 h 219099"/>
              <a:gd name="connsiteX60" fmla="*/ 2386183 w 3890753"/>
              <a:gd name="connsiteY60" fmla="*/ 189955 h 219099"/>
              <a:gd name="connsiteX61" fmla="*/ 2433542 w 3890753"/>
              <a:gd name="connsiteY61" fmla="*/ 51520 h 219099"/>
              <a:gd name="connsiteX62" fmla="*/ 2466329 w 3890753"/>
              <a:gd name="connsiteY62" fmla="*/ 193598 h 219099"/>
              <a:gd name="connsiteX63" fmla="*/ 2531904 w 3890753"/>
              <a:gd name="connsiteY63" fmla="*/ 33304 h 219099"/>
              <a:gd name="connsiteX64" fmla="*/ 2582906 w 3890753"/>
              <a:gd name="connsiteY64" fmla="*/ 186312 h 219099"/>
              <a:gd name="connsiteX65" fmla="*/ 2637552 w 3890753"/>
              <a:gd name="connsiteY65" fmla="*/ 33304 h 219099"/>
              <a:gd name="connsiteX66" fmla="*/ 2670339 w 3890753"/>
              <a:gd name="connsiteY66" fmla="*/ 186312 h 219099"/>
              <a:gd name="connsiteX67" fmla="*/ 2732270 w 3890753"/>
              <a:gd name="connsiteY67" fmla="*/ 33304 h 219099"/>
              <a:gd name="connsiteX68" fmla="*/ 2779630 w 3890753"/>
              <a:gd name="connsiteY68" fmla="*/ 179026 h 219099"/>
              <a:gd name="connsiteX69" fmla="*/ 2823346 w 3890753"/>
              <a:gd name="connsiteY69" fmla="*/ 58806 h 219099"/>
              <a:gd name="connsiteX70" fmla="*/ 2856133 w 3890753"/>
              <a:gd name="connsiteY70" fmla="*/ 189955 h 219099"/>
              <a:gd name="connsiteX71" fmla="*/ 2903493 w 3890753"/>
              <a:gd name="connsiteY71" fmla="*/ 33304 h 219099"/>
              <a:gd name="connsiteX72" fmla="*/ 2950852 w 3890753"/>
              <a:gd name="connsiteY72" fmla="*/ 189955 h 219099"/>
              <a:gd name="connsiteX73" fmla="*/ 3005498 w 3890753"/>
              <a:gd name="connsiteY73" fmla="*/ 36947 h 219099"/>
              <a:gd name="connsiteX74" fmla="*/ 3041928 w 3890753"/>
              <a:gd name="connsiteY74" fmla="*/ 171739 h 219099"/>
              <a:gd name="connsiteX75" fmla="*/ 3103859 w 3890753"/>
              <a:gd name="connsiteY75" fmla="*/ 36947 h 219099"/>
              <a:gd name="connsiteX76" fmla="*/ 3154862 w 3890753"/>
              <a:gd name="connsiteY76" fmla="*/ 186312 h 219099"/>
              <a:gd name="connsiteX77" fmla="*/ 3216793 w 3890753"/>
              <a:gd name="connsiteY77" fmla="*/ 15089 h 219099"/>
              <a:gd name="connsiteX78" fmla="*/ 3271439 w 3890753"/>
              <a:gd name="connsiteY78" fmla="*/ 153524 h 219099"/>
              <a:gd name="connsiteX79" fmla="*/ 3337013 w 3890753"/>
              <a:gd name="connsiteY79" fmla="*/ 11446 h 219099"/>
              <a:gd name="connsiteX80" fmla="*/ 3402588 w 3890753"/>
              <a:gd name="connsiteY80" fmla="*/ 175383 h 219099"/>
              <a:gd name="connsiteX81" fmla="*/ 3486377 w 3890753"/>
              <a:gd name="connsiteY81" fmla="*/ 18732 h 219099"/>
              <a:gd name="connsiteX82" fmla="*/ 3548309 w 3890753"/>
              <a:gd name="connsiteY82" fmla="*/ 179026 h 219099"/>
              <a:gd name="connsiteX83" fmla="*/ 3592025 w 3890753"/>
              <a:gd name="connsiteY83" fmla="*/ 517 h 219099"/>
              <a:gd name="connsiteX84" fmla="*/ 3664886 w 3890753"/>
              <a:gd name="connsiteY84" fmla="*/ 186312 h 219099"/>
              <a:gd name="connsiteX85" fmla="*/ 3708602 w 3890753"/>
              <a:gd name="connsiteY85" fmla="*/ 4160 h 219099"/>
              <a:gd name="connsiteX86" fmla="*/ 3759604 w 3890753"/>
              <a:gd name="connsiteY86" fmla="*/ 189955 h 219099"/>
              <a:gd name="connsiteX87" fmla="*/ 3830775 w 3890753"/>
              <a:gd name="connsiteY87" fmla="*/ 182119 h 219099"/>
              <a:gd name="connsiteX88" fmla="*/ 3777117 w 3890753"/>
              <a:gd name="connsiteY88" fmla="*/ 8176 h 219099"/>
              <a:gd name="connsiteX89" fmla="*/ 3890753 w 3890753"/>
              <a:gd name="connsiteY89" fmla="*/ 22375 h 21909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35180 w 3892578"/>
              <a:gd name="connsiteY59" fmla="*/ 47367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40688 w 3892578"/>
              <a:gd name="connsiteY59" fmla="*/ 129994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64343 w 3892578"/>
              <a:gd name="connsiteY81" fmla="*/ 84323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196726 h 214941"/>
              <a:gd name="connsiteX1" fmla="*/ 43716 w 3892578"/>
              <a:gd name="connsiteY1" fmla="*/ 163938 h 214941"/>
              <a:gd name="connsiteX2" fmla="*/ 65574 w 3892578"/>
              <a:gd name="connsiteY2" fmla="*/ 204012 h 214941"/>
              <a:gd name="connsiteX3" fmla="*/ 94718 w 3892578"/>
              <a:gd name="connsiteY3" fmla="*/ 167581 h 214941"/>
              <a:gd name="connsiteX4" fmla="*/ 138435 w 3892578"/>
              <a:gd name="connsiteY4" fmla="*/ 196726 h 214941"/>
              <a:gd name="connsiteX5" fmla="*/ 167579 w 3892578"/>
              <a:gd name="connsiteY5" fmla="*/ 171225 h 214941"/>
              <a:gd name="connsiteX6" fmla="*/ 204009 w 3892578"/>
              <a:gd name="connsiteY6" fmla="*/ 214941 h 214941"/>
              <a:gd name="connsiteX7" fmla="*/ 240439 w 3892578"/>
              <a:gd name="connsiteY7" fmla="*/ 171225 h 214941"/>
              <a:gd name="connsiteX8" fmla="*/ 291442 w 3892578"/>
              <a:gd name="connsiteY8" fmla="*/ 200369 h 214941"/>
              <a:gd name="connsiteX9" fmla="*/ 331515 w 3892578"/>
              <a:gd name="connsiteY9" fmla="*/ 160295 h 214941"/>
              <a:gd name="connsiteX10" fmla="*/ 371588 w 3892578"/>
              <a:gd name="connsiteY10" fmla="*/ 200369 h 214941"/>
              <a:gd name="connsiteX11" fmla="*/ 415305 w 3892578"/>
              <a:gd name="connsiteY11" fmla="*/ 156652 h 214941"/>
              <a:gd name="connsiteX12" fmla="*/ 444449 w 3892578"/>
              <a:gd name="connsiteY12" fmla="*/ 193083 h 214941"/>
              <a:gd name="connsiteX13" fmla="*/ 480879 w 3892578"/>
              <a:gd name="connsiteY13" fmla="*/ 160295 h 214941"/>
              <a:gd name="connsiteX14" fmla="*/ 510023 w 3892578"/>
              <a:gd name="connsiteY14" fmla="*/ 196726 h 214941"/>
              <a:gd name="connsiteX15" fmla="*/ 539168 w 3892578"/>
              <a:gd name="connsiteY15" fmla="*/ 160295 h 214941"/>
              <a:gd name="connsiteX16" fmla="*/ 561026 w 3892578"/>
              <a:gd name="connsiteY16" fmla="*/ 200369 h 214941"/>
              <a:gd name="connsiteX17" fmla="*/ 601099 w 3892578"/>
              <a:gd name="connsiteY17" fmla="*/ 160295 h 214941"/>
              <a:gd name="connsiteX18" fmla="*/ 644815 w 3892578"/>
              <a:gd name="connsiteY18" fmla="*/ 196726 h 214941"/>
              <a:gd name="connsiteX19" fmla="*/ 673960 w 3892578"/>
              <a:gd name="connsiteY19" fmla="*/ 156652 h 214941"/>
              <a:gd name="connsiteX20" fmla="*/ 703104 w 3892578"/>
              <a:gd name="connsiteY20" fmla="*/ 196726 h 214941"/>
              <a:gd name="connsiteX21" fmla="*/ 724962 w 3892578"/>
              <a:gd name="connsiteY21" fmla="*/ 149366 h 214941"/>
              <a:gd name="connsiteX22" fmla="*/ 779608 w 3892578"/>
              <a:gd name="connsiteY22" fmla="*/ 193083 h 214941"/>
              <a:gd name="connsiteX23" fmla="*/ 819681 w 3892578"/>
              <a:gd name="connsiteY23" fmla="*/ 156652 h 214941"/>
              <a:gd name="connsiteX24" fmla="*/ 867040 w 3892578"/>
              <a:gd name="connsiteY24" fmla="*/ 200369 h 214941"/>
              <a:gd name="connsiteX25" fmla="*/ 903470 w 3892578"/>
              <a:gd name="connsiteY25" fmla="*/ 149366 h 214941"/>
              <a:gd name="connsiteX26" fmla="*/ 958116 w 3892578"/>
              <a:gd name="connsiteY26" fmla="*/ 196726 h 214941"/>
              <a:gd name="connsiteX27" fmla="*/ 998189 w 3892578"/>
              <a:gd name="connsiteY27" fmla="*/ 127508 h 214941"/>
              <a:gd name="connsiteX28" fmla="*/ 1038263 w 3892578"/>
              <a:gd name="connsiteY28" fmla="*/ 207655 h 214941"/>
              <a:gd name="connsiteX29" fmla="*/ 1063764 w 3892578"/>
              <a:gd name="connsiteY29" fmla="*/ 134794 h 214941"/>
              <a:gd name="connsiteX30" fmla="*/ 1103837 w 3892578"/>
              <a:gd name="connsiteY30" fmla="*/ 200369 h 214941"/>
              <a:gd name="connsiteX31" fmla="*/ 1129338 w 3892578"/>
              <a:gd name="connsiteY31" fmla="*/ 123865 h 214941"/>
              <a:gd name="connsiteX32" fmla="*/ 1176698 w 3892578"/>
              <a:gd name="connsiteY32" fmla="*/ 189440 h 214941"/>
              <a:gd name="connsiteX33" fmla="*/ 1198556 w 3892578"/>
              <a:gd name="connsiteY33" fmla="*/ 120222 h 214941"/>
              <a:gd name="connsiteX34" fmla="*/ 1231343 w 3892578"/>
              <a:gd name="connsiteY34" fmla="*/ 204012 h 214941"/>
              <a:gd name="connsiteX35" fmla="*/ 1267773 w 3892578"/>
              <a:gd name="connsiteY35" fmla="*/ 116579 h 214941"/>
              <a:gd name="connsiteX36" fmla="*/ 1307847 w 3892578"/>
              <a:gd name="connsiteY36" fmla="*/ 182154 h 214941"/>
              <a:gd name="connsiteX37" fmla="*/ 1355206 w 3892578"/>
              <a:gd name="connsiteY37" fmla="*/ 120222 h 214941"/>
              <a:gd name="connsiteX38" fmla="*/ 1406208 w 3892578"/>
              <a:gd name="connsiteY38" fmla="*/ 196726 h 214941"/>
              <a:gd name="connsiteX39" fmla="*/ 1438996 w 3892578"/>
              <a:gd name="connsiteY39" fmla="*/ 105650 h 214941"/>
              <a:gd name="connsiteX40" fmla="*/ 1504570 w 3892578"/>
              <a:gd name="connsiteY40" fmla="*/ 193083 h 214941"/>
              <a:gd name="connsiteX41" fmla="*/ 1544643 w 3892578"/>
              <a:gd name="connsiteY41" fmla="*/ 94721 h 214941"/>
              <a:gd name="connsiteX42" fmla="*/ 1592003 w 3892578"/>
              <a:gd name="connsiteY42" fmla="*/ 204012 h 214941"/>
              <a:gd name="connsiteX43" fmla="*/ 1635719 w 3892578"/>
              <a:gd name="connsiteY43" fmla="*/ 87435 h 214941"/>
              <a:gd name="connsiteX44" fmla="*/ 1679435 w 3892578"/>
              <a:gd name="connsiteY44" fmla="*/ 193083 h 214941"/>
              <a:gd name="connsiteX45" fmla="*/ 1712223 w 3892578"/>
              <a:gd name="connsiteY45" fmla="*/ 72863 h 214941"/>
              <a:gd name="connsiteX46" fmla="*/ 1748653 w 3892578"/>
              <a:gd name="connsiteY46" fmla="*/ 178511 h 214941"/>
              <a:gd name="connsiteX47" fmla="*/ 1796012 w 3892578"/>
              <a:gd name="connsiteY47" fmla="*/ 72863 h 214941"/>
              <a:gd name="connsiteX48" fmla="*/ 1828800 w 3892578"/>
              <a:gd name="connsiteY48" fmla="*/ 178511 h 214941"/>
              <a:gd name="connsiteX49" fmla="*/ 1868873 w 3892578"/>
              <a:gd name="connsiteY49" fmla="*/ 61934 h 214941"/>
              <a:gd name="connsiteX50" fmla="*/ 1916232 w 3892578"/>
              <a:gd name="connsiteY50" fmla="*/ 178511 h 214941"/>
              <a:gd name="connsiteX51" fmla="*/ 1959949 w 3892578"/>
              <a:gd name="connsiteY51" fmla="*/ 58291 h 214941"/>
              <a:gd name="connsiteX52" fmla="*/ 2003665 w 3892578"/>
              <a:gd name="connsiteY52" fmla="*/ 178511 h 214941"/>
              <a:gd name="connsiteX53" fmla="*/ 2043738 w 3892578"/>
              <a:gd name="connsiteY53" fmla="*/ 54648 h 214941"/>
              <a:gd name="connsiteX54" fmla="*/ 2087455 w 3892578"/>
              <a:gd name="connsiteY54" fmla="*/ 174868 h 214941"/>
              <a:gd name="connsiteX55" fmla="*/ 2131171 w 3892578"/>
              <a:gd name="connsiteY55" fmla="*/ 69220 h 214941"/>
              <a:gd name="connsiteX56" fmla="*/ 2167601 w 3892578"/>
              <a:gd name="connsiteY56" fmla="*/ 178511 h 214941"/>
              <a:gd name="connsiteX57" fmla="*/ 2214961 w 3892578"/>
              <a:gd name="connsiteY57" fmla="*/ 80149 h 214941"/>
              <a:gd name="connsiteX58" fmla="*/ 2280535 w 3892578"/>
              <a:gd name="connsiteY58" fmla="*/ 193083 h 214941"/>
              <a:gd name="connsiteX59" fmla="*/ 2329671 w 3892578"/>
              <a:gd name="connsiteY59" fmla="*/ 82278 h 214941"/>
              <a:gd name="connsiteX60" fmla="*/ 2386183 w 3892578"/>
              <a:gd name="connsiteY60" fmla="*/ 185797 h 214941"/>
              <a:gd name="connsiteX61" fmla="*/ 2428033 w 3892578"/>
              <a:gd name="connsiteY61" fmla="*/ 85921 h 214941"/>
              <a:gd name="connsiteX62" fmla="*/ 2466329 w 3892578"/>
              <a:gd name="connsiteY62" fmla="*/ 189440 h 214941"/>
              <a:gd name="connsiteX63" fmla="*/ 2520887 w 3892578"/>
              <a:gd name="connsiteY63" fmla="*/ 95248 h 214941"/>
              <a:gd name="connsiteX64" fmla="*/ 2582906 w 3892578"/>
              <a:gd name="connsiteY64" fmla="*/ 182154 h 214941"/>
              <a:gd name="connsiteX65" fmla="*/ 2626535 w 3892578"/>
              <a:gd name="connsiteY65" fmla="*/ 84230 h 214941"/>
              <a:gd name="connsiteX66" fmla="*/ 2670339 w 3892578"/>
              <a:gd name="connsiteY66" fmla="*/ 182154 h 214941"/>
              <a:gd name="connsiteX67" fmla="*/ 2726762 w 3892578"/>
              <a:gd name="connsiteY67" fmla="*/ 111773 h 214941"/>
              <a:gd name="connsiteX68" fmla="*/ 2779630 w 3892578"/>
              <a:gd name="connsiteY68" fmla="*/ 174868 h 214941"/>
              <a:gd name="connsiteX69" fmla="*/ 2812329 w 3892578"/>
              <a:gd name="connsiteY69" fmla="*/ 109732 h 214941"/>
              <a:gd name="connsiteX70" fmla="*/ 2856133 w 3892578"/>
              <a:gd name="connsiteY70" fmla="*/ 185797 h 214941"/>
              <a:gd name="connsiteX71" fmla="*/ 2903493 w 3892578"/>
              <a:gd name="connsiteY71" fmla="*/ 100756 h 214941"/>
              <a:gd name="connsiteX72" fmla="*/ 2950852 w 3892578"/>
              <a:gd name="connsiteY72" fmla="*/ 185797 h 214941"/>
              <a:gd name="connsiteX73" fmla="*/ 2994481 w 3892578"/>
              <a:gd name="connsiteY73" fmla="*/ 93381 h 214941"/>
              <a:gd name="connsiteX74" fmla="*/ 3041928 w 3892578"/>
              <a:gd name="connsiteY74" fmla="*/ 167581 h 214941"/>
              <a:gd name="connsiteX75" fmla="*/ 3092842 w 3892578"/>
              <a:gd name="connsiteY75" fmla="*/ 87873 h 214941"/>
              <a:gd name="connsiteX76" fmla="*/ 3154862 w 3892578"/>
              <a:gd name="connsiteY76" fmla="*/ 182154 h 214941"/>
              <a:gd name="connsiteX77" fmla="*/ 3200267 w 3892578"/>
              <a:gd name="connsiteY77" fmla="*/ 71523 h 214941"/>
              <a:gd name="connsiteX78" fmla="*/ 3271439 w 3892578"/>
              <a:gd name="connsiteY78" fmla="*/ 149366 h 214941"/>
              <a:gd name="connsiteX79" fmla="*/ 3325996 w 3892578"/>
              <a:gd name="connsiteY79" fmla="*/ 67881 h 214941"/>
              <a:gd name="connsiteX80" fmla="*/ 3402588 w 3892578"/>
              <a:gd name="connsiteY80" fmla="*/ 171225 h 214941"/>
              <a:gd name="connsiteX81" fmla="*/ 3464343 w 3892578"/>
              <a:gd name="connsiteY81" fmla="*/ 80675 h 214941"/>
              <a:gd name="connsiteX82" fmla="*/ 3548309 w 3892578"/>
              <a:gd name="connsiteY82" fmla="*/ 174868 h 214941"/>
              <a:gd name="connsiteX83" fmla="*/ 3597534 w 3892578"/>
              <a:gd name="connsiteY83" fmla="*/ 62460 h 214941"/>
              <a:gd name="connsiteX84" fmla="*/ 3664886 w 3892578"/>
              <a:gd name="connsiteY84" fmla="*/ 182154 h 214941"/>
              <a:gd name="connsiteX85" fmla="*/ 3708602 w 3892578"/>
              <a:gd name="connsiteY85" fmla="*/ 2 h 214941"/>
              <a:gd name="connsiteX86" fmla="*/ 3759604 w 3892578"/>
              <a:gd name="connsiteY86" fmla="*/ 185797 h 214941"/>
              <a:gd name="connsiteX87" fmla="*/ 3830775 w 3892578"/>
              <a:gd name="connsiteY87" fmla="*/ 177961 h 214941"/>
              <a:gd name="connsiteX88" fmla="*/ 3887286 w 3892578"/>
              <a:gd name="connsiteY88" fmla="*/ 169271 h 214941"/>
              <a:gd name="connsiteX89" fmla="*/ 3890753 w 3892578"/>
              <a:gd name="connsiteY89" fmla="*/ 18217 h 214941"/>
              <a:gd name="connsiteX0" fmla="*/ 0 w 3892578"/>
              <a:gd name="connsiteY0" fmla="*/ 178509 h 196724"/>
              <a:gd name="connsiteX1" fmla="*/ 43716 w 3892578"/>
              <a:gd name="connsiteY1" fmla="*/ 145721 h 196724"/>
              <a:gd name="connsiteX2" fmla="*/ 65574 w 3892578"/>
              <a:gd name="connsiteY2" fmla="*/ 185795 h 196724"/>
              <a:gd name="connsiteX3" fmla="*/ 94718 w 3892578"/>
              <a:gd name="connsiteY3" fmla="*/ 149364 h 196724"/>
              <a:gd name="connsiteX4" fmla="*/ 138435 w 3892578"/>
              <a:gd name="connsiteY4" fmla="*/ 178509 h 196724"/>
              <a:gd name="connsiteX5" fmla="*/ 167579 w 3892578"/>
              <a:gd name="connsiteY5" fmla="*/ 153008 h 196724"/>
              <a:gd name="connsiteX6" fmla="*/ 204009 w 3892578"/>
              <a:gd name="connsiteY6" fmla="*/ 196724 h 196724"/>
              <a:gd name="connsiteX7" fmla="*/ 240439 w 3892578"/>
              <a:gd name="connsiteY7" fmla="*/ 153008 h 196724"/>
              <a:gd name="connsiteX8" fmla="*/ 291442 w 3892578"/>
              <a:gd name="connsiteY8" fmla="*/ 182152 h 196724"/>
              <a:gd name="connsiteX9" fmla="*/ 331515 w 3892578"/>
              <a:gd name="connsiteY9" fmla="*/ 142078 h 196724"/>
              <a:gd name="connsiteX10" fmla="*/ 371588 w 3892578"/>
              <a:gd name="connsiteY10" fmla="*/ 182152 h 196724"/>
              <a:gd name="connsiteX11" fmla="*/ 415305 w 3892578"/>
              <a:gd name="connsiteY11" fmla="*/ 138435 h 196724"/>
              <a:gd name="connsiteX12" fmla="*/ 444449 w 3892578"/>
              <a:gd name="connsiteY12" fmla="*/ 174866 h 196724"/>
              <a:gd name="connsiteX13" fmla="*/ 480879 w 3892578"/>
              <a:gd name="connsiteY13" fmla="*/ 142078 h 196724"/>
              <a:gd name="connsiteX14" fmla="*/ 510023 w 3892578"/>
              <a:gd name="connsiteY14" fmla="*/ 178509 h 196724"/>
              <a:gd name="connsiteX15" fmla="*/ 539168 w 3892578"/>
              <a:gd name="connsiteY15" fmla="*/ 142078 h 196724"/>
              <a:gd name="connsiteX16" fmla="*/ 561026 w 3892578"/>
              <a:gd name="connsiteY16" fmla="*/ 182152 h 196724"/>
              <a:gd name="connsiteX17" fmla="*/ 601099 w 3892578"/>
              <a:gd name="connsiteY17" fmla="*/ 142078 h 196724"/>
              <a:gd name="connsiteX18" fmla="*/ 644815 w 3892578"/>
              <a:gd name="connsiteY18" fmla="*/ 178509 h 196724"/>
              <a:gd name="connsiteX19" fmla="*/ 673960 w 3892578"/>
              <a:gd name="connsiteY19" fmla="*/ 138435 h 196724"/>
              <a:gd name="connsiteX20" fmla="*/ 703104 w 3892578"/>
              <a:gd name="connsiteY20" fmla="*/ 178509 h 196724"/>
              <a:gd name="connsiteX21" fmla="*/ 724962 w 3892578"/>
              <a:gd name="connsiteY21" fmla="*/ 131149 h 196724"/>
              <a:gd name="connsiteX22" fmla="*/ 779608 w 3892578"/>
              <a:gd name="connsiteY22" fmla="*/ 174866 h 196724"/>
              <a:gd name="connsiteX23" fmla="*/ 819681 w 3892578"/>
              <a:gd name="connsiteY23" fmla="*/ 138435 h 196724"/>
              <a:gd name="connsiteX24" fmla="*/ 867040 w 3892578"/>
              <a:gd name="connsiteY24" fmla="*/ 182152 h 196724"/>
              <a:gd name="connsiteX25" fmla="*/ 903470 w 3892578"/>
              <a:gd name="connsiteY25" fmla="*/ 131149 h 196724"/>
              <a:gd name="connsiteX26" fmla="*/ 958116 w 3892578"/>
              <a:gd name="connsiteY26" fmla="*/ 178509 h 196724"/>
              <a:gd name="connsiteX27" fmla="*/ 998189 w 3892578"/>
              <a:gd name="connsiteY27" fmla="*/ 109291 h 196724"/>
              <a:gd name="connsiteX28" fmla="*/ 1038263 w 3892578"/>
              <a:gd name="connsiteY28" fmla="*/ 189438 h 196724"/>
              <a:gd name="connsiteX29" fmla="*/ 1063764 w 3892578"/>
              <a:gd name="connsiteY29" fmla="*/ 116577 h 196724"/>
              <a:gd name="connsiteX30" fmla="*/ 1103837 w 3892578"/>
              <a:gd name="connsiteY30" fmla="*/ 182152 h 196724"/>
              <a:gd name="connsiteX31" fmla="*/ 1129338 w 3892578"/>
              <a:gd name="connsiteY31" fmla="*/ 105648 h 196724"/>
              <a:gd name="connsiteX32" fmla="*/ 1176698 w 3892578"/>
              <a:gd name="connsiteY32" fmla="*/ 171223 h 196724"/>
              <a:gd name="connsiteX33" fmla="*/ 1198556 w 3892578"/>
              <a:gd name="connsiteY33" fmla="*/ 102005 h 196724"/>
              <a:gd name="connsiteX34" fmla="*/ 1231343 w 3892578"/>
              <a:gd name="connsiteY34" fmla="*/ 185795 h 196724"/>
              <a:gd name="connsiteX35" fmla="*/ 1267773 w 3892578"/>
              <a:gd name="connsiteY35" fmla="*/ 98362 h 196724"/>
              <a:gd name="connsiteX36" fmla="*/ 1307847 w 3892578"/>
              <a:gd name="connsiteY36" fmla="*/ 163937 h 196724"/>
              <a:gd name="connsiteX37" fmla="*/ 1355206 w 3892578"/>
              <a:gd name="connsiteY37" fmla="*/ 102005 h 196724"/>
              <a:gd name="connsiteX38" fmla="*/ 1406208 w 3892578"/>
              <a:gd name="connsiteY38" fmla="*/ 178509 h 196724"/>
              <a:gd name="connsiteX39" fmla="*/ 1438996 w 3892578"/>
              <a:gd name="connsiteY39" fmla="*/ 87433 h 196724"/>
              <a:gd name="connsiteX40" fmla="*/ 1504570 w 3892578"/>
              <a:gd name="connsiteY40" fmla="*/ 174866 h 196724"/>
              <a:gd name="connsiteX41" fmla="*/ 1544643 w 3892578"/>
              <a:gd name="connsiteY41" fmla="*/ 76504 h 196724"/>
              <a:gd name="connsiteX42" fmla="*/ 1592003 w 3892578"/>
              <a:gd name="connsiteY42" fmla="*/ 185795 h 196724"/>
              <a:gd name="connsiteX43" fmla="*/ 1635719 w 3892578"/>
              <a:gd name="connsiteY43" fmla="*/ 69218 h 196724"/>
              <a:gd name="connsiteX44" fmla="*/ 1679435 w 3892578"/>
              <a:gd name="connsiteY44" fmla="*/ 174866 h 196724"/>
              <a:gd name="connsiteX45" fmla="*/ 1712223 w 3892578"/>
              <a:gd name="connsiteY45" fmla="*/ 54646 h 196724"/>
              <a:gd name="connsiteX46" fmla="*/ 1748653 w 3892578"/>
              <a:gd name="connsiteY46" fmla="*/ 160294 h 196724"/>
              <a:gd name="connsiteX47" fmla="*/ 1796012 w 3892578"/>
              <a:gd name="connsiteY47" fmla="*/ 54646 h 196724"/>
              <a:gd name="connsiteX48" fmla="*/ 1828800 w 3892578"/>
              <a:gd name="connsiteY48" fmla="*/ 160294 h 196724"/>
              <a:gd name="connsiteX49" fmla="*/ 1868873 w 3892578"/>
              <a:gd name="connsiteY49" fmla="*/ 43717 h 196724"/>
              <a:gd name="connsiteX50" fmla="*/ 1916232 w 3892578"/>
              <a:gd name="connsiteY50" fmla="*/ 160294 h 196724"/>
              <a:gd name="connsiteX51" fmla="*/ 1959949 w 3892578"/>
              <a:gd name="connsiteY51" fmla="*/ 40074 h 196724"/>
              <a:gd name="connsiteX52" fmla="*/ 2003665 w 3892578"/>
              <a:gd name="connsiteY52" fmla="*/ 160294 h 196724"/>
              <a:gd name="connsiteX53" fmla="*/ 2043738 w 3892578"/>
              <a:gd name="connsiteY53" fmla="*/ 36431 h 196724"/>
              <a:gd name="connsiteX54" fmla="*/ 2087455 w 3892578"/>
              <a:gd name="connsiteY54" fmla="*/ 156651 h 196724"/>
              <a:gd name="connsiteX55" fmla="*/ 2131171 w 3892578"/>
              <a:gd name="connsiteY55" fmla="*/ 51003 h 196724"/>
              <a:gd name="connsiteX56" fmla="*/ 2167601 w 3892578"/>
              <a:gd name="connsiteY56" fmla="*/ 160294 h 196724"/>
              <a:gd name="connsiteX57" fmla="*/ 2214961 w 3892578"/>
              <a:gd name="connsiteY57" fmla="*/ 61932 h 196724"/>
              <a:gd name="connsiteX58" fmla="*/ 2280535 w 3892578"/>
              <a:gd name="connsiteY58" fmla="*/ 174866 h 196724"/>
              <a:gd name="connsiteX59" fmla="*/ 2329671 w 3892578"/>
              <a:gd name="connsiteY59" fmla="*/ 64061 h 196724"/>
              <a:gd name="connsiteX60" fmla="*/ 2386183 w 3892578"/>
              <a:gd name="connsiteY60" fmla="*/ 167580 h 196724"/>
              <a:gd name="connsiteX61" fmla="*/ 2428033 w 3892578"/>
              <a:gd name="connsiteY61" fmla="*/ 67704 h 196724"/>
              <a:gd name="connsiteX62" fmla="*/ 2466329 w 3892578"/>
              <a:gd name="connsiteY62" fmla="*/ 171223 h 196724"/>
              <a:gd name="connsiteX63" fmla="*/ 2520887 w 3892578"/>
              <a:gd name="connsiteY63" fmla="*/ 77031 h 196724"/>
              <a:gd name="connsiteX64" fmla="*/ 2582906 w 3892578"/>
              <a:gd name="connsiteY64" fmla="*/ 163937 h 196724"/>
              <a:gd name="connsiteX65" fmla="*/ 2626535 w 3892578"/>
              <a:gd name="connsiteY65" fmla="*/ 66013 h 196724"/>
              <a:gd name="connsiteX66" fmla="*/ 2670339 w 3892578"/>
              <a:gd name="connsiteY66" fmla="*/ 163937 h 196724"/>
              <a:gd name="connsiteX67" fmla="*/ 2726762 w 3892578"/>
              <a:gd name="connsiteY67" fmla="*/ 93556 h 196724"/>
              <a:gd name="connsiteX68" fmla="*/ 2779630 w 3892578"/>
              <a:gd name="connsiteY68" fmla="*/ 156651 h 196724"/>
              <a:gd name="connsiteX69" fmla="*/ 2812329 w 3892578"/>
              <a:gd name="connsiteY69" fmla="*/ 91515 h 196724"/>
              <a:gd name="connsiteX70" fmla="*/ 2856133 w 3892578"/>
              <a:gd name="connsiteY70" fmla="*/ 167580 h 196724"/>
              <a:gd name="connsiteX71" fmla="*/ 2903493 w 3892578"/>
              <a:gd name="connsiteY71" fmla="*/ 82539 h 196724"/>
              <a:gd name="connsiteX72" fmla="*/ 2950852 w 3892578"/>
              <a:gd name="connsiteY72" fmla="*/ 167580 h 196724"/>
              <a:gd name="connsiteX73" fmla="*/ 2994481 w 3892578"/>
              <a:gd name="connsiteY73" fmla="*/ 75164 h 196724"/>
              <a:gd name="connsiteX74" fmla="*/ 3041928 w 3892578"/>
              <a:gd name="connsiteY74" fmla="*/ 149364 h 196724"/>
              <a:gd name="connsiteX75" fmla="*/ 3092842 w 3892578"/>
              <a:gd name="connsiteY75" fmla="*/ 69656 h 196724"/>
              <a:gd name="connsiteX76" fmla="*/ 3154862 w 3892578"/>
              <a:gd name="connsiteY76" fmla="*/ 163937 h 196724"/>
              <a:gd name="connsiteX77" fmla="*/ 3200267 w 3892578"/>
              <a:gd name="connsiteY77" fmla="*/ 53306 h 196724"/>
              <a:gd name="connsiteX78" fmla="*/ 3271439 w 3892578"/>
              <a:gd name="connsiteY78" fmla="*/ 131149 h 196724"/>
              <a:gd name="connsiteX79" fmla="*/ 3325996 w 3892578"/>
              <a:gd name="connsiteY79" fmla="*/ 49664 h 196724"/>
              <a:gd name="connsiteX80" fmla="*/ 3402588 w 3892578"/>
              <a:gd name="connsiteY80" fmla="*/ 153008 h 196724"/>
              <a:gd name="connsiteX81" fmla="*/ 3464343 w 3892578"/>
              <a:gd name="connsiteY81" fmla="*/ 62458 h 196724"/>
              <a:gd name="connsiteX82" fmla="*/ 3548309 w 3892578"/>
              <a:gd name="connsiteY82" fmla="*/ 156651 h 196724"/>
              <a:gd name="connsiteX83" fmla="*/ 3597534 w 3892578"/>
              <a:gd name="connsiteY83" fmla="*/ 44243 h 196724"/>
              <a:gd name="connsiteX84" fmla="*/ 3664886 w 3892578"/>
              <a:gd name="connsiteY84" fmla="*/ 163937 h 196724"/>
              <a:gd name="connsiteX85" fmla="*/ 3708602 w 3892578"/>
              <a:gd name="connsiteY85" fmla="*/ 58903 h 196724"/>
              <a:gd name="connsiteX86" fmla="*/ 3759604 w 3892578"/>
              <a:gd name="connsiteY86" fmla="*/ 167580 h 196724"/>
              <a:gd name="connsiteX87" fmla="*/ 3830775 w 3892578"/>
              <a:gd name="connsiteY87" fmla="*/ 159744 h 196724"/>
              <a:gd name="connsiteX88" fmla="*/ 3887286 w 3892578"/>
              <a:gd name="connsiteY88" fmla="*/ 151054 h 196724"/>
              <a:gd name="connsiteX89" fmla="*/ 3890753 w 3892578"/>
              <a:gd name="connsiteY89" fmla="*/ 0 h 196724"/>
              <a:gd name="connsiteX0" fmla="*/ 0 w 3894166"/>
              <a:gd name="connsiteY0" fmla="*/ 178509 h 196724"/>
              <a:gd name="connsiteX1" fmla="*/ 43716 w 3894166"/>
              <a:gd name="connsiteY1" fmla="*/ 145721 h 196724"/>
              <a:gd name="connsiteX2" fmla="*/ 65574 w 3894166"/>
              <a:gd name="connsiteY2" fmla="*/ 185795 h 196724"/>
              <a:gd name="connsiteX3" fmla="*/ 94718 w 3894166"/>
              <a:gd name="connsiteY3" fmla="*/ 149364 h 196724"/>
              <a:gd name="connsiteX4" fmla="*/ 138435 w 3894166"/>
              <a:gd name="connsiteY4" fmla="*/ 178509 h 196724"/>
              <a:gd name="connsiteX5" fmla="*/ 167579 w 3894166"/>
              <a:gd name="connsiteY5" fmla="*/ 153008 h 196724"/>
              <a:gd name="connsiteX6" fmla="*/ 204009 w 3894166"/>
              <a:gd name="connsiteY6" fmla="*/ 196724 h 196724"/>
              <a:gd name="connsiteX7" fmla="*/ 240439 w 3894166"/>
              <a:gd name="connsiteY7" fmla="*/ 153008 h 196724"/>
              <a:gd name="connsiteX8" fmla="*/ 291442 w 3894166"/>
              <a:gd name="connsiteY8" fmla="*/ 182152 h 196724"/>
              <a:gd name="connsiteX9" fmla="*/ 331515 w 3894166"/>
              <a:gd name="connsiteY9" fmla="*/ 142078 h 196724"/>
              <a:gd name="connsiteX10" fmla="*/ 371588 w 3894166"/>
              <a:gd name="connsiteY10" fmla="*/ 182152 h 196724"/>
              <a:gd name="connsiteX11" fmla="*/ 415305 w 3894166"/>
              <a:gd name="connsiteY11" fmla="*/ 138435 h 196724"/>
              <a:gd name="connsiteX12" fmla="*/ 444449 w 3894166"/>
              <a:gd name="connsiteY12" fmla="*/ 174866 h 196724"/>
              <a:gd name="connsiteX13" fmla="*/ 480879 w 3894166"/>
              <a:gd name="connsiteY13" fmla="*/ 142078 h 196724"/>
              <a:gd name="connsiteX14" fmla="*/ 510023 w 3894166"/>
              <a:gd name="connsiteY14" fmla="*/ 178509 h 196724"/>
              <a:gd name="connsiteX15" fmla="*/ 539168 w 3894166"/>
              <a:gd name="connsiteY15" fmla="*/ 142078 h 196724"/>
              <a:gd name="connsiteX16" fmla="*/ 561026 w 3894166"/>
              <a:gd name="connsiteY16" fmla="*/ 182152 h 196724"/>
              <a:gd name="connsiteX17" fmla="*/ 601099 w 3894166"/>
              <a:gd name="connsiteY17" fmla="*/ 142078 h 196724"/>
              <a:gd name="connsiteX18" fmla="*/ 644815 w 3894166"/>
              <a:gd name="connsiteY18" fmla="*/ 178509 h 196724"/>
              <a:gd name="connsiteX19" fmla="*/ 673960 w 3894166"/>
              <a:gd name="connsiteY19" fmla="*/ 138435 h 196724"/>
              <a:gd name="connsiteX20" fmla="*/ 703104 w 3894166"/>
              <a:gd name="connsiteY20" fmla="*/ 178509 h 196724"/>
              <a:gd name="connsiteX21" fmla="*/ 724962 w 3894166"/>
              <a:gd name="connsiteY21" fmla="*/ 131149 h 196724"/>
              <a:gd name="connsiteX22" fmla="*/ 779608 w 3894166"/>
              <a:gd name="connsiteY22" fmla="*/ 174866 h 196724"/>
              <a:gd name="connsiteX23" fmla="*/ 819681 w 3894166"/>
              <a:gd name="connsiteY23" fmla="*/ 138435 h 196724"/>
              <a:gd name="connsiteX24" fmla="*/ 867040 w 3894166"/>
              <a:gd name="connsiteY24" fmla="*/ 182152 h 196724"/>
              <a:gd name="connsiteX25" fmla="*/ 903470 w 3894166"/>
              <a:gd name="connsiteY25" fmla="*/ 131149 h 196724"/>
              <a:gd name="connsiteX26" fmla="*/ 958116 w 3894166"/>
              <a:gd name="connsiteY26" fmla="*/ 178509 h 196724"/>
              <a:gd name="connsiteX27" fmla="*/ 998189 w 3894166"/>
              <a:gd name="connsiteY27" fmla="*/ 109291 h 196724"/>
              <a:gd name="connsiteX28" fmla="*/ 1038263 w 3894166"/>
              <a:gd name="connsiteY28" fmla="*/ 189438 h 196724"/>
              <a:gd name="connsiteX29" fmla="*/ 1063764 w 3894166"/>
              <a:gd name="connsiteY29" fmla="*/ 116577 h 196724"/>
              <a:gd name="connsiteX30" fmla="*/ 1103837 w 3894166"/>
              <a:gd name="connsiteY30" fmla="*/ 182152 h 196724"/>
              <a:gd name="connsiteX31" fmla="*/ 1129338 w 3894166"/>
              <a:gd name="connsiteY31" fmla="*/ 105648 h 196724"/>
              <a:gd name="connsiteX32" fmla="*/ 1176698 w 3894166"/>
              <a:gd name="connsiteY32" fmla="*/ 171223 h 196724"/>
              <a:gd name="connsiteX33" fmla="*/ 1198556 w 3894166"/>
              <a:gd name="connsiteY33" fmla="*/ 102005 h 196724"/>
              <a:gd name="connsiteX34" fmla="*/ 1231343 w 3894166"/>
              <a:gd name="connsiteY34" fmla="*/ 185795 h 196724"/>
              <a:gd name="connsiteX35" fmla="*/ 1267773 w 3894166"/>
              <a:gd name="connsiteY35" fmla="*/ 98362 h 196724"/>
              <a:gd name="connsiteX36" fmla="*/ 1307847 w 3894166"/>
              <a:gd name="connsiteY36" fmla="*/ 163937 h 196724"/>
              <a:gd name="connsiteX37" fmla="*/ 1355206 w 3894166"/>
              <a:gd name="connsiteY37" fmla="*/ 102005 h 196724"/>
              <a:gd name="connsiteX38" fmla="*/ 1406208 w 3894166"/>
              <a:gd name="connsiteY38" fmla="*/ 178509 h 196724"/>
              <a:gd name="connsiteX39" fmla="*/ 1438996 w 3894166"/>
              <a:gd name="connsiteY39" fmla="*/ 87433 h 196724"/>
              <a:gd name="connsiteX40" fmla="*/ 1504570 w 3894166"/>
              <a:gd name="connsiteY40" fmla="*/ 174866 h 196724"/>
              <a:gd name="connsiteX41" fmla="*/ 1544643 w 3894166"/>
              <a:gd name="connsiteY41" fmla="*/ 76504 h 196724"/>
              <a:gd name="connsiteX42" fmla="*/ 1592003 w 3894166"/>
              <a:gd name="connsiteY42" fmla="*/ 185795 h 196724"/>
              <a:gd name="connsiteX43" fmla="*/ 1635719 w 3894166"/>
              <a:gd name="connsiteY43" fmla="*/ 69218 h 196724"/>
              <a:gd name="connsiteX44" fmla="*/ 1679435 w 3894166"/>
              <a:gd name="connsiteY44" fmla="*/ 174866 h 196724"/>
              <a:gd name="connsiteX45" fmla="*/ 1712223 w 3894166"/>
              <a:gd name="connsiteY45" fmla="*/ 54646 h 196724"/>
              <a:gd name="connsiteX46" fmla="*/ 1748653 w 3894166"/>
              <a:gd name="connsiteY46" fmla="*/ 160294 h 196724"/>
              <a:gd name="connsiteX47" fmla="*/ 1796012 w 3894166"/>
              <a:gd name="connsiteY47" fmla="*/ 54646 h 196724"/>
              <a:gd name="connsiteX48" fmla="*/ 1828800 w 3894166"/>
              <a:gd name="connsiteY48" fmla="*/ 160294 h 196724"/>
              <a:gd name="connsiteX49" fmla="*/ 1868873 w 3894166"/>
              <a:gd name="connsiteY49" fmla="*/ 43717 h 196724"/>
              <a:gd name="connsiteX50" fmla="*/ 1916232 w 3894166"/>
              <a:gd name="connsiteY50" fmla="*/ 160294 h 196724"/>
              <a:gd name="connsiteX51" fmla="*/ 1959949 w 3894166"/>
              <a:gd name="connsiteY51" fmla="*/ 40074 h 196724"/>
              <a:gd name="connsiteX52" fmla="*/ 2003665 w 3894166"/>
              <a:gd name="connsiteY52" fmla="*/ 160294 h 196724"/>
              <a:gd name="connsiteX53" fmla="*/ 2043738 w 3894166"/>
              <a:gd name="connsiteY53" fmla="*/ 36431 h 196724"/>
              <a:gd name="connsiteX54" fmla="*/ 2087455 w 3894166"/>
              <a:gd name="connsiteY54" fmla="*/ 156651 h 196724"/>
              <a:gd name="connsiteX55" fmla="*/ 2131171 w 3894166"/>
              <a:gd name="connsiteY55" fmla="*/ 51003 h 196724"/>
              <a:gd name="connsiteX56" fmla="*/ 2167601 w 3894166"/>
              <a:gd name="connsiteY56" fmla="*/ 160294 h 196724"/>
              <a:gd name="connsiteX57" fmla="*/ 2214961 w 3894166"/>
              <a:gd name="connsiteY57" fmla="*/ 61932 h 196724"/>
              <a:gd name="connsiteX58" fmla="*/ 2280535 w 3894166"/>
              <a:gd name="connsiteY58" fmla="*/ 174866 h 196724"/>
              <a:gd name="connsiteX59" fmla="*/ 2329671 w 3894166"/>
              <a:gd name="connsiteY59" fmla="*/ 64061 h 196724"/>
              <a:gd name="connsiteX60" fmla="*/ 2386183 w 3894166"/>
              <a:gd name="connsiteY60" fmla="*/ 167580 h 196724"/>
              <a:gd name="connsiteX61" fmla="*/ 2428033 w 3894166"/>
              <a:gd name="connsiteY61" fmla="*/ 67704 h 196724"/>
              <a:gd name="connsiteX62" fmla="*/ 2466329 w 3894166"/>
              <a:gd name="connsiteY62" fmla="*/ 171223 h 196724"/>
              <a:gd name="connsiteX63" fmla="*/ 2520887 w 3894166"/>
              <a:gd name="connsiteY63" fmla="*/ 77031 h 196724"/>
              <a:gd name="connsiteX64" fmla="*/ 2582906 w 3894166"/>
              <a:gd name="connsiteY64" fmla="*/ 163937 h 196724"/>
              <a:gd name="connsiteX65" fmla="*/ 2626535 w 3894166"/>
              <a:gd name="connsiteY65" fmla="*/ 66013 h 196724"/>
              <a:gd name="connsiteX66" fmla="*/ 2670339 w 3894166"/>
              <a:gd name="connsiteY66" fmla="*/ 163937 h 196724"/>
              <a:gd name="connsiteX67" fmla="*/ 2726762 w 3894166"/>
              <a:gd name="connsiteY67" fmla="*/ 93556 h 196724"/>
              <a:gd name="connsiteX68" fmla="*/ 2779630 w 3894166"/>
              <a:gd name="connsiteY68" fmla="*/ 156651 h 196724"/>
              <a:gd name="connsiteX69" fmla="*/ 2812329 w 3894166"/>
              <a:gd name="connsiteY69" fmla="*/ 91515 h 196724"/>
              <a:gd name="connsiteX70" fmla="*/ 2856133 w 3894166"/>
              <a:gd name="connsiteY70" fmla="*/ 167580 h 196724"/>
              <a:gd name="connsiteX71" fmla="*/ 2903493 w 3894166"/>
              <a:gd name="connsiteY71" fmla="*/ 82539 h 196724"/>
              <a:gd name="connsiteX72" fmla="*/ 2950852 w 3894166"/>
              <a:gd name="connsiteY72" fmla="*/ 167580 h 196724"/>
              <a:gd name="connsiteX73" fmla="*/ 2994481 w 3894166"/>
              <a:gd name="connsiteY73" fmla="*/ 75164 h 196724"/>
              <a:gd name="connsiteX74" fmla="*/ 3041928 w 3894166"/>
              <a:gd name="connsiteY74" fmla="*/ 149364 h 196724"/>
              <a:gd name="connsiteX75" fmla="*/ 3092842 w 3894166"/>
              <a:gd name="connsiteY75" fmla="*/ 69656 h 196724"/>
              <a:gd name="connsiteX76" fmla="*/ 3154862 w 3894166"/>
              <a:gd name="connsiteY76" fmla="*/ 163937 h 196724"/>
              <a:gd name="connsiteX77" fmla="*/ 3200267 w 3894166"/>
              <a:gd name="connsiteY77" fmla="*/ 53306 h 196724"/>
              <a:gd name="connsiteX78" fmla="*/ 3271439 w 3894166"/>
              <a:gd name="connsiteY78" fmla="*/ 131149 h 196724"/>
              <a:gd name="connsiteX79" fmla="*/ 3325996 w 3894166"/>
              <a:gd name="connsiteY79" fmla="*/ 49664 h 196724"/>
              <a:gd name="connsiteX80" fmla="*/ 3402588 w 3894166"/>
              <a:gd name="connsiteY80" fmla="*/ 153008 h 196724"/>
              <a:gd name="connsiteX81" fmla="*/ 3464343 w 3894166"/>
              <a:gd name="connsiteY81" fmla="*/ 62458 h 196724"/>
              <a:gd name="connsiteX82" fmla="*/ 3548309 w 3894166"/>
              <a:gd name="connsiteY82" fmla="*/ 156651 h 196724"/>
              <a:gd name="connsiteX83" fmla="*/ 3597534 w 3894166"/>
              <a:gd name="connsiteY83" fmla="*/ 44243 h 196724"/>
              <a:gd name="connsiteX84" fmla="*/ 3664886 w 3894166"/>
              <a:gd name="connsiteY84" fmla="*/ 163937 h 196724"/>
              <a:gd name="connsiteX85" fmla="*/ 3708602 w 3894166"/>
              <a:gd name="connsiteY85" fmla="*/ 58903 h 196724"/>
              <a:gd name="connsiteX86" fmla="*/ 3759604 w 3894166"/>
              <a:gd name="connsiteY86" fmla="*/ 167580 h 196724"/>
              <a:gd name="connsiteX87" fmla="*/ 3808741 w 3894166"/>
              <a:gd name="connsiteY87" fmla="*/ 55084 h 196724"/>
              <a:gd name="connsiteX88" fmla="*/ 3887286 w 3894166"/>
              <a:gd name="connsiteY88" fmla="*/ 151054 h 196724"/>
              <a:gd name="connsiteX89" fmla="*/ 3890753 w 3894166"/>
              <a:gd name="connsiteY89" fmla="*/ 0 h 196724"/>
              <a:gd name="connsiteX0" fmla="*/ 0 w 3907278"/>
              <a:gd name="connsiteY0" fmla="*/ 142081 h 160296"/>
              <a:gd name="connsiteX1" fmla="*/ 43716 w 3907278"/>
              <a:gd name="connsiteY1" fmla="*/ 109293 h 160296"/>
              <a:gd name="connsiteX2" fmla="*/ 65574 w 3907278"/>
              <a:gd name="connsiteY2" fmla="*/ 149367 h 160296"/>
              <a:gd name="connsiteX3" fmla="*/ 94718 w 3907278"/>
              <a:gd name="connsiteY3" fmla="*/ 112936 h 160296"/>
              <a:gd name="connsiteX4" fmla="*/ 138435 w 3907278"/>
              <a:gd name="connsiteY4" fmla="*/ 142081 h 160296"/>
              <a:gd name="connsiteX5" fmla="*/ 167579 w 3907278"/>
              <a:gd name="connsiteY5" fmla="*/ 116580 h 160296"/>
              <a:gd name="connsiteX6" fmla="*/ 204009 w 3907278"/>
              <a:gd name="connsiteY6" fmla="*/ 160296 h 160296"/>
              <a:gd name="connsiteX7" fmla="*/ 240439 w 3907278"/>
              <a:gd name="connsiteY7" fmla="*/ 116580 h 160296"/>
              <a:gd name="connsiteX8" fmla="*/ 291442 w 3907278"/>
              <a:gd name="connsiteY8" fmla="*/ 145724 h 160296"/>
              <a:gd name="connsiteX9" fmla="*/ 331515 w 3907278"/>
              <a:gd name="connsiteY9" fmla="*/ 105650 h 160296"/>
              <a:gd name="connsiteX10" fmla="*/ 371588 w 3907278"/>
              <a:gd name="connsiteY10" fmla="*/ 145724 h 160296"/>
              <a:gd name="connsiteX11" fmla="*/ 415305 w 3907278"/>
              <a:gd name="connsiteY11" fmla="*/ 102007 h 160296"/>
              <a:gd name="connsiteX12" fmla="*/ 444449 w 3907278"/>
              <a:gd name="connsiteY12" fmla="*/ 138438 h 160296"/>
              <a:gd name="connsiteX13" fmla="*/ 480879 w 3907278"/>
              <a:gd name="connsiteY13" fmla="*/ 105650 h 160296"/>
              <a:gd name="connsiteX14" fmla="*/ 510023 w 3907278"/>
              <a:gd name="connsiteY14" fmla="*/ 142081 h 160296"/>
              <a:gd name="connsiteX15" fmla="*/ 539168 w 3907278"/>
              <a:gd name="connsiteY15" fmla="*/ 105650 h 160296"/>
              <a:gd name="connsiteX16" fmla="*/ 561026 w 3907278"/>
              <a:gd name="connsiteY16" fmla="*/ 145724 h 160296"/>
              <a:gd name="connsiteX17" fmla="*/ 601099 w 3907278"/>
              <a:gd name="connsiteY17" fmla="*/ 105650 h 160296"/>
              <a:gd name="connsiteX18" fmla="*/ 644815 w 3907278"/>
              <a:gd name="connsiteY18" fmla="*/ 142081 h 160296"/>
              <a:gd name="connsiteX19" fmla="*/ 673960 w 3907278"/>
              <a:gd name="connsiteY19" fmla="*/ 102007 h 160296"/>
              <a:gd name="connsiteX20" fmla="*/ 703104 w 3907278"/>
              <a:gd name="connsiteY20" fmla="*/ 142081 h 160296"/>
              <a:gd name="connsiteX21" fmla="*/ 724962 w 3907278"/>
              <a:gd name="connsiteY21" fmla="*/ 94721 h 160296"/>
              <a:gd name="connsiteX22" fmla="*/ 779608 w 3907278"/>
              <a:gd name="connsiteY22" fmla="*/ 138438 h 160296"/>
              <a:gd name="connsiteX23" fmla="*/ 819681 w 3907278"/>
              <a:gd name="connsiteY23" fmla="*/ 102007 h 160296"/>
              <a:gd name="connsiteX24" fmla="*/ 867040 w 3907278"/>
              <a:gd name="connsiteY24" fmla="*/ 145724 h 160296"/>
              <a:gd name="connsiteX25" fmla="*/ 903470 w 3907278"/>
              <a:gd name="connsiteY25" fmla="*/ 94721 h 160296"/>
              <a:gd name="connsiteX26" fmla="*/ 958116 w 3907278"/>
              <a:gd name="connsiteY26" fmla="*/ 142081 h 160296"/>
              <a:gd name="connsiteX27" fmla="*/ 998189 w 3907278"/>
              <a:gd name="connsiteY27" fmla="*/ 72863 h 160296"/>
              <a:gd name="connsiteX28" fmla="*/ 1038263 w 3907278"/>
              <a:gd name="connsiteY28" fmla="*/ 153010 h 160296"/>
              <a:gd name="connsiteX29" fmla="*/ 1063764 w 3907278"/>
              <a:gd name="connsiteY29" fmla="*/ 80149 h 160296"/>
              <a:gd name="connsiteX30" fmla="*/ 1103837 w 3907278"/>
              <a:gd name="connsiteY30" fmla="*/ 145724 h 160296"/>
              <a:gd name="connsiteX31" fmla="*/ 1129338 w 3907278"/>
              <a:gd name="connsiteY31" fmla="*/ 69220 h 160296"/>
              <a:gd name="connsiteX32" fmla="*/ 1176698 w 3907278"/>
              <a:gd name="connsiteY32" fmla="*/ 134795 h 160296"/>
              <a:gd name="connsiteX33" fmla="*/ 1198556 w 3907278"/>
              <a:gd name="connsiteY33" fmla="*/ 65577 h 160296"/>
              <a:gd name="connsiteX34" fmla="*/ 1231343 w 3907278"/>
              <a:gd name="connsiteY34" fmla="*/ 149367 h 160296"/>
              <a:gd name="connsiteX35" fmla="*/ 1267773 w 3907278"/>
              <a:gd name="connsiteY35" fmla="*/ 61934 h 160296"/>
              <a:gd name="connsiteX36" fmla="*/ 1307847 w 3907278"/>
              <a:gd name="connsiteY36" fmla="*/ 127509 h 160296"/>
              <a:gd name="connsiteX37" fmla="*/ 1355206 w 3907278"/>
              <a:gd name="connsiteY37" fmla="*/ 65577 h 160296"/>
              <a:gd name="connsiteX38" fmla="*/ 1406208 w 3907278"/>
              <a:gd name="connsiteY38" fmla="*/ 142081 h 160296"/>
              <a:gd name="connsiteX39" fmla="*/ 1438996 w 3907278"/>
              <a:gd name="connsiteY39" fmla="*/ 51005 h 160296"/>
              <a:gd name="connsiteX40" fmla="*/ 1504570 w 3907278"/>
              <a:gd name="connsiteY40" fmla="*/ 138438 h 160296"/>
              <a:gd name="connsiteX41" fmla="*/ 1544643 w 3907278"/>
              <a:gd name="connsiteY41" fmla="*/ 40076 h 160296"/>
              <a:gd name="connsiteX42" fmla="*/ 1592003 w 3907278"/>
              <a:gd name="connsiteY42" fmla="*/ 149367 h 160296"/>
              <a:gd name="connsiteX43" fmla="*/ 1635719 w 3907278"/>
              <a:gd name="connsiteY43" fmla="*/ 32790 h 160296"/>
              <a:gd name="connsiteX44" fmla="*/ 1679435 w 3907278"/>
              <a:gd name="connsiteY44" fmla="*/ 138438 h 160296"/>
              <a:gd name="connsiteX45" fmla="*/ 1712223 w 3907278"/>
              <a:gd name="connsiteY45" fmla="*/ 18218 h 160296"/>
              <a:gd name="connsiteX46" fmla="*/ 1748653 w 3907278"/>
              <a:gd name="connsiteY46" fmla="*/ 123866 h 160296"/>
              <a:gd name="connsiteX47" fmla="*/ 1796012 w 3907278"/>
              <a:gd name="connsiteY47" fmla="*/ 18218 h 160296"/>
              <a:gd name="connsiteX48" fmla="*/ 1828800 w 3907278"/>
              <a:gd name="connsiteY48" fmla="*/ 123866 h 160296"/>
              <a:gd name="connsiteX49" fmla="*/ 1868873 w 3907278"/>
              <a:gd name="connsiteY49" fmla="*/ 7289 h 160296"/>
              <a:gd name="connsiteX50" fmla="*/ 1916232 w 3907278"/>
              <a:gd name="connsiteY50" fmla="*/ 123866 h 160296"/>
              <a:gd name="connsiteX51" fmla="*/ 1959949 w 3907278"/>
              <a:gd name="connsiteY51" fmla="*/ 3646 h 160296"/>
              <a:gd name="connsiteX52" fmla="*/ 2003665 w 3907278"/>
              <a:gd name="connsiteY52" fmla="*/ 123866 h 160296"/>
              <a:gd name="connsiteX53" fmla="*/ 2043738 w 3907278"/>
              <a:gd name="connsiteY53" fmla="*/ 3 h 160296"/>
              <a:gd name="connsiteX54" fmla="*/ 2087455 w 3907278"/>
              <a:gd name="connsiteY54" fmla="*/ 120223 h 160296"/>
              <a:gd name="connsiteX55" fmla="*/ 2131171 w 3907278"/>
              <a:gd name="connsiteY55" fmla="*/ 14575 h 160296"/>
              <a:gd name="connsiteX56" fmla="*/ 2167601 w 3907278"/>
              <a:gd name="connsiteY56" fmla="*/ 123866 h 160296"/>
              <a:gd name="connsiteX57" fmla="*/ 2214961 w 3907278"/>
              <a:gd name="connsiteY57" fmla="*/ 25504 h 160296"/>
              <a:gd name="connsiteX58" fmla="*/ 2280535 w 3907278"/>
              <a:gd name="connsiteY58" fmla="*/ 138438 h 160296"/>
              <a:gd name="connsiteX59" fmla="*/ 2329671 w 3907278"/>
              <a:gd name="connsiteY59" fmla="*/ 27633 h 160296"/>
              <a:gd name="connsiteX60" fmla="*/ 2386183 w 3907278"/>
              <a:gd name="connsiteY60" fmla="*/ 131152 h 160296"/>
              <a:gd name="connsiteX61" fmla="*/ 2428033 w 3907278"/>
              <a:gd name="connsiteY61" fmla="*/ 31276 h 160296"/>
              <a:gd name="connsiteX62" fmla="*/ 2466329 w 3907278"/>
              <a:gd name="connsiteY62" fmla="*/ 134795 h 160296"/>
              <a:gd name="connsiteX63" fmla="*/ 2520887 w 3907278"/>
              <a:gd name="connsiteY63" fmla="*/ 40603 h 160296"/>
              <a:gd name="connsiteX64" fmla="*/ 2582906 w 3907278"/>
              <a:gd name="connsiteY64" fmla="*/ 127509 h 160296"/>
              <a:gd name="connsiteX65" fmla="*/ 2626535 w 3907278"/>
              <a:gd name="connsiteY65" fmla="*/ 29585 h 160296"/>
              <a:gd name="connsiteX66" fmla="*/ 2670339 w 3907278"/>
              <a:gd name="connsiteY66" fmla="*/ 127509 h 160296"/>
              <a:gd name="connsiteX67" fmla="*/ 2726762 w 3907278"/>
              <a:gd name="connsiteY67" fmla="*/ 57128 h 160296"/>
              <a:gd name="connsiteX68" fmla="*/ 2779630 w 3907278"/>
              <a:gd name="connsiteY68" fmla="*/ 120223 h 160296"/>
              <a:gd name="connsiteX69" fmla="*/ 2812329 w 3907278"/>
              <a:gd name="connsiteY69" fmla="*/ 55087 h 160296"/>
              <a:gd name="connsiteX70" fmla="*/ 2856133 w 3907278"/>
              <a:gd name="connsiteY70" fmla="*/ 131152 h 160296"/>
              <a:gd name="connsiteX71" fmla="*/ 2903493 w 3907278"/>
              <a:gd name="connsiteY71" fmla="*/ 46111 h 160296"/>
              <a:gd name="connsiteX72" fmla="*/ 2950852 w 3907278"/>
              <a:gd name="connsiteY72" fmla="*/ 131152 h 160296"/>
              <a:gd name="connsiteX73" fmla="*/ 2994481 w 3907278"/>
              <a:gd name="connsiteY73" fmla="*/ 38736 h 160296"/>
              <a:gd name="connsiteX74" fmla="*/ 3041928 w 3907278"/>
              <a:gd name="connsiteY74" fmla="*/ 112936 h 160296"/>
              <a:gd name="connsiteX75" fmla="*/ 3092842 w 3907278"/>
              <a:gd name="connsiteY75" fmla="*/ 33228 h 160296"/>
              <a:gd name="connsiteX76" fmla="*/ 3154862 w 3907278"/>
              <a:gd name="connsiteY76" fmla="*/ 127509 h 160296"/>
              <a:gd name="connsiteX77" fmla="*/ 3200267 w 3907278"/>
              <a:gd name="connsiteY77" fmla="*/ 16878 h 160296"/>
              <a:gd name="connsiteX78" fmla="*/ 3271439 w 3907278"/>
              <a:gd name="connsiteY78" fmla="*/ 94721 h 160296"/>
              <a:gd name="connsiteX79" fmla="*/ 3325996 w 3907278"/>
              <a:gd name="connsiteY79" fmla="*/ 13236 h 160296"/>
              <a:gd name="connsiteX80" fmla="*/ 3402588 w 3907278"/>
              <a:gd name="connsiteY80" fmla="*/ 116580 h 160296"/>
              <a:gd name="connsiteX81" fmla="*/ 3464343 w 3907278"/>
              <a:gd name="connsiteY81" fmla="*/ 26030 h 160296"/>
              <a:gd name="connsiteX82" fmla="*/ 3548309 w 3907278"/>
              <a:gd name="connsiteY82" fmla="*/ 120223 h 160296"/>
              <a:gd name="connsiteX83" fmla="*/ 3597534 w 3907278"/>
              <a:gd name="connsiteY83" fmla="*/ 7815 h 160296"/>
              <a:gd name="connsiteX84" fmla="*/ 3664886 w 3907278"/>
              <a:gd name="connsiteY84" fmla="*/ 127509 h 160296"/>
              <a:gd name="connsiteX85" fmla="*/ 3708602 w 3907278"/>
              <a:gd name="connsiteY85" fmla="*/ 22475 h 160296"/>
              <a:gd name="connsiteX86" fmla="*/ 3759604 w 3907278"/>
              <a:gd name="connsiteY86" fmla="*/ 131152 h 160296"/>
              <a:gd name="connsiteX87" fmla="*/ 3808741 w 3907278"/>
              <a:gd name="connsiteY87" fmla="*/ 18656 h 160296"/>
              <a:gd name="connsiteX88" fmla="*/ 3887286 w 3907278"/>
              <a:gd name="connsiteY88" fmla="*/ 114626 h 160296"/>
              <a:gd name="connsiteX89" fmla="*/ 3907278 w 3907278"/>
              <a:gd name="connsiteY89" fmla="*/ 40690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71439 w 3912787"/>
              <a:gd name="connsiteY78" fmla="*/ 94721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15518 w 3912787"/>
              <a:gd name="connsiteY65" fmla="*/ 57127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41928 w 3912787"/>
              <a:gd name="connsiteY74" fmla="*/ 112936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36420 w 3912787"/>
              <a:gd name="connsiteY74" fmla="*/ 145987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87"/>
              <a:gd name="connsiteX1" fmla="*/ 43716 w 3912787"/>
              <a:gd name="connsiteY1" fmla="*/ 109293 h 164287"/>
              <a:gd name="connsiteX2" fmla="*/ 65574 w 3912787"/>
              <a:gd name="connsiteY2" fmla="*/ 149367 h 164287"/>
              <a:gd name="connsiteX3" fmla="*/ 94718 w 3912787"/>
              <a:gd name="connsiteY3" fmla="*/ 112936 h 164287"/>
              <a:gd name="connsiteX4" fmla="*/ 138435 w 3912787"/>
              <a:gd name="connsiteY4" fmla="*/ 142081 h 164287"/>
              <a:gd name="connsiteX5" fmla="*/ 167579 w 3912787"/>
              <a:gd name="connsiteY5" fmla="*/ 116580 h 164287"/>
              <a:gd name="connsiteX6" fmla="*/ 204009 w 3912787"/>
              <a:gd name="connsiteY6" fmla="*/ 160296 h 164287"/>
              <a:gd name="connsiteX7" fmla="*/ 240439 w 3912787"/>
              <a:gd name="connsiteY7" fmla="*/ 116580 h 164287"/>
              <a:gd name="connsiteX8" fmla="*/ 291442 w 3912787"/>
              <a:gd name="connsiteY8" fmla="*/ 145724 h 164287"/>
              <a:gd name="connsiteX9" fmla="*/ 331515 w 3912787"/>
              <a:gd name="connsiteY9" fmla="*/ 105650 h 164287"/>
              <a:gd name="connsiteX10" fmla="*/ 371588 w 3912787"/>
              <a:gd name="connsiteY10" fmla="*/ 145724 h 164287"/>
              <a:gd name="connsiteX11" fmla="*/ 415305 w 3912787"/>
              <a:gd name="connsiteY11" fmla="*/ 102007 h 164287"/>
              <a:gd name="connsiteX12" fmla="*/ 444449 w 3912787"/>
              <a:gd name="connsiteY12" fmla="*/ 138438 h 164287"/>
              <a:gd name="connsiteX13" fmla="*/ 480879 w 3912787"/>
              <a:gd name="connsiteY13" fmla="*/ 105650 h 164287"/>
              <a:gd name="connsiteX14" fmla="*/ 510023 w 3912787"/>
              <a:gd name="connsiteY14" fmla="*/ 142081 h 164287"/>
              <a:gd name="connsiteX15" fmla="*/ 539168 w 3912787"/>
              <a:gd name="connsiteY15" fmla="*/ 105650 h 164287"/>
              <a:gd name="connsiteX16" fmla="*/ 561026 w 3912787"/>
              <a:gd name="connsiteY16" fmla="*/ 145724 h 164287"/>
              <a:gd name="connsiteX17" fmla="*/ 601099 w 3912787"/>
              <a:gd name="connsiteY17" fmla="*/ 105650 h 164287"/>
              <a:gd name="connsiteX18" fmla="*/ 644815 w 3912787"/>
              <a:gd name="connsiteY18" fmla="*/ 142081 h 164287"/>
              <a:gd name="connsiteX19" fmla="*/ 673960 w 3912787"/>
              <a:gd name="connsiteY19" fmla="*/ 102007 h 164287"/>
              <a:gd name="connsiteX20" fmla="*/ 703104 w 3912787"/>
              <a:gd name="connsiteY20" fmla="*/ 142081 h 164287"/>
              <a:gd name="connsiteX21" fmla="*/ 724962 w 3912787"/>
              <a:gd name="connsiteY21" fmla="*/ 94721 h 164287"/>
              <a:gd name="connsiteX22" fmla="*/ 779608 w 3912787"/>
              <a:gd name="connsiteY22" fmla="*/ 138438 h 164287"/>
              <a:gd name="connsiteX23" fmla="*/ 819681 w 3912787"/>
              <a:gd name="connsiteY23" fmla="*/ 102007 h 164287"/>
              <a:gd name="connsiteX24" fmla="*/ 867040 w 3912787"/>
              <a:gd name="connsiteY24" fmla="*/ 145724 h 164287"/>
              <a:gd name="connsiteX25" fmla="*/ 903470 w 3912787"/>
              <a:gd name="connsiteY25" fmla="*/ 94721 h 164287"/>
              <a:gd name="connsiteX26" fmla="*/ 958116 w 3912787"/>
              <a:gd name="connsiteY26" fmla="*/ 142081 h 164287"/>
              <a:gd name="connsiteX27" fmla="*/ 998189 w 3912787"/>
              <a:gd name="connsiteY27" fmla="*/ 72863 h 164287"/>
              <a:gd name="connsiteX28" fmla="*/ 1038263 w 3912787"/>
              <a:gd name="connsiteY28" fmla="*/ 153010 h 164287"/>
              <a:gd name="connsiteX29" fmla="*/ 1063764 w 3912787"/>
              <a:gd name="connsiteY29" fmla="*/ 80149 h 164287"/>
              <a:gd name="connsiteX30" fmla="*/ 1103837 w 3912787"/>
              <a:gd name="connsiteY30" fmla="*/ 145724 h 164287"/>
              <a:gd name="connsiteX31" fmla="*/ 1129338 w 3912787"/>
              <a:gd name="connsiteY31" fmla="*/ 69220 h 164287"/>
              <a:gd name="connsiteX32" fmla="*/ 1176698 w 3912787"/>
              <a:gd name="connsiteY32" fmla="*/ 134795 h 164287"/>
              <a:gd name="connsiteX33" fmla="*/ 1198556 w 3912787"/>
              <a:gd name="connsiteY33" fmla="*/ 65577 h 164287"/>
              <a:gd name="connsiteX34" fmla="*/ 1231343 w 3912787"/>
              <a:gd name="connsiteY34" fmla="*/ 149367 h 164287"/>
              <a:gd name="connsiteX35" fmla="*/ 1267773 w 3912787"/>
              <a:gd name="connsiteY35" fmla="*/ 61934 h 164287"/>
              <a:gd name="connsiteX36" fmla="*/ 1307847 w 3912787"/>
              <a:gd name="connsiteY36" fmla="*/ 127509 h 164287"/>
              <a:gd name="connsiteX37" fmla="*/ 1355206 w 3912787"/>
              <a:gd name="connsiteY37" fmla="*/ 65577 h 164287"/>
              <a:gd name="connsiteX38" fmla="*/ 1406208 w 3912787"/>
              <a:gd name="connsiteY38" fmla="*/ 142081 h 164287"/>
              <a:gd name="connsiteX39" fmla="*/ 1438996 w 3912787"/>
              <a:gd name="connsiteY39" fmla="*/ 51005 h 164287"/>
              <a:gd name="connsiteX40" fmla="*/ 1504570 w 3912787"/>
              <a:gd name="connsiteY40" fmla="*/ 138438 h 164287"/>
              <a:gd name="connsiteX41" fmla="*/ 1544643 w 3912787"/>
              <a:gd name="connsiteY41" fmla="*/ 40076 h 164287"/>
              <a:gd name="connsiteX42" fmla="*/ 1592003 w 3912787"/>
              <a:gd name="connsiteY42" fmla="*/ 149367 h 164287"/>
              <a:gd name="connsiteX43" fmla="*/ 1635719 w 3912787"/>
              <a:gd name="connsiteY43" fmla="*/ 32790 h 164287"/>
              <a:gd name="connsiteX44" fmla="*/ 1679435 w 3912787"/>
              <a:gd name="connsiteY44" fmla="*/ 138438 h 164287"/>
              <a:gd name="connsiteX45" fmla="*/ 1712223 w 3912787"/>
              <a:gd name="connsiteY45" fmla="*/ 18218 h 164287"/>
              <a:gd name="connsiteX46" fmla="*/ 1748653 w 3912787"/>
              <a:gd name="connsiteY46" fmla="*/ 123866 h 164287"/>
              <a:gd name="connsiteX47" fmla="*/ 1796012 w 3912787"/>
              <a:gd name="connsiteY47" fmla="*/ 18218 h 164287"/>
              <a:gd name="connsiteX48" fmla="*/ 1828800 w 3912787"/>
              <a:gd name="connsiteY48" fmla="*/ 123866 h 164287"/>
              <a:gd name="connsiteX49" fmla="*/ 1868873 w 3912787"/>
              <a:gd name="connsiteY49" fmla="*/ 7289 h 164287"/>
              <a:gd name="connsiteX50" fmla="*/ 1916232 w 3912787"/>
              <a:gd name="connsiteY50" fmla="*/ 123866 h 164287"/>
              <a:gd name="connsiteX51" fmla="*/ 1959949 w 3912787"/>
              <a:gd name="connsiteY51" fmla="*/ 3646 h 164287"/>
              <a:gd name="connsiteX52" fmla="*/ 2003665 w 3912787"/>
              <a:gd name="connsiteY52" fmla="*/ 123866 h 164287"/>
              <a:gd name="connsiteX53" fmla="*/ 2043738 w 3912787"/>
              <a:gd name="connsiteY53" fmla="*/ 3 h 164287"/>
              <a:gd name="connsiteX54" fmla="*/ 2087455 w 3912787"/>
              <a:gd name="connsiteY54" fmla="*/ 120223 h 164287"/>
              <a:gd name="connsiteX55" fmla="*/ 2131171 w 3912787"/>
              <a:gd name="connsiteY55" fmla="*/ 14575 h 164287"/>
              <a:gd name="connsiteX56" fmla="*/ 2167601 w 3912787"/>
              <a:gd name="connsiteY56" fmla="*/ 123866 h 164287"/>
              <a:gd name="connsiteX57" fmla="*/ 2214961 w 3912787"/>
              <a:gd name="connsiteY57" fmla="*/ 25504 h 164287"/>
              <a:gd name="connsiteX58" fmla="*/ 2280535 w 3912787"/>
              <a:gd name="connsiteY58" fmla="*/ 138438 h 164287"/>
              <a:gd name="connsiteX59" fmla="*/ 2329671 w 3912787"/>
              <a:gd name="connsiteY59" fmla="*/ 27633 h 164287"/>
              <a:gd name="connsiteX60" fmla="*/ 2386183 w 3912787"/>
              <a:gd name="connsiteY60" fmla="*/ 131152 h 164287"/>
              <a:gd name="connsiteX61" fmla="*/ 2428033 w 3912787"/>
              <a:gd name="connsiteY61" fmla="*/ 31276 h 164287"/>
              <a:gd name="connsiteX62" fmla="*/ 2466329 w 3912787"/>
              <a:gd name="connsiteY62" fmla="*/ 134795 h 164287"/>
              <a:gd name="connsiteX63" fmla="*/ 2520887 w 3912787"/>
              <a:gd name="connsiteY63" fmla="*/ 40603 h 164287"/>
              <a:gd name="connsiteX64" fmla="*/ 2571889 w 3912787"/>
              <a:gd name="connsiteY64" fmla="*/ 155051 h 164287"/>
              <a:gd name="connsiteX65" fmla="*/ 2615518 w 3912787"/>
              <a:gd name="connsiteY65" fmla="*/ 57127 h 164287"/>
              <a:gd name="connsiteX66" fmla="*/ 2670339 w 3912787"/>
              <a:gd name="connsiteY66" fmla="*/ 155051 h 164287"/>
              <a:gd name="connsiteX67" fmla="*/ 2726762 w 3912787"/>
              <a:gd name="connsiteY67" fmla="*/ 57128 h 164287"/>
              <a:gd name="connsiteX68" fmla="*/ 2768613 w 3912787"/>
              <a:gd name="connsiteY68" fmla="*/ 147765 h 164287"/>
              <a:gd name="connsiteX69" fmla="*/ 2812329 w 3912787"/>
              <a:gd name="connsiteY69" fmla="*/ 55087 h 164287"/>
              <a:gd name="connsiteX70" fmla="*/ 2856133 w 3912787"/>
              <a:gd name="connsiteY70" fmla="*/ 131152 h 164287"/>
              <a:gd name="connsiteX71" fmla="*/ 2903493 w 3912787"/>
              <a:gd name="connsiteY71" fmla="*/ 46111 h 164287"/>
              <a:gd name="connsiteX72" fmla="*/ 2939835 w 3912787"/>
              <a:gd name="connsiteY72" fmla="*/ 164203 h 164287"/>
              <a:gd name="connsiteX73" fmla="*/ 2988973 w 3912787"/>
              <a:gd name="connsiteY73" fmla="*/ 66278 h 164287"/>
              <a:gd name="connsiteX74" fmla="*/ 3036420 w 3912787"/>
              <a:gd name="connsiteY74" fmla="*/ 145987 h 164287"/>
              <a:gd name="connsiteX75" fmla="*/ 3092842 w 3912787"/>
              <a:gd name="connsiteY75" fmla="*/ 33228 h 164287"/>
              <a:gd name="connsiteX76" fmla="*/ 3154862 w 3912787"/>
              <a:gd name="connsiteY76" fmla="*/ 127509 h 164287"/>
              <a:gd name="connsiteX77" fmla="*/ 3205775 w 3912787"/>
              <a:gd name="connsiteY77" fmla="*/ 55437 h 164287"/>
              <a:gd name="connsiteX78" fmla="*/ 3254913 w 3912787"/>
              <a:gd name="connsiteY78" fmla="*/ 133280 h 164287"/>
              <a:gd name="connsiteX79" fmla="*/ 3325996 w 3912787"/>
              <a:gd name="connsiteY79" fmla="*/ 46287 h 164287"/>
              <a:gd name="connsiteX80" fmla="*/ 3402588 w 3912787"/>
              <a:gd name="connsiteY80" fmla="*/ 116580 h 164287"/>
              <a:gd name="connsiteX81" fmla="*/ 3464343 w 3912787"/>
              <a:gd name="connsiteY81" fmla="*/ 26030 h 164287"/>
              <a:gd name="connsiteX82" fmla="*/ 3548309 w 3912787"/>
              <a:gd name="connsiteY82" fmla="*/ 120223 h 164287"/>
              <a:gd name="connsiteX83" fmla="*/ 3603042 w 3912787"/>
              <a:gd name="connsiteY83" fmla="*/ 46374 h 164287"/>
              <a:gd name="connsiteX84" fmla="*/ 3664886 w 3912787"/>
              <a:gd name="connsiteY84" fmla="*/ 127509 h 164287"/>
              <a:gd name="connsiteX85" fmla="*/ 3708602 w 3912787"/>
              <a:gd name="connsiteY85" fmla="*/ 22475 h 164287"/>
              <a:gd name="connsiteX86" fmla="*/ 3759604 w 3912787"/>
              <a:gd name="connsiteY86" fmla="*/ 131152 h 164287"/>
              <a:gd name="connsiteX87" fmla="*/ 3808741 w 3912787"/>
              <a:gd name="connsiteY87" fmla="*/ 62724 h 164287"/>
              <a:gd name="connsiteX88" fmla="*/ 3887286 w 3912787"/>
              <a:gd name="connsiteY88" fmla="*/ 114626 h 164287"/>
              <a:gd name="connsiteX89" fmla="*/ 3912787 w 3912787"/>
              <a:gd name="connsiteY89" fmla="*/ 7639 h 164287"/>
              <a:gd name="connsiteX0" fmla="*/ 0 w 3912787"/>
              <a:gd name="connsiteY0" fmla="*/ 142081 h 164216"/>
              <a:gd name="connsiteX1" fmla="*/ 43716 w 3912787"/>
              <a:gd name="connsiteY1" fmla="*/ 109293 h 164216"/>
              <a:gd name="connsiteX2" fmla="*/ 65574 w 3912787"/>
              <a:gd name="connsiteY2" fmla="*/ 149367 h 164216"/>
              <a:gd name="connsiteX3" fmla="*/ 94718 w 3912787"/>
              <a:gd name="connsiteY3" fmla="*/ 112936 h 164216"/>
              <a:gd name="connsiteX4" fmla="*/ 138435 w 3912787"/>
              <a:gd name="connsiteY4" fmla="*/ 142081 h 164216"/>
              <a:gd name="connsiteX5" fmla="*/ 167579 w 3912787"/>
              <a:gd name="connsiteY5" fmla="*/ 116580 h 164216"/>
              <a:gd name="connsiteX6" fmla="*/ 204009 w 3912787"/>
              <a:gd name="connsiteY6" fmla="*/ 160296 h 164216"/>
              <a:gd name="connsiteX7" fmla="*/ 240439 w 3912787"/>
              <a:gd name="connsiteY7" fmla="*/ 116580 h 164216"/>
              <a:gd name="connsiteX8" fmla="*/ 291442 w 3912787"/>
              <a:gd name="connsiteY8" fmla="*/ 145724 h 164216"/>
              <a:gd name="connsiteX9" fmla="*/ 331515 w 3912787"/>
              <a:gd name="connsiteY9" fmla="*/ 105650 h 164216"/>
              <a:gd name="connsiteX10" fmla="*/ 371588 w 3912787"/>
              <a:gd name="connsiteY10" fmla="*/ 145724 h 164216"/>
              <a:gd name="connsiteX11" fmla="*/ 415305 w 3912787"/>
              <a:gd name="connsiteY11" fmla="*/ 102007 h 164216"/>
              <a:gd name="connsiteX12" fmla="*/ 444449 w 3912787"/>
              <a:gd name="connsiteY12" fmla="*/ 138438 h 164216"/>
              <a:gd name="connsiteX13" fmla="*/ 480879 w 3912787"/>
              <a:gd name="connsiteY13" fmla="*/ 105650 h 164216"/>
              <a:gd name="connsiteX14" fmla="*/ 510023 w 3912787"/>
              <a:gd name="connsiteY14" fmla="*/ 142081 h 164216"/>
              <a:gd name="connsiteX15" fmla="*/ 539168 w 3912787"/>
              <a:gd name="connsiteY15" fmla="*/ 105650 h 164216"/>
              <a:gd name="connsiteX16" fmla="*/ 561026 w 3912787"/>
              <a:gd name="connsiteY16" fmla="*/ 145724 h 164216"/>
              <a:gd name="connsiteX17" fmla="*/ 601099 w 3912787"/>
              <a:gd name="connsiteY17" fmla="*/ 105650 h 164216"/>
              <a:gd name="connsiteX18" fmla="*/ 644815 w 3912787"/>
              <a:gd name="connsiteY18" fmla="*/ 142081 h 164216"/>
              <a:gd name="connsiteX19" fmla="*/ 673960 w 3912787"/>
              <a:gd name="connsiteY19" fmla="*/ 102007 h 164216"/>
              <a:gd name="connsiteX20" fmla="*/ 703104 w 3912787"/>
              <a:gd name="connsiteY20" fmla="*/ 142081 h 164216"/>
              <a:gd name="connsiteX21" fmla="*/ 724962 w 3912787"/>
              <a:gd name="connsiteY21" fmla="*/ 94721 h 164216"/>
              <a:gd name="connsiteX22" fmla="*/ 779608 w 3912787"/>
              <a:gd name="connsiteY22" fmla="*/ 138438 h 164216"/>
              <a:gd name="connsiteX23" fmla="*/ 819681 w 3912787"/>
              <a:gd name="connsiteY23" fmla="*/ 102007 h 164216"/>
              <a:gd name="connsiteX24" fmla="*/ 867040 w 3912787"/>
              <a:gd name="connsiteY24" fmla="*/ 145724 h 164216"/>
              <a:gd name="connsiteX25" fmla="*/ 903470 w 3912787"/>
              <a:gd name="connsiteY25" fmla="*/ 94721 h 164216"/>
              <a:gd name="connsiteX26" fmla="*/ 958116 w 3912787"/>
              <a:gd name="connsiteY26" fmla="*/ 142081 h 164216"/>
              <a:gd name="connsiteX27" fmla="*/ 998189 w 3912787"/>
              <a:gd name="connsiteY27" fmla="*/ 72863 h 164216"/>
              <a:gd name="connsiteX28" fmla="*/ 1038263 w 3912787"/>
              <a:gd name="connsiteY28" fmla="*/ 153010 h 164216"/>
              <a:gd name="connsiteX29" fmla="*/ 1063764 w 3912787"/>
              <a:gd name="connsiteY29" fmla="*/ 80149 h 164216"/>
              <a:gd name="connsiteX30" fmla="*/ 1103837 w 3912787"/>
              <a:gd name="connsiteY30" fmla="*/ 145724 h 164216"/>
              <a:gd name="connsiteX31" fmla="*/ 1129338 w 3912787"/>
              <a:gd name="connsiteY31" fmla="*/ 69220 h 164216"/>
              <a:gd name="connsiteX32" fmla="*/ 1176698 w 3912787"/>
              <a:gd name="connsiteY32" fmla="*/ 134795 h 164216"/>
              <a:gd name="connsiteX33" fmla="*/ 1198556 w 3912787"/>
              <a:gd name="connsiteY33" fmla="*/ 65577 h 164216"/>
              <a:gd name="connsiteX34" fmla="*/ 1231343 w 3912787"/>
              <a:gd name="connsiteY34" fmla="*/ 149367 h 164216"/>
              <a:gd name="connsiteX35" fmla="*/ 1267773 w 3912787"/>
              <a:gd name="connsiteY35" fmla="*/ 61934 h 164216"/>
              <a:gd name="connsiteX36" fmla="*/ 1307847 w 3912787"/>
              <a:gd name="connsiteY36" fmla="*/ 127509 h 164216"/>
              <a:gd name="connsiteX37" fmla="*/ 1355206 w 3912787"/>
              <a:gd name="connsiteY37" fmla="*/ 65577 h 164216"/>
              <a:gd name="connsiteX38" fmla="*/ 1406208 w 3912787"/>
              <a:gd name="connsiteY38" fmla="*/ 142081 h 164216"/>
              <a:gd name="connsiteX39" fmla="*/ 1438996 w 3912787"/>
              <a:gd name="connsiteY39" fmla="*/ 51005 h 164216"/>
              <a:gd name="connsiteX40" fmla="*/ 1504570 w 3912787"/>
              <a:gd name="connsiteY40" fmla="*/ 138438 h 164216"/>
              <a:gd name="connsiteX41" fmla="*/ 1544643 w 3912787"/>
              <a:gd name="connsiteY41" fmla="*/ 40076 h 164216"/>
              <a:gd name="connsiteX42" fmla="*/ 1592003 w 3912787"/>
              <a:gd name="connsiteY42" fmla="*/ 149367 h 164216"/>
              <a:gd name="connsiteX43" fmla="*/ 1635719 w 3912787"/>
              <a:gd name="connsiteY43" fmla="*/ 32790 h 164216"/>
              <a:gd name="connsiteX44" fmla="*/ 1679435 w 3912787"/>
              <a:gd name="connsiteY44" fmla="*/ 138438 h 164216"/>
              <a:gd name="connsiteX45" fmla="*/ 1712223 w 3912787"/>
              <a:gd name="connsiteY45" fmla="*/ 18218 h 164216"/>
              <a:gd name="connsiteX46" fmla="*/ 1748653 w 3912787"/>
              <a:gd name="connsiteY46" fmla="*/ 123866 h 164216"/>
              <a:gd name="connsiteX47" fmla="*/ 1796012 w 3912787"/>
              <a:gd name="connsiteY47" fmla="*/ 18218 h 164216"/>
              <a:gd name="connsiteX48" fmla="*/ 1828800 w 3912787"/>
              <a:gd name="connsiteY48" fmla="*/ 123866 h 164216"/>
              <a:gd name="connsiteX49" fmla="*/ 1868873 w 3912787"/>
              <a:gd name="connsiteY49" fmla="*/ 7289 h 164216"/>
              <a:gd name="connsiteX50" fmla="*/ 1916232 w 3912787"/>
              <a:gd name="connsiteY50" fmla="*/ 123866 h 164216"/>
              <a:gd name="connsiteX51" fmla="*/ 1959949 w 3912787"/>
              <a:gd name="connsiteY51" fmla="*/ 3646 h 164216"/>
              <a:gd name="connsiteX52" fmla="*/ 2003665 w 3912787"/>
              <a:gd name="connsiteY52" fmla="*/ 123866 h 164216"/>
              <a:gd name="connsiteX53" fmla="*/ 2043738 w 3912787"/>
              <a:gd name="connsiteY53" fmla="*/ 3 h 164216"/>
              <a:gd name="connsiteX54" fmla="*/ 2087455 w 3912787"/>
              <a:gd name="connsiteY54" fmla="*/ 120223 h 164216"/>
              <a:gd name="connsiteX55" fmla="*/ 2131171 w 3912787"/>
              <a:gd name="connsiteY55" fmla="*/ 14575 h 164216"/>
              <a:gd name="connsiteX56" fmla="*/ 2167601 w 3912787"/>
              <a:gd name="connsiteY56" fmla="*/ 123866 h 164216"/>
              <a:gd name="connsiteX57" fmla="*/ 2214961 w 3912787"/>
              <a:gd name="connsiteY57" fmla="*/ 25504 h 164216"/>
              <a:gd name="connsiteX58" fmla="*/ 2280535 w 3912787"/>
              <a:gd name="connsiteY58" fmla="*/ 138438 h 164216"/>
              <a:gd name="connsiteX59" fmla="*/ 2329671 w 3912787"/>
              <a:gd name="connsiteY59" fmla="*/ 27633 h 164216"/>
              <a:gd name="connsiteX60" fmla="*/ 2386183 w 3912787"/>
              <a:gd name="connsiteY60" fmla="*/ 131152 h 164216"/>
              <a:gd name="connsiteX61" fmla="*/ 2428033 w 3912787"/>
              <a:gd name="connsiteY61" fmla="*/ 31276 h 164216"/>
              <a:gd name="connsiteX62" fmla="*/ 2466329 w 3912787"/>
              <a:gd name="connsiteY62" fmla="*/ 134795 h 164216"/>
              <a:gd name="connsiteX63" fmla="*/ 2520887 w 3912787"/>
              <a:gd name="connsiteY63" fmla="*/ 40603 h 164216"/>
              <a:gd name="connsiteX64" fmla="*/ 2571889 w 3912787"/>
              <a:gd name="connsiteY64" fmla="*/ 155051 h 164216"/>
              <a:gd name="connsiteX65" fmla="*/ 2615518 w 3912787"/>
              <a:gd name="connsiteY65" fmla="*/ 57127 h 164216"/>
              <a:gd name="connsiteX66" fmla="*/ 2670339 w 3912787"/>
              <a:gd name="connsiteY66" fmla="*/ 155051 h 164216"/>
              <a:gd name="connsiteX67" fmla="*/ 2726762 w 3912787"/>
              <a:gd name="connsiteY67" fmla="*/ 57128 h 164216"/>
              <a:gd name="connsiteX68" fmla="*/ 2768613 w 3912787"/>
              <a:gd name="connsiteY68" fmla="*/ 147765 h 164216"/>
              <a:gd name="connsiteX69" fmla="*/ 2812329 w 3912787"/>
              <a:gd name="connsiteY69" fmla="*/ 55087 h 164216"/>
              <a:gd name="connsiteX70" fmla="*/ 2856133 w 3912787"/>
              <a:gd name="connsiteY70" fmla="*/ 131152 h 164216"/>
              <a:gd name="connsiteX71" fmla="*/ 2903493 w 3912787"/>
              <a:gd name="connsiteY71" fmla="*/ 73653 h 164216"/>
              <a:gd name="connsiteX72" fmla="*/ 2939835 w 3912787"/>
              <a:gd name="connsiteY72" fmla="*/ 164203 h 164216"/>
              <a:gd name="connsiteX73" fmla="*/ 2988973 w 3912787"/>
              <a:gd name="connsiteY73" fmla="*/ 66278 h 164216"/>
              <a:gd name="connsiteX74" fmla="*/ 3036420 w 3912787"/>
              <a:gd name="connsiteY74" fmla="*/ 145987 h 164216"/>
              <a:gd name="connsiteX75" fmla="*/ 3092842 w 3912787"/>
              <a:gd name="connsiteY75" fmla="*/ 33228 h 164216"/>
              <a:gd name="connsiteX76" fmla="*/ 3154862 w 3912787"/>
              <a:gd name="connsiteY76" fmla="*/ 127509 h 164216"/>
              <a:gd name="connsiteX77" fmla="*/ 3205775 w 3912787"/>
              <a:gd name="connsiteY77" fmla="*/ 55437 h 164216"/>
              <a:gd name="connsiteX78" fmla="*/ 3254913 w 3912787"/>
              <a:gd name="connsiteY78" fmla="*/ 133280 h 164216"/>
              <a:gd name="connsiteX79" fmla="*/ 3325996 w 3912787"/>
              <a:gd name="connsiteY79" fmla="*/ 46287 h 164216"/>
              <a:gd name="connsiteX80" fmla="*/ 3402588 w 3912787"/>
              <a:gd name="connsiteY80" fmla="*/ 116580 h 164216"/>
              <a:gd name="connsiteX81" fmla="*/ 3464343 w 3912787"/>
              <a:gd name="connsiteY81" fmla="*/ 26030 h 164216"/>
              <a:gd name="connsiteX82" fmla="*/ 3548309 w 3912787"/>
              <a:gd name="connsiteY82" fmla="*/ 120223 h 164216"/>
              <a:gd name="connsiteX83" fmla="*/ 3603042 w 3912787"/>
              <a:gd name="connsiteY83" fmla="*/ 46374 h 164216"/>
              <a:gd name="connsiteX84" fmla="*/ 3664886 w 3912787"/>
              <a:gd name="connsiteY84" fmla="*/ 127509 h 164216"/>
              <a:gd name="connsiteX85" fmla="*/ 3708602 w 3912787"/>
              <a:gd name="connsiteY85" fmla="*/ 22475 h 164216"/>
              <a:gd name="connsiteX86" fmla="*/ 3759604 w 3912787"/>
              <a:gd name="connsiteY86" fmla="*/ 131152 h 164216"/>
              <a:gd name="connsiteX87" fmla="*/ 3808741 w 3912787"/>
              <a:gd name="connsiteY87" fmla="*/ 62724 h 164216"/>
              <a:gd name="connsiteX88" fmla="*/ 3887286 w 3912787"/>
              <a:gd name="connsiteY88" fmla="*/ 114626 h 164216"/>
              <a:gd name="connsiteX89" fmla="*/ 3912787 w 3912787"/>
              <a:gd name="connsiteY89" fmla="*/ 7639 h 164216"/>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54862 w 3912787"/>
              <a:gd name="connsiteY76" fmla="*/ 127509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1777 w 3912787"/>
              <a:gd name="connsiteY88" fmla="*/ 142168 h 164215"/>
              <a:gd name="connsiteX89" fmla="*/ 3912787 w 3912787"/>
              <a:gd name="connsiteY89" fmla="*/ 7639 h 164215"/>
              <a:gd name="connsiteX0" fmla="*/ 0 w 3918296"/>
              <a:gd name="connsiteY0" fmla="*/ 142081 h 164215"/>
              <a:gd name="connsiteX1" fmla="*/ 43716 w 3918296"/>
              <a:gd name="connsiteY1" fmla="*/ 109293 h 164215"/>
              <a:gd name="connsiteX2" fmla="*/ 65574 w 3918296"/>
              <a:gd name="connsiteY2" fmla="*/ 149367 h 164215"/>
              <a:gd name="connsiteX3" fmla="*/ 94718 w 3918296"/>
              <a:gd name="connsiteY3" fmla="*/ 112936 h 164215"/>
              <a:gd name="connsiteX4" fmla="*/ 138435 w 3918296"/>
              <a:gd name="connsiteY4" fmla="*/ 142081 h 164215"/>
              <a:gd name="connsiteX5" fmla="*/ 167579 w 3918296"/>
              <a:gd name="connsiteY5" fmla="*/ 116580 h 164215"/>
              <a:gd name="connsiteX6" fmla="*/ 204009 w 3918296"/>
              <a:gd name="connsiteY6" fmla="*/ 160296 h 164215"/>
              <a:gd name="connsiteX7" fmla="*/ 240439 w 3918296"/>
              <a:gd name="connsiteY7" fmla="*/ 116580 h 164215"/>
              <a:gd name="connsiteX8" fmla="*/ 291442 w 3918296"/>
              <a:gd name="connsiteY8" fmla="*/ 145724 h 164215"/>
              <a:gd name="connsiteX9" fmla="*/ 331515 w 3918296"/>
              <a:gd name="connsiteY9" fmla="*/ 105650 h 164215"/>
              <a:gd name="connsiteX10" fmla="*/ 371588 w 3918296"/>
              <a:gd name="connsiteY10" fmla="*/ 145724 h 164215"/>
              <a:gd name="connsiteX11" fmla="*/ 415305 w 3918296"/>
              <a:gd name="connsiteY11" fmla="*/ 102007 h 164215"/>
              <a:gd name="connsiteX12" fmla="*/ 444449 w 3918296"/>
              <a:gd name="connsiteY12" fmla="*/ 138438 h 164215"/>
              <a:gd name="connsiteX13" fmla="*/ 480879 w 3918296"/>
              <a:gd name="connsiteY13" fmla="*/ 105650 h 164215"/>
              <a:gd name="connsiteX14" fmla="*/ 510023 w 3918296"/>
              <a:gd name="connsiteY14" fmla="*/ 142081 h 164215"/>
              <a:gd name="connsiteX15" fmla="*/ 539168 w 3918296"/>
              <a:gd name="connsiteY15" fmla="*/ 105650 h 164215"/>
              <a:gd name="connsiteX16" fmla="*/ 561026 w 3918296"/>
              <a:gd name="connsiteY16" fmla="*/ 145724 h 164215"/>
              <a:gd name="connsiteX17" fmla="*/ 601099 w 3918296"/>
              <a:gd name="connsiteY17" fmla="*/ 105650 h 164215"/>
              <a:gd name="connsiteX18" fmla="*/ 644815 w 3918296"/>
              <a:gd name="connsiteY18" fmla="*/ 142081 h 164215"/>
              <a:gd name="connsiteX19" fmla="*/ 673960 w 3918296"/>
              <a:gd name="connsiteY19" fmla="*/ 102007 h 164215"/>
              <a:gd name="connsiteX20" fmla="*/ 703104 w 3918296"/>
              <a:gd name="connsiteY20" fmla="*/ 142081 h 164215"/>
              <a:gd name="connsiteX21" fmla="*/ 724962 w 3918296"/>
              <a:gd name="connsiteY21" fmla="*/ 94721 h 164215"/>
              <a:gd name="connsiteX22" fmla="*/ 779608 w 3918296"/>
              <a:gd name="connsiteY22" fmla="*/ 138438 h 164215"/>
              <a:gd name="connsiteX23" fmla="*/ 819681 w 3918296"/>
              <a:gd name="connsiteY23" fmla="*/ 102007 h 164215"/>
              <a:gd name="connsiteX24" fmla="*/ 867040 w 3918296"/>
              <a:gd name="connsiteY24" fmla="*/ 145724 h 164215"/>
              <a:gd name="connsiteX25" fmla="*/ 903470 w 3918296"/>
              <a:gd name="connsiteY25" fmla="*/ 94721 h 164215"/>
              <a:gd name="connsiteX26" fmla="*/ 958116 w 3918296"/>
              <a:gd name="connsiteY26" fmla="*/ 142081 h 164215"/>
              <a:gd name="connsiteX27" fmla="*/ 998189 w 3918296"/>
              <a:gd name="connsiteY27" fmla="*/ 72863 h 164215"/>
              <a:gd name="connsiteX28" fmla="*/ 1038263 w 3918296"/>
              <a:gd name="connsiteY28" fmla="*/ 153010 h 164215"/>
              <a:gd name="connsiteX29" fmla="*/ 1063764 w 3918296"/>
              <a:gd name="connsiteY29" fmla="*/ 80149 h 164215"/>
              <a:gd name="connsiteX30" fmla="*/ 1103837 w 3918296"/>
              <a:gd name="connsiteY30" fmla="*/ 145724 h 164215"/>
              <a:gd name="connsiteX31" fmla="*/ 1129338 w 3918296"/>
              <a:gd name="connsiteY31" fmla="*/ 69220 h 164215"/>
              <a:gd name="connsiteX32" fmla="*/ 1176698 w 3918296"/>
              <a:gd name="connsiteY32" fmla="*/ 134795 h 164215"/>
              <a:gd name="connsiteX33" fmla="*/ 1198556 w 3918296"/>
              <a:gd name="connsiteY33" fmla="*/ 65577 h 164215"/>
              <a:gd name="connsiteX34" fmla="*/ 1231343 w 3918296"/>
              <a:gd name="connsiteY34" fmla="*/ 149367 h 164215"/>
              <a:gd name="connsiteX35" fmla="*/ 1267773 w 3918296"/>
              <a:gd name="connsiteY35" fmla="*/ 61934 h 164215"/>
              <a:gd name="connsiteX36" fmla="*/ 1307847 w 3918296"/>
              <a:gd name="connsiteY36" fmla="*/ 127509 h 164215"/>
              <a:gd name="connsiteX37" fmla="*/ 1355206 w 3918296"/>
              <a:gd name="connsiteY37" fmla="*/ 65577 h 164215"/>
              <a:gd name="connsiteX38" fmla="*/ 1406208 w 3918296"/>
              <a:gd name="connsiteY38" fmla="*/ 142081 h 164215"/>
              <a:gd name="connsiteX39" fmla="*/ 1438996 w 3918296"/>
              <a:gd name="connsiteY39" fmla="*/ 51005 h 164215"/>
              <a:gd name="connsiteX40" fmla="*/ 1504570 w 3918296"/>
              <a:gd name="connsiteY40" fmla="*/ 138438 h 164215"/>
              <a:gd name="connsiteX41" fmla="*/ 1544643 w 3918296"/>
              <a:gd name="connsiteY41" fmla="*/ 40076 h 164215"/>
              <a:gd name="connsiteX42" fmla="*/ 1592003 w 3918296"/>
              <a:gd name="connsiteY42" fmla="*/ 149367 h 164215"/>
              <a:gd name="connsiteX43" fmla="*/ 1635719 w 3918296"/>
              <a:gd name="connsiteY43" fmla="*/ 32790 h 164215"/>
              <a:gd name="connsiteX44" fmla="*/ 1679435 w 3918296"/>
              <a:gd name="connsiteY44" fmla="*/ 138438 h 164215"/>
              <a:gd name="connsiteX45" fmla="*/ 1712223 w 3918296"/>
              <a:gd name="connsiteY45" fmla="*/ 18218 h 164215"/>
              <a:gd name="connsiteX46" fmla="*/ 1748653 w 3918296"/>
              <a:gd name="connsiteY46" fmla="*/ 123866 h 164215"/>
              <a:gd name="connsiteX47" fmla="*/ 1796012 w 3918296"/>
              <a:gd name="connsiteY47" fmla="*/ 18218 h 164215"/>
              <a:gd name="connsiteX48" fmla="*/ 1828800 w 3918296"/>
              <a:gd name="connsiteY48" fmla="*/ 123866 h 164215"/>
              <a:gd name="connsiteX49" fmla="*/ 1868873 w 3918296"/>
              <a:gd name="connsiteY49" fmla="*/ 7289 h 164215"/>
              <a:gd name="connsiteX50" fmla="*/ 1916232 w 3918296"/>
              <a:gd name="connsiteY50" fmla="*/ 123866 h 164215"/>
              <a:gd name="connsiteX51" fmla="*/ 1959949 w 3918296"/>
              <a:gd name="connsiteY51" fmla="*/ 3646 h 164215"/>
              <a:gd name="connsiteX52" fmla="*/ 2003665 w 3918296"/>
              <a:gd name="connsiteY52" fmla="*/ 123866 h 164215"/>
              <a:gd name="connsiteX53" fmla="*/ 2043738 w 3918296"/>
              <a:gd name="connsiteY53" fmla="*/ 3 h 164215"/>
              <a:gd name="connsiteX54" fmla="*/ 2087455 w 3918296"/>
              <a:gd name="connsiteY54" fmla="*/ 120223 h 164215"/>
              <a:gd name="connsiteX55" fmla="*/ 2131171 w 3918296"/>
              <a:gd name="connsiteY55" fmla="*/ 14575 h 164215"/>
              <a:gd name="connsiteX56" fmla="*/ 2167601 w 3918296"/>
              <a:gd name="connsiteY56" fmla="*/ 123866 h 164215"/>
              <a:gd name="connsiteX57" fmla="*/ 2214961 w 3918296"/>
              <a:gd name="connsiteY57" fmla="*/ 25504 h 164215"/>
              <a:gd name="connsiteX58" fmla="*/ 2280535 w 3918296"/>
              <a:gd name="connsiteY58" fmla="*/ 138438 h 164215"/>
              <a:gd name="connsiteX59" fmla="*/ 2329671 w 3918296"/>
              <a:gd name="connsiteY59" fmla="*/ 27633 h 164215"/>
              <a:gd name="connsiteX60" fmla="*/ 2386183 w 3918296"/>
              <a:gd name="connsiteY60" fmla="*/ 131152 h 164215"/>
              <a:gd name="connsiteX61" fmla="*/ 2428033 w 3918296"/>
              <a:gd name="connsiteY61" fmla="*/ 31276 h 164215"/>
              <a:gd name="connsiteX62" fmla="*/ 2466329 w 3918296"/>
              <a:gd name="connsiteY62" fmla="*/ 134795 h 164215"/>
              <a:gd name="connsiteX63" fmla="*/ 2520887 w 3918296"/>
              <a:gd name="connsiteY63" fmla="*/ 40603 h 164215"/>
              <a:gd name="connsiteX64" fmla="*/ 2571889 w 3918296"/>
              <a:gd name="connsiteY64" fmla="*/ 155051 h 164215"/>
              <a:gd name="connsiteX65" fmla="*/ 2615518 w 3918296"/>
              <a:gd name="connsiteY65" fmla="*/ 57127 h 164215"/>
              <a:gd name="connsiteX66" fmla="*/ 2670339 w 3918296"/>
              <a:gd name="connsiteY66" fmla="*/ 155051 h 164215"/>
              <a:gd name="connsiteX67" fmla="*/ 2726762 w 3918296"/>
              <a:gd name="connsiteY67" fmla="*/ 57128 h 164215"/>
              <a:gd name="connsiteX68" fmla="*/ 2768613 w 3918296"/>
              <a:gd name="connsiteY68" fmla="*/ 147765 h 164215"/>
              <a:gd name="connsiteX69" fmla="*/ 2812329 w 3918296"/>
              <a:gd name="connsiteY69" fmla="*/ 55087 h 164215"/>
              <a:gd name="connsiteX70" fmla="*/ 2850624 w 3918296"/>
              <a:gd name="connsiteY70" fmla="*/ 158694 h 164215"/>
              <a:gd name="connsiteX71" fmla="*/ 2903493 w 3918296"/>
              <a:gd name="connsiteY71" fmla="*/ 73653 h 164215"/>
              <a:gd name="connsiteX72" fmla="*/ 2939835 w 3918296"/>
              <a:gd name="connsiteY72" fmla="*/ 164203 h 164215"/>
              <a:gd name="connsiteX73" fmla="*/ 2988973 w 3918296"/>
              <a:gd name="connsiteY73" fmla="*/ 66278 h 164215"/>
              <a:gd name="connsiteX74" fmla="*/ 3036420 w 3918296"/>
              <a:gd name="connsiteY74" fmla="*/ 145987 h 164215"/>
              <a:gd name="connsiteX75" fmla="*/ 3092842 w 3918296"/>
              <a:gd name="connsiteY75" fmla="*/ 66279 h 164215"/>
              <a:gd name="connsiteX76" fmla="*/ 3143845 w 3918296"/>
              <a:gd name="connsiteY76" fmla="*/ 155052 h 164215"/>
              <a:gd name="connsiteX77" fmla="*/ 3205775 w 3918296"/>
              <a:gd name="connsiteY77" fmla="*/ 55437 h 164215"/>
              <a:gd name="connsiteX78" fmla="*/ 3260421 w 3918296"/>
              <a:gd name="connsiteY78" fmla="*/ 160822 h 164215"/>
              <a:gd name="connsiteX79" fmla="*/ 3325996 w 3918296"/>
              <a:gd name="connsiteY79" fmla="*/ 46287 h 164215"/>
              <a:gd name="connsiteX80" fmla="*/ 3402588 w 3918296"/>
              <a:gd name="connsiteY80" fmla="*/ 155139 h 164215"/>
              <a:gd name="connsiteX81" fmla="*/ 3469851 w 3918296"/>
              <a:gd name="connsiteY81" fmla="*/ 59081 h 164215"/>
              <a:gd name="connsiteX82" fmla="*/ 3553818 w 3918296"/>
              <a:gd name="connsiteY82" fmla="*/ 147765 h 164215"/>
              <a:gd name="connsiteX83" fmla="*/ 3603042 w 3918296"/>
              <a:gd name="connsiteY83" fmla="*/ 46374 h 164215"/>
              <a:gd name="connsiteX84" fmla="*/ 3659377 w 3918296"/>
              <a:gd name="connsiteY84" fmla="*/ 155051 h 164215"/>
              <a:gd name="connsiteX85" fmla="*/ 3714110 w 3918296"/>
              <a:gd name="connsiteY85" fmla="*/ 50017 h 164215"/>
              <a:gd name="connsiteX86" fmla="*/ 3754095 w 3918296"/>
              <a:gd name="connsiteY86" fmla="*/ 158694 h 164215"/>
              <a:gd name="connsiteX87" fmla="*/ 3808741 w 3918296"/>
              <a:gd name="connsiteY87" fmla="*/ 62724 h 164215"/>
              <a:gd name="connsiteX88" fmla="*/ 3881777 w 3918296"/>
              <a:gd name="connsiteY88" fmla="*/ 142168 h 164215"/>
              <a:gd name="connsiteX89" fmla="*/ 3918296 w 3918296"/>
              <a:gd name="connsiteY89" fmla="*/ 46199 h 164215"/>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6183 w 3918296"/>
              <a:gd name="connsiteY60" fmla="*/ 131152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0675 w 3918296"/>
              <a:gd name="connsiteY60" fmla="*/ 158694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907"/>
              <a:gd name="connsiteX1" fmla="*/ 43716 w 3918296"/>
              <a:gd name="connsiteY1" fmla="*/ 109293 h 167907"/>
              <a:gd name="connsiteX2" fmla="*/ 65574 w 3918296"/>
              <a:gd name="connsiteY2" fmla="*/ 149367 h 167907"/>
              <a:gd name="connsiteX3" fmla="*/ 94718 w 3918296"/>
              <a:gd name="connsiteY3" fmla="*/ 112936 h 167907"/>
              <a:gd name="connsiteX4" fmla="*/ 138435 w 3918296"/>
              <a:gd name="connsiteY4" fmla="*/ 142081 h 167907"/>
              <a:gd name="connsiteX5" fmla="*/ 167579 w 3918296"/>
              <a:gd name="connsiteY5" fmla="*/ 116580 h 167907"/>
              <a:gd name="connsiteX6" fmla="*/ 204009 w 3918296"/>
              <a:gd name="connsiteY6" fmla="*/ 160296 h 167907"/>
              <a:gd name="connsiteX7" fmla="*/ 240439 w 3918296"/>
              <a:gd name="connsiteY7" fmla="*/ 116580 h 167907"/>
              <a:gd name="connsiteX8" fmla="*/ 291442 w 3918296"/>
              <a:gd name="connsiteY8" fmla="*/ 145724 h 167907"/>
              <a:gd name="connsiteX9" fmla="*/ 331515 w 3918296"/>
              <a:gd name="connsiteY9" fmla="*/ 105650 h 167907"/>
              <a:gd name="connsiteX10" fmla="*/ 371588 w 3918296"/>
              <a:gd name="connsiteY10" fmla="*/ 145724 h 167907"/>
              <a:gd name="connsiteX11" fmla="*/ 415305 w 3918296"/>
              <a:gd name="connsiteY11" fmla="*/ 102007 h 167907"/>
              <a:gd name="connsiteX12" fmla="*/ 444449 w 3918296"/>
              <a:gd name="connsiteY12" fmla="*/ 138438 h 167907"/>
              <a:gd name="connsiteX13" fmla="*/ 480879 w 3918296"/>
              <a:gd name="connsiteY13" fmla="*/ 105650 h 167907"/>
              <a:gd name="connsiteX14" fmla="*/ 510023 w 3918296"/>
              <a:gd name="connsiteY14" fmla="*/ 142081 h 167907"/>
              <a:gd name="connsiteX15" fmla="*/ 539168 w 3918296"/>
              <a:gd name="connsiteY15" fmla="*/ 105650 h 167907"/>
              <a:gd name="connsiteX16" fmla="*/ 561026 w 3918296"/>
              <a:gd name="connsiteY16" fmla="*/ 145724 h 167907"/>
              <a:gd name="connsiteX17" fmla="*/ 601099 w 3918296"/>
              <a:gd name="connsiteY17" fmla="*/ 105650 h 167907"/>
              <a:gd name="connsiteX18" fmla="*/ 644815 w 3918296"/>
              <a:gd name="connsiteY18" fmla="*/ 142081 h 167907"/>
              <a:gd name="connsiteX19" fmla="*/ 673960 w 3918296"/>
              <a:gd name="connsiteY19" fmla="*/ 102007 h 167907"/>
              <a:gd name="connsiteX20" fmla="*/ 703104 w 3918296"/>
              <a:gd name="connsiteY20" fmla="*/ 142081 h 167907"/>
              <a:gd name="connsiteX21" fmla="*/ 724962 w 3918296"/>
              <a:gd name="connsiteY21" fmla="*/ 94721 h 167907"/>
              <a:gd name="connsiteX22" fmla="*/ 779608 w 3918296"/>
              <a:gd name="connsiteY22" fmla="*/ 138438 h 167907"/>
              <a:gd name="connsiteX23" fmla="*/ 819681 w 3918296"/>
              <a:gd name="connsiteY23" fmla="*/ 102007 h 167907"/>
              <a:gd name="connsiteX24" fmla="*/ 867040 w 3918296"/>
              <a:gd name="connsiteY24" fmla="*/ 145724 h 167907"/>
              <a:gd name="connsiteX25" fmla="*/ 903470 w 3918296"/>
              <a:gd name="connsiteY25" fmla="*/ 94721 h 167907"/>
              <a:gd name="connsiteX26" fmla="*/ 958116 w 3918296"/>
              <a:gd name="connsiteY26" fmla="*/ 142081 h 167907"/>
              <a:gd name="connsiteX27" fmla="*/ 998189 w 3918296"/>
              <a:gd name="connsiteY27" fmla="*/ 72863 h 167907"/>
              <a:gd name="connsiteX28" fmla="*/ 1038263 w 3918296"/>
              <a:gd name="connsiteY28" fmla="*/ 153010 h 167907"/>
              <a:gd name="connsiteX29" fmla="*/ 1063764 w 3918296"/>
              <a:gd name="connsiteY29" fmla="*/ 80149 h 167907"/>
              <a:gd name="connsiteX30" fmla="*/ 1103837 w 3918296"/>
              <a:gd name="connsiteY30" fmla="*/ 145724 h 167907"/>
              <a:gd name="connsiteX31" fmla="*/ 1129338 w 3918296"/>
              <a:gd name="connsiteY31" fmla="*/ 69220 h 167907"/>
              <a:gd name="connsiteX32" fmla="*/ 1176698 w 3918296"/>
              <a:gd name="connsiteY32" fmla="*/ 134795 h 167907"/>
              <a:gd name="connsiteX33" fmla="*/ 1198556 w 3918296"/>
              <a:gd name="connsiteY33" fmla="*/ 65577 h 167907"/>
              <a:gd name="connsiteX34" fmla="*/ 1231343 w 3918296"/>
              <a:gd name="connsiteY34" fmla="*/ 149367 h 167907"/>
              <a:gd name="connsiteX35" fmla="*/ 1267773 w 3918296"/>
              <a:gd name="connsiteY35" fmla="*/ 61934 h 167907"/>
              <a:gd name="connsiteX36" fmla="*/ 1307847 w 3918296"/>
              <a:gd name="connsiteY36" fmla="*/ 127509 h 167907"/>
              <a:gd name="connsiteX37" fmla="*/ 1355206 w 3918296"/>
              <a:gd name="connsiteY37" fmla="*/ 65577 h 167907"/>
              <a:gd name="connsiteX38" fmla="*/ 1406208 w 3918296"/>
              <a:gd name="connsiteY38" fmla="*/ 142081 h 167907"/>
              <a:gd name="connsiteX39" fmla="*/ 1438996 w 3918296"/>
              <a:gd name="connsiteY39" fmla="*/ 51005 h 167907"/>
              <a:gd name="connsiteX40" fmla="*/ 1504570 w 3918296"/>
              <a:gd name="connsiteY40" fmla="*/ 138438 h 167907"/>
              <a:gd name="connsiteX41" fmla="*/ 1544643 w 3918296"/>
              <a:gd name="connsiteY41" fmla="*/ 40076 h 167907"/>
              <a:gd name="connsiteX42" fmla="*/ 1592003 w 3918296"/>
              <a:gd name="connsiteY42" fmla="*/ 149367 h 167907"/>
              <a:gd name="connsiteX43" fmla="*/ 1635719 w 3918296"/>
              <a:gd name="connsiteY43" fmla="*/ 32790 h 167907"/>
              <a:gd name="connsiteX44" fmla="*/ 1679435 w 3918296"/>
              <a:gd name="connsiteY44" fmla="*/ 138438 h 167907"/>
              <a:gd name="connsiteX45" fmla="*/ 1712223 w 3918296"/>
              <a:gd name="connsiteY45" fmla="*/ 18218 h 167907"/>
              <a:gd name="connsiteX46" fmla="*/ 1748653 w 3918296"/>
              <a:gd name="connsiteY46" fmla="*/ 123866 h 167907"/>
              <a:gd name="connsiteX47" fmla="*/ 1796012 w 3918296"/>
              <a:gd name="connsiteY47" fmla="*/ 18218 h 167907"/>
              <a:gd name="connsiteX48" fmla="*/ 1828800 w 3918296"/>
              <a:gd name="connsiteY48" fmla="*/ 123866 h 167907"/>
              <a:gd name="connsiteX49" fmla="*/ 1868873 w 3918296"/>
              <a:gd name="connsiteY49" fmla="*/ 7289 h 167907"/>
              <a:gd name="connsiteX50" fmla="*/ 1916232 w 3918296"/>
              <a:gd name="connsiteY50" fmla="*/ 123866 h 167907"/>
              <a:gd name="connsiteX51" fmla="*/ 1959949 w 3918296"/>
              <a:gd name="connsiteY51" fmla="*/ 3646 h 167907"/>
              <a:gd name="connsiteX52" fmla="*/ 2003665 w 3918296"/>
              <a:gd name="connsiteY52" fmla="*/ 123866 h 167907"/>
              <a:gd name="connsiteX53" fmla="*/ 2043738 w 3918296"/>
              <a:gd name="connsiteY53" fmla="*/ 3 h 167907"/>
              <a:gd name="connsiteX54" fmla="*/ 2087455 w 3918296"/>
              <a:gd name="connsiteY54" fmla="*/ 120223 h 167907"/>
              <a:gd name="connsiteX55" fmla="*/ 2131171 w 3918296"/>
              <a:gd name="connsiteY55" fmla="*/ 14575 h 167907"/>
              <a:gd name="connsiteX56" fmla="*/ 2167601 w 3918296"/>
              <a:gd name="connsiteY56" fmla="*/ 123866 h 167907"/>
              <a:gd name="connsiteX57" fmla="*/ 2214961 w 3918296"/>
              <a:gd name="connsiteY57" fmla="*/ 25504 h 167907"/>
              <a:gd name="connsiteX58" fmla="*/ 2280535 w 3918296"/>
              <a:gd name="connsiteY58" fmla="*/ 138438 h 167907"/>
              <a:gd name="connsiteX59" fmla="*/ 2329671 w 3918296"/>
              <a:gd name="connsiteY59" fmla="*/ 27633 h 167907"/>
              <a:gd name="connsiteX60" fmla="*/ 2380675 w 3918296"/>
              <a:gd name="connsiteY60" fmla="*/ 158694 h 167907"/>
              <a:gd name="connsiteX61" fmla="*/ 2428033 w 3918296"/>
              <a:gd name="connsiteY61" fmla="*/ 58818 h 167907"/>
              <a:gd name="connsiteX62" fmla="*/ 2466329 w 3918296"/>
              <a:gd name="connsiteY62" fmla="*/ 167846 h 167907"/>
              <a:gd name="connsiteX63" fmla="*/ 2520887 w 3918296"/>
              <a:gd name="connsiteY63" fmla="*/ 40603 h 167907"/>
              <a:gd name="connsiteX64" fmla="*/ 2571889 w 3918296"/>
              <a:gd name="connsiteY64" fmla="*/ 155051 h 167907"/>
              <a:gd name="connsiteX65" fmla="*/ 2615518 w 3918296"/>
              <a:gd name="connsiteY65" fmla="*/ 57127 h 167907"/>
              <a:gd name="connsiteX66" fmla="*/ 2670339 w 3918296"/>
              <a:gd name="connsiteY66" fmla="*/ 155051 h 167907"/>
              <a:gd name="connsiteX67" fmla="*/ 2726762 w 3918296"/>
              <a:gd name="connsiteY67" fmla="*/ 57128 h 167907"/>
              <a:gd name="connsiteX68" fmla="*/ 2768613 w 3918296"/>
              <a:gd name="connsiteY68" fmla="*/ 147765 h 167907"/>
              <a:gd name="connsiteX69" fmla="*/ 2812329 w 3918296"/>
              <a:gd name="connsiteY69" fmla="*/ 55087 h 167907"/>
              <a:gd name="connsiteX70" fmla="*/ 2850624 w 3918296"/>
              <a:gd name="connsiteY70" fmla="*/ 158694 h 167907"/>
              <a:gd name="connsiteX71" fmla="*/ 2903493 w 3918296"/>
              <a:gd name="connsiteY71" fmla="*/ 73653 h 167907"/>
              <a:gd name="connsiteX72" fmla="*/ 2939835 w 3918296"/>
              <a:gd name="connsiteY72" fmla="*/ 164203 h 167907"/>
              <a:gd name="connsiteX73" fmla="*/ 2988973 w 3918296"/>
              <a:gd name="connsiteY73" fmla="*/ 66278 h 167907"/>
              <a:gd name="connsiteX74" fmla="*/ 3036420 w 3918296"/>
              <a:gd name="connsiteY74" fmla="*/ 145987 h 167907"/>
              <a:gd name="connsiteX75" fmla="*/ 3092842 w 3918296"/>
              <a:gd name="connsiteY75" fmla="*/ 66279 h 167907"/>
              <a:gd name="connsiteX76" fmla="*/ 3143845 w 3918296"/>
              <a:gd name="connsiteY76" fmla="*/ 155052 h 167907"/>
              <a:gd name="connsiteX77" fmla="*/ 3205775 w 3918296"/>
              <a:gd name="connsiteY77" fmla="*/ 55437 h 167907"/>
              <a:gd name="connsiteX78" fmla="*/ 3260421 w 3918296"/>
              <a:gd name="connsiteY78" fmla="*/ 160822 h 167907"/>
              <a:gd name="connsiteX79" fmla="*/ 3325996 w 3918296"/>
              <a:gd name="connsiteY79" fmla="*/ 46287 h 167907"/>
              <a:gd name="connsiteX80" fmla="*/ 3402588 w 3918296"/>
              <a:gd name="connsiteY80" fmla="*/ 155139 h 167907"/>
              <a:gd name="connsiteX81" fmla="*/ 3469851 w 3918296"/>
              <a:gd name="connsiteY81" fmla="*/ 59081 h 167907"/>
              <a:gd name="connsiteX82" fmla="*/ 3553818 w 3918296"/>
              <a:gd name="connsiteY82" fmla="*/ 147765 h 167907"/>
              <a:gd name="connsiteX83" fmla="*/ 3603042 w 3918296"/>
              <a:gd name="connsiteY83" fmla="*/ 46374 h 167907"/>
              <a:gd name="connsiteX84" fmla="*/ 3659377 w 3918296"/>
              <a:gd name="connsiteY84" fmla="*/ 155051 h 167907"/>
              <a:gd name="connsiteX85" fmla="*/ 3714110 w 3918296"/>
              <a:gd name="connsiteY85" fmla="*/ 50017 h 167907"/>
              <a:gd name="connsiteX86" fmla="*/ 3754095 w 3918296"/>
              <a:gd name="connsiteY86" fmla="*/ 158694 h 167907"/>
              <a:gd name="connsiteX87" fmla="*/ 3808741 w 3918296"/>
              <a:gd name="connsiteY87" fmla="*/ 62724 h 167907"/>
              <a:gd name="connsiteX88" fmla="*/ 3881777 w 3918296"/>
              <a:gd name="connsiteY88" fmla="*/ 142168 h 167907"/>
              <a:gd name="connsiteX89" fmla="*/ 3918296 w 3918296"/>
              <a:gd name="connsiteY89" fmla="*/ 46199 h 167907"/>
              <a:gd name="connsiteX0" fmla="*/ 0 w 3918296"/>
              <a:gd name="connsiteY0" fmla="*/ 142081 h 167864"/>
              <a:gd name="connsiteX1" fmla="*/ 43716 w 3918296"/>
              <a:gd name="connsiteY1" fmla="*/ 109293 h 167864"/>
              <a:gd name="connsiteX2" fmla="*/ 65574 w 3918296"/>
              <a:gd name="connsiteY2" fmla="*/ 149367 h 167864"/>
              <a:gd name="connsiteX3" fmla="*/ 94718 w 3918296"/>
              <a:gd name="connsiteY3" fmla="*/ 112936 h 167864"/>
              <a:gd name="connsiteX4" fmla="*/ 138435 w 3918296"/>
              <a:gd name="connsiteY4" fmla="*/ 142081 h 167864"/>
              <a:gd name="connsiteX5" fmla="*/ 167579 w 3918296"/>
              <a:gd name="connsiteY5" fmla="*/ 116580 h 167864"/>
              <a:gd name="connsiteX6" fmla="*/ 204009 w 3918296"/>
              <a:gd name="connsiteY6" fmla="*/ 160296 h 167864"/>
              <a:gd name="connsiteX7" fmla="*/ 240439 w 3918296"/>
              <a:gd name="connsiteY7" fmla="*/ 116580 h 167864"/>
              <a:gd name="connsiteX8" fmla="*/ 291442 w 3918296"/>
              <a:gd name="connsiteY8" fmla="*/ 145724 h 167864"/>
              <a:gd name="connsiteX9" fmla="*/ 331515 w 3918296"/>
              <a:gd name="connsiteY9" fmla="*/ 105650 h 167864"/>
              <a:gd name="connsiteX10" fmla="*/ 371588 w 3918296"/>
              <a:gd name="connsiteY10" fmla="*/ 145724 h 167864"/>
              <a:gd name="connsiteX11" fmla="*/ 415305 w 3918296"/>
              <a:gd name="connsiteY11" fmla="*/ 102007 h 167864"/>
              <a:gd name="connsiteX12" fmla="*/ 444449 w 3918296"/>
              <a:gd name="connsiteY12" fmla="*/ 138438 h 167864"/>
              <a:gd name="connsiteX13" fmla="*/ 480879 w 3918296"/>
              <a:gd name="connsiteY13" fmla="*/ 105650 h 167864"/>
              <a:gd name="connsiteX14" fmla="*/ 510023 w 3918296"/>
              <a:gd name="connsiteY14" fmla="*/ 142081 h 167864"/>
              <a:gd name="connsiteX15" fmla="*/ 539168 w 3918296"/>
              <a:gd name="connsiteY15" fmla="*/ 105650 h 167864"/>
              <a:gd name="connsiteX16" fmla="*/ 561026 w 3918296"/>
              <a:gd name="connsiteY16" fmla="*/ 145724 h 167864"/>
              <a:gd name="connsiteX17" fmla="*/ 601099 w 3918296"/>
              <a:gd name="connsiteY17" fmla="*/ 105650 h 167864"/>
              <a:gd name="connsiteX18" fmla="*/ 644815 w 3918296"/>
              <a:gd name="connsiteY18" fmla="*/ 142081 h 167864"/>
              <a:gd name="connsiteX19" fmla="*/ 673960 w 3918296"/>
              <a:gd name="connsiteY19" fmla="*/ 102007 h 167864"/>
              <a:gd name="connsiteX20" fmla="*/ 703104 w 3918296"/>
              <a:gd name="connsiteY20" fmla="*/ 142081 h 167864"/>
              <a:gd name="connsiteX21" fmla="*/ 724962 w 3918296"/>
              <a:gd name="connsiteY21" fmla="*/ 94721 h 167864"/>
              <a:gd name="connsiteX22" fmla="*/ 779608 w 3918296"/>
              <a:gd name="connsiteY22" fmla="*/ 138438 h 167864"/>
              <a:gd name="connsiteX23" fmla="*/ 819681 w 3918296"/>
              <a:gd name="connsiteY23" fmla="*/ 102007 h 167864"/>
              <a:gd name="connsiteX24" fmla="*/ 867040 w 3918296"/>
              <a:gd name="connsiteY24" fmla="*/ 145724 h 167864"/>
              <a:gd name="connsiteX25" fmla="*/ 903470 w 3918296"/>
              <a:gd name="connsiteY25" fmla="*/ 94721 h 167864"/>
              <a:gd name="connsiteX26" fmla="*/ 958116 w 3918296"/>
              <a:gd name="connsiteY26" fmla="*/ 142081 h 167864"/>
              <a:gd name="connsiteX27" fmla="*/ 998189 w 3918296"/>
              <a:gd name="connsiteY27" fmla="*/ 72863 h 167864"/>
              <a:gd name="connsiteX28" fmla="*/ 1038263 w 3918296"/>
              <a:gd name="connsiteY28" fmla="*/ 153010 h 167864"/>
              <a:gd name="connsiteX29" fmla="*/ 1063764 w 3918296"/>
              <a:gd name="connsiteY29" fmla="*/ 80149 h 167864"/>
              <a:gd name="connsiteX30" fmla="*/ 1103837 w 3918296"/>
              <a:gd name="connsiteY30" fmla="*/ 145724 h 167864"/>
              <a:gd name="connsiteX31" fmla="*/ 1129338 w 3918296"/>
              <a:gd name="connsiteY31" fmla="*/ 69220 h 167864"/>
              <a:gd name="connsiteX32" fmla="*/ 1176698 w 3918296"/>
              <a:gd name="connsiteY32" fmla="*/ 134795 h 167864"/>
              <a:gd name="connsiteX33" fmla="*/ 1198556 w 3918296"/>
              <a:gd name="connsiteY33" fmla="*/ 65577 h 167864"/>
              <a:gd name="connsiteX34" fmla="*/ 1231343 w 3918296"/>
              <a:gd name="connsiteY34" fmla="*/ 149367 h 167864"/>
              <a:gd name="connsiteX35" fmla="*/ 1267773 w 3918296"/>
              <a:gd name="connsiteY35" fmla="*/ 61934 h 167864"/>
              <a:gd name="connsiteX36" fmla="*/ 1307847 w 3918296"/>
              <a:gd name="connsiteY36" fmla="*/ 127509 h 167864"/>
              <a:gd name="connsiteX37" fmla="*/ 1355206 w 3918296"/>
              <a:gd name="connsiteY37" fmla="*/ 65577 h 167864"/>
              <a:gd name="connsiteX38" fmla="*/ 1406208 w 3918296"/>
              <a:gd name="connsiteY38" fmla="*/ 142081 h 167864"/>
              <a:gd name="connsiteX39" fmla="*/ 1438996 w 3918296"/>
              <a:gd name="connsiteY39" fmla="*/ 51005 h 167864"/>
              <a:gd name="connsiteX40" fmla="*/ 1504570 w 3918296"/>
              <a:gd name="connsiteY40" fmla="*/ 138438 h 167864"/>
              <a:gd name="connsiteX41" fmla="*/ 1544643 w 3918296"/>
              <a:gd name="connsiteY41" fmla="*/ 40076 h 167864"/>
              <a:gd name="connsiteX42" fmla="*/ 1592003 w 3918296"/>
              <a:gd name="connsiteY42" fmla="*/ 149367 h 167864"/>
              <a:gd name="connsiteX43" fmla="*/ 1635719 w 3918296"/>
              <a:gd name="connsiteY43" fmla="*/ 32790 h 167864"/>
              <a:gd name="connsiteX44" fmla="*/ 1679435 w 3918296"/>
              <a:gd name="connsiteY44" fmla="*/ 138438 h 167864"/>
              <a:gd name="connsiteX45" fmla="*/ 1712223 w 3918296"/>
              <a:gd name="connsiteY45" fmla="*/ 18218 h 167864"/>
              <a:gd name="connsiteX46" fmla="*/ 1748653 w 3918296"/>
              <a:gd name="connsiteY46" fmla="*/ 123866 h 167864"/>
              <a:gd name="connsiteX47" fmla="*/ 1796012 w 3918296"/>
              <a:gd name="connsiteY47" fmla="*/ 18218 h 167864"/>
              <a:gd name="connsiteX48" fmla="*/ 1828800 w 3918296"/>
              <a:gd name="connsiteY48" fmla="*/ 123866 h 167864"/>
              <a:gd name="connsiteX49" fmla="*/ 1868873 w 3918296"/>
              <a:gd name="connsiteY49" fmla="*/ 7289 h 167864"/>
              <a:gd name="connsiteX50" fmla="*/ 1916232 w 3918296"/>
              <a:gd name="connsiteY50" fmla="*/ 123866 h 167864"/>
              <a:gd name="connsiteX51" fmla="*/ 1959949 w 3918296"/>
              <a:gd name="connsiteY51" fmla="*/ 3646 h 167864"/>
              <a:gd name="connsiteX52" fmla="*/ 2003665 w 3918296"/>
              <a:gd name="connsiteY52" fmla="*/ 123866 h 167864"/>
              <a:gd name="connsiteX53" fmla="*/ 2043738 w 3918296"/>
              <a:gd name="connsiteY53" fmla="*/ 3 h 167864"/>
              <a:gd name="connsiteX54" fmla="*/ 2087455 w 3918296"/>
              <a:gd name="connsiteY54" fmla="*/ 120223 h 167864"/>
              <a:gd name="connsiteX55" fmla="*/ 2131171 w 3918296"/>
              <a:gd name="connsiteY55" fmla="*/ 14575 h 167864"/>
              <a:gd name="connsiteX56" fmla="*/ 2167601 w 3918296"/>
              <a:gd name="connsiteY56" fmla="*/ 123866 h 167864"/>
              <a:gd name="connsiteX57" fmla="*/ 2214961 w 3918296"/>
              <a:gd name="connsiteY57" fmla="*/ 25504 h 167864"/>
              <a:gd name="connsiteX58" fmla="*/ 2280535 w 3918296"/>
              <a:gd name="connsiteY58" fmla="*/ 138438 h 167864"/>
              <a:gd name="connsiteX59" fmla="*/ 2329671 w 3918296"/>
              <a:gd name="connsiteY59" fmla="*/ 27633 h 167864"/>
              <a:gd name="connsiteX60" fmla="*/ 2380675 w 3918296"/>
              <a:gd name="connsiteY60" fmla="*/ 158694 h 167864"/>
              <a:gd name="connsiteX61" fmla="*/ 2428033 w 3918296"/>
              <a:gd name="connsiteY61" fmla="*/ 58818 h 167864"/>
              <a:gd name="connsiteX62" fmla="*/ 2466329 w 3918296"/>
              <a:gd name="connsiteY62" fmla="*/ 167846 h 167864"/>
              <a:gd name="connsiteX63" fmla="*/ 2515379 w 3918296"/>
              <a:gd name="connsiteY63" fmla="*/ 68145 h 167864"/>
              <a:gd name="connsiteX64" fmla="*/ 2571889 w 3918296"/>
              <a:gd name="connsiteY64" fmla="*/ 155051 h 167864"/>
              <a:gd name="connsiteX65" fmla="*/ 2615518 w 3918296"/>
              <a:gd name="connsiteY65" fmla="*/ 57127 h 167864"/>
              <a:gd name="connsiteX66" fmla="*/ 2670339 w 3918296"/>
              <a:gd name="connsiteY66" fmla="*/ 155051 h 167864"/>
              <a:gd name="connsiteX67" fmla="*/ 2726762 w 3918296"/>
              <a:gd name="connsiteY67" fmla="*/ 57128 h 167864"/>
              <a:gd name="connsiteX68" fmla="*/ 2768613 w 3918296"/>
              <a:gd name="connsiteY68" fmla="*/ 147765 h 167864"/>
              <a:gd name="connsiteX69" fmla="*/ 2812329 w 3918296"/>
              <a:gd name="connsiteY69" fmla="*/ 55087 h 167864"/>
              <a:gd name="connsiteX70" fmla="*/ 2850624 w 3918296"/>
              <a:gd name="connsiteY70" fmla="*/ 158694 h 167864"/>
              <a:gd name="connsiteX71" fmla="*/ 2903493 w 3918296"/>
              <a:gd name="connsiteY71" fmla="*/ 73653 h 167864"/>
              <a:gd name="connsiteX72" fmla="*/ 2939835 w 3918296"/>
              <a:gd name="connsiteY72" fmla="*/ 164203 h 167864"/>
              <a:gd name="connsiteX73" fmla="*/ 2988973 w 3918296"/>
              <a:gd name="connsiteY73" fmla="*/ 66278 h 167864"/>
              <a:gd name="connsiteX74" fmla="*/ 3036420 w 3918296"/>
              <a:gd name="connsiteY74" fmla="*/ 145987 h 167864"/>
              <a:gd name="connsiteX75" fmla="*/ 3092842 w 3918296"/>
              <a:gd name="connsiteY75" fmla="*/ 66279 h 167864"/>
              <a:gd name="connsiteX76" fmla="*/ 3143845 w 3918296"/>
              <a:gd name="connsiteY76" fmla="*/ 155052 h 167864"/>
              <a:gd name="connsiteX77" fmla="*/ 3205775 w 3918296"/>
              <a:gd name="connsiteY77" fmla="*/ 55437 h 167864"/>
              <a:gd name="connsiteX78" fmla="*/ 3260421 w 3918296"/>
              <a:gd name="connsiteY78" fmla="*/ 160822 h 167864"/>
              <a:gd name="connsiteX79" fmla="*/ 3325996 w 3918296"/>
              <a:gd name="connsiteY79" fmla="*/ 46287 h 167864"/>
              <a:gd name="connsiteX80" fmla="*/ 3402588 w 3918296"/>
              <a:gd name="connsiteY80" fmla="*/ 155139 h 167864"/>
              <a:gd name="connsiteX81" fmla="*/ 3469851 w 3918296"/>
              <a:gd name="connsiteY81" fmla="*/ 59081 h 167864"/>
              <a:gd name="connsiteX82" fmla="*/ 3553818 w 3918296"/>
              <a:gd name="connsiteY82" fmla="*/ 147765 h 167864"/>
              <a:gd name="connsiteX83" fmla="*/ 3603042 w 3918296"/>
              <a:gd name="connsiteY83" fmla="*/ 46374 h 167864"/>
              <a:gd name="connsiteX84" fmla="*/ 3659377 w 3918296"/>
              <a:gd name="connsiteY84" fmla="*/ 155051 h 167864"/>
              <a:gd name="connsiteX85" fmla="*/ 3714110 w 3918296"/>
              <a:gd name="connsiteY85" fmla="*/ 50017 h 167864"/>
              <a:gd name="connsiteX86" fmla="*/ 3754095 w 3918296"/>
              <a:gd name="connsiteY86" fmla="*/ 158694 h 167864"/>
              <a:gd name="connsiteX87" fmla="*/ 3808741 w 3918296"/>
              <a:gd name="connsiteY87" fmla="*/ 62724 h 167864"/>
              <a:gd name="connsiteX88" fmla="*/ 3881777 w 3918296"/>
              <a:gd name="connsiteY88" fmla="*/ 142168 h 167864"/>
              <a:gd name="connsiteX89" fmla="*/ 3918296 w 3918296"/>
              <a:gd name="connsiteY89" fmla="*/ 46199 h 167864"/>
              <a:gd name="connsiteX0" fmla="*/ 0 w 3881777"/>
              <a:gd name="connsiteY0" fmla="*/ 142081 h 167864"/>
              <a:gd name="connsiteX1" fmla="*/ 43716 w 3881777"/>
              <a:gd name="connsiteY1" fmla="*/ 109293 h 167864"/>
              <a:gd name="connsiteX2" fmla="*/ 65574 w 3881777"/>
              <a:gd name="connsiteY2" fmla="*/ 149367 h 167864"/>
              <a:gd name="connsiteX3" fmla="*/ 94718 w 3881777"/>
              <a:gd name="connsiteY3" fmla="*/ 112936 h 167864"/>
              <a:gd name="connsiteX4" fmla="*/ 138435 w 3881777"/>
              <a:gd name="connsiteY4" fmla="*/ 142081 h 167864"/>
              <a:gd name="connsiteX5" fmla="*/ 167579 w 3881777"/>
              <a:gd name="connsiteY5" fmla="*/ 116580 h 167864"/>
              <a:gd name="connsiteX6" fmla="*/ 204009 w 3881777"/>
              <a:gd name="connsiteY6" fmla="*/ 160296 h 167864"/>
              <a:gd name="connsiteX7" fmla="*/ 240439 w 3881777"/>
              <a:gd name="connsiteY7" fmla="*/ 116580 h 167864"/>
              <a:gd name="connsiteX8" fmla="*/ 291442 w 3881777"/>
              <a:gd name="connsiteY8" fmla="*/ 145724 h 167864"/>
              <a:gd name="connsiteX9" fmla="*/ 331515 w 3881777"/>
              <a:gd name="connsiteY9" fmla="*/ 105650 h 167864"/>
              <a:gd name="connsiteX10" fmla="*/ 371588 w 3881777"/>
              <a:gd name="connsiteY10" fmla="*/ 145724 h 167864"/>
              <a:gd name="connsiteX11" fmla="*/ 415305 w 3881777"/>
              <a:gd name="connsiteY11" fmla="*/ 102007 h 167864"/>
              <a:gd name="connsiteX12" fmla="*/ 444449 w 3881777"/>
              <a:gd name="connsiteY12" fmla="*/ 138438 h 167864"/>
              <a:gd name="connsiteX13" fmla="*/ 480879 w 3881777"/>
              <a:gd name="connsiteY13" fmla="*/ 105650 h 167864"/>
              <a:gd name="connsiteX14" fmla="*/ 510023 w 3881777"/>
              <a:gd name="connsiteY14" fmla="*/ 142081 h 167864"/>
              <a:gd name="connsiteX15" fmla="*/ 539168 w 3881777"/>
              <a:gd name="connsiteY15" fmla="*/ 105650 h 167864"/>
              <a:gd name="connsiteX16" fmla="*/ 561026 w 3881777"/>
              <a:gd name="connsiteY16" fmla="*/ 145724 h 167864"/>
              <a:gd name="connsiteX17" fmla="*/ 601099 w 3881777"/>
              <a:gd name="connsiteY17" fmla="*/ 105650 h 167864"/>
              <a:gd name="connsiteX18" fmla="*/ 644815 w 3881777"/>
              <a:gd name="connsiteY18" fmla="*/ 142081 h 167864"/>
              <a:gd name="connsiteX19" fmla="*/ 673960 w 3881777"/>
              <a:gd name="connsiteY19" fmla="*/ 102007 h 167864"/>
              <a:gd name="connsiteX20" fmla="*/ 703104 w 3881777"/>
              <a:gd name="connsiteY20" fmla="*/ 142081 h 167864"/>
              <a:gd name="connsiteX21" fmla="*/ 724962 w 3881777"/>
              <a:gd name="connsiteY21" fmla="*/ 94721 h 167864"/>
              <a:gd name="connsiteX22" fmla="*/ 779608 w 3881777"/>
              <a:gd name="connsiteY22" fmla="*/ 138438 h 167864"/>
              <a:gd name="connsiteX23" fmla="*/ 819681 w 3881777"/>
              <a:gd name="connsiteY23" fmla="*/ 102007 h 167864"/>
              <a:gd name="connsiteX24" fmla="*/ 867040 w 3881777"/>
              <a:gd name="connsiteY24" fmla="*/ 145724 h 167864"/>
              <a:gd name="connsiteX25" fmla="*/ 903470 w 3881777"/>
              <a:gd name="connsiteY25" fmla="*/ 94721 h 167864"/>
              <a:gd name="connsiteX26" fmla="*/ 958116 w 3881777"/>
              <a:gd name="connsiteY26" fmla="*/ 142081 h 167864"/>
              <a:gd name="connsiteX27" fmla="*/ 998189 w 3881777"/>
              <a:gd name="connsiteY27" fmla="*/ 72863 h 167864"/>
              <a:gd name="connsiteX28" fmla="*/ 1038263 w 3881777"/>
              <a:gd name="connsiteY28" fmla="*/ 153010 h 167864"/>
              <a:gd name="connsiteX29" fmla="*/ 1063764 w 3881777"/>
              <a:gd name="connsiteY29" fmla="*/ 80149 h 167864"/>
              <a:gd name="connsiteX30" fmla="*/ 1103837 w 3881777"/>
              <a:gd name="connsiteY30" fmla="*/ 145724 h 167864"/>
              <a:gd name="connsiteX31" fmla="*/ 1129338 w 3881777"/>
              <a:gd name="connsiteY31" fmla="*/ 69220 h 167864"/>
              <a:gd name="connsiteX32" fmla="*/ 1176698 w 3881777"/>
              <a:gd name="connsiteY32" fmla="*/ 134795 h 167864"/>
              <a:gd name="connsiteX33" fmla="*/ 1198556 w 3881777"/>
              <a:gd name="connsiteY33" fmla="*/ 65577 h 167864"/>
              <a:gd name="connsiteX34" fmla="*/ 1231343 w 3881777"/>
              <a:gd name="connsiteY34" fmla="*/ 149367 h 167864"/>
              <a:gd name="connsiteX35" fmla="*/ 1267773 w 3881777"/>
              <a:gd name="connsiteY35" fmla="*/ 61934 h 167864"/>
              <a:gd name="connsiteX36" fmla="*/ 1307847 w 3881777"/>
              <a:gd name="connsiteY36" fmla="*/ 127509 h 167864"/>
              <a:gd name="connsiteX37" fmla="*/ 1355206 w 3881777"/>
              <a:gd name="connsiteY37" fmla="*/ 65577 h 167864"/>
              <a:gd name="connsiteX38" fmla="*/ 1406208 w 3881777"/>
              <a:gd name="connsiteY38" fmla="*/ 142081 h 167864"/>
              <a:gd name="connsiteX39" fmla="*/ 1438996 w 3881777"/>
              <a:gd name="connsiteY39" fmla="*/ 51005 h 167864"/>
              <a:gd name="connsiteX40" fmla="*/ 1504570 w 3881777"/>
              <a:gd name="connsiteY40" fmla="*/ 138438 h 167864"/>
              <a:gd name="connsiteX41" fmla="*/ 1544643 w 3881777"/>
              <a:gd name="connsiteY41" fmla="*/ 40076 h 167864"/>
              <a:gd name="connsiteX42" fmla="*/ 1592003 w 3881777"/>
              <a:gd name="connsiteY42" fmla="*/ 149367 h 167864"/>
              <a:gd name="connsiteX43" fmla="*/ 1635719 w 3881777"/>
              <a:gd name="connsiteY43" fmla="*/ 32790 h 167864"/>
              <a:gd name="connsiteX44" fmla="*/ 1679435 w 3881777"/>
              <a:gd name="connsiteY44" fmla="*/ 138438 h 167864"/>
              <a:gd name="connsiteX45" fmla="*/ 1712223 w 3881777"/>
              <a:gd name="connsiteY45" fmla="*/ 18218 h 167864"/>
              <a:gd name="connsiteX46" fmla="*/ 1748653 w 3881777"/>
              <a:gd name="connsiteY46" fmla="*/ 123866 h 167864"/>
              <a:gd name="connsiteX47" fmla="*/ 1796012 w 3881777"/>
              <a:gd name="connsiteY47" fmla="*/ 18218 h 167864"/>
              <a:gd name="connsiteX48" fmla="*/ 1828800 w 3881777"/>
              <a:gd name="connsiteY48" fmla="*/ 123866 h 167864"/>
              <a:gd name="connsiteX49" fmla="*/ 1868873 w 3881777"/>
              <a:gd name="connsiteY49" fmla="*/ 7289 h 167864"/>
              <a:gd name="connsiteX50" fmla="*/ 1916232 w 3881777"/>
              <a:gd name="connsiteY50" fmla="*/ 123866 h 167864"/>
              <a:gd name="connsiteX51" fmla="*/ 1959949 w 3881777"/>
              <a:gd name="connsiteY51" fmla="*/ 3646 h 167864"/>
              <a:gd name="connsiteX52" fmla="*/ 2003665 w 3881777"/>
              <a:gd name="connsiteY52" fmla="*/ 123866 h 167864"/>
              <a:gd name="connsiteX53" fmla="*/ 2043738 w 3881777"/>
              <a:gd name="connsiteY53" fmla="*/ 3 h 167864"/>
              <a:gd name="connsiteX54" fmla="*/ 2087455 w 3881777"/>
              <a:gd name="connsiteY54" fmla="*/ 120223 h 167864"/>
              <a:gd name="connsiteX55" fmla="*/ 2131171 w 3881777"/>
              <a:gd name="connsiteY55" fmla="*/ 14575 h 167864"/>
              <a:gd name="connsiteX56" fmla="*/ 2167601 w 3881777"/>
              <a:gd name="connsiteY56" fmla="*/ 123866 h 167864"/>
              <a:gd name="connsiteX57" fmla="*/ 2214961 w 3881777"/>
              <a:gd name="connsiteY57" fmla="*/ 25504 h 167864"/>
              <a:gd name="connsiteX58" fmla="*/ 2280535 w 3881777"/>
              <a:gd name="connsiteY58" fmla="*/ 138438 h 167864"/>
              <a:gd name="connsiteX59" fmla="*/ 2329671 w 3881777"/>
              <a:gd name="connsiteY59" fmla="*/ 27633 h 167864"/>
              <a:gd name="connsiteX60" fmla="*/ 2380675 w 3881777"/>
              <a:gd name="connsiteY60" fmla="*/ 158694 h 167864"/>
              <a:gd name="connsiteX61" fmla="*/ 2428033 w 3881777"/>
              <a:gd name="connsiteY61" fmla="*/ 58818 h 167864"/>
              <a:gd name="connsiteX62" fmla="*/ 2466329 w 3881777"/>
              <a:gd name="connsiteY62" fmla="*/ 167846 h 167864"/>
              <a:gd name="connsiteX63" fmla="*/ 2515379 w 3881777"/>
              <a:gd name="connsiteY63" fmla="*/ 68145 h 167864"/>
              <a:gd name="connsiteX64" fmla="*/ 2571889 w 3881777"/>
              <a:gd name="connsiteY64" fmla="*/ 155051 h 167864"/>
              <a:gd name="connsiteX65" fmla="*/ 2615518 w 3881777"/>
              <a:gd name="connsiteY65" fmla="*/ 57127 h 167864"/>
              <a:gd name="connsiteX66" fmla="*/ 2670339 w 3881777"/>
              <a:gd name="connsiteY66" fmla="*/ 155051 h 167864"/>
              <a:gd name="connsiteX67" fmla="*/ 2726762 w 3881777"/>
              <a:gd name="connsiteY67" fmla="*/ 57128 h 167864"/>
              <a:gd name="connsiteX68" fmla="*/ 2768613 w 3881777"/>
              <a:gd name="connsiteY68" fmla="*/ 147765 h 167864"/>
              <a:gd name="connsiteX69" fmla="*/ 2812329 w 3881777"/>
              <a:gd name="connsiteY69" fmla="*/ 55087 h 167864"/>
              <a:gd name="connsiteX70" fmla="*/ 2850624 w 3881777"/>
              <a:gd name="connsiteY70" fmla="*/ 158694 h 167864"/>
              <a:gd name="connsiteX71" fmla="*/ 2903493 w 3881777"/>
              <a:gd name="connsiteY71" fmla="*/ 73653 h 167864"/>
              <a:gd name="connsiteX72" fmla="*/ 2939835 w 3881777"/>
              <a:gd name="connsiteY72" fmla="*/ 164203 h 167864"/>
              <a:gd name="connsiteX73" fmla="*/ 2988973 w 3881777"/>
              <a:gd name="connsiteY73" fmla="*/ 66278 h 167864"/>
              <a:gd name="connsiteX74" fmla="*/ 3036420 w 3881777"/>
              <a:gd name="connsiteY74" fmla="*/ 145987 h 167864"/>
              <a:gd name="connsiteX75" fmla="*/ 3092842 w 3881777"/>
              <a:gd name="connsiteY75" fmla="*/ 66279 h 167864"/>
              <a:gd name="connsiteX76" fmla="*/ 3143845 w 3881777"/>
              <a:gd name="connsiteY76" fmla="*/ 155052 h 167864"/>
              <a:gd name="connsiteX77" fmla="*/ 3205775 w 3881777"/>
              <a:gd name="connsiteY77" fmla="*/ 55437 h 167864"/>
              <a:gd name="connsiteX78" fmla="*/ 3260421 w 3881777"/>
              <a:gd name="connsiteY78" fmla="*/ 160822 h 167864"/>
              <a:gd name="connsiteX79" fmla="*/ 3325996 w 3881777"/>
              <a:gd name="connsiteY79" fmla="*/ 46287 h 167864"/>
              <a:gd name="connsiteX80" fmla="*/ 3402588 w 3881777"/>
              <a:gd name="connsiteY80" fmla="*/ 155139 h 167864"/>
              <a:gd name="connsiteX81" fmla="*/ 3469851 w 3881777"/>
              <a:gd name="connsiteY81" fmla="*/ 59081 h 167864"/>
              <a:gd name="connsiteX82" fmla="*/ 3553818 w 3881777"/>
              <a:gd name="connsiteY82" fmla="*/ 147765 h 167864"/>
              <a:gd name="connsiteX83" fmla="*/ 3603042 w 3881777"/>
              <a:gd name="connsiteY83" fmla="*/ 46374 h 167864"/>
              <a:gd name="connsiteX84" fmla="*/ 3659377 w 3881777"/>
              <a:gd name="connsiteY84" fmla="*/ 155051 h 167864"/>
              <a:gd name="connsiteX85" fmla="*/ 3714110 w 3881777"/>
              <a:gd name="connsiteY85" fmla="*/ 50017 h 167864"/>
              <a:gd name="connsiteX86" fmla="*/ 3754095 w 3881777"/>
              <a:gd name="connsiteY86" fmla="*/ 158694 h 167864"/>
              <a:gd name="connsiteX87" fmla="*/ 3808741 w 3881777"/>
              <a:gd name="connsiteY87" fmla="*/ 62724 h 167864"/>
              <a:gd name="connsiteX88" fmla="*/ 3881777 w 3881777"/>
              <a:gd name="connsiteY88" fmla="*/ 142168 h 167864"/>
              <a:gd name="connsiteX0" fmla="*/ 0 w 3808741"/>
              <a:gd name="connsiteY0" fmla="*/ 142081 h 167864"/>
              <a:gd name="connsiteX1" fmla="*/ 43716 w 3808741"/>
              <a:gd name="connsiteY1" fmla="*/ 109293 h 167864"/>
              <a:gd name="connsiteX2" fmla="*/ 65574 w 3808741"/>
              <a:gd name="connsiteY2" fmla="*/ 149367 h 167864"/>
              <a:gd name="connsiteX3" fmla="*/ 94718 w 3808741"/>
              <a:gd name="connsiteY3" fmla="*/ 112936 h 167864"/>
              <a:gd name="connsiteX4" fmla="*/ 138435 w 3808741"/>
              <a:gd name="connsiteY4" fmla="*/ 142081 h 167864"/>
              <a:gd name="connsiteX5" fmla="*/ 167579 w 3808741"/>
              <a:gd name="connsiteY5" fmla="*/ 116580 h 167864"/>
              <a:gd name="connsiteX6" fmla="*/ 204009 w 3808741"/>
              <a:gd name="connsiteY6" fmla="*/ 160296 h 167864"/>
              <a:gd name="connsiteX7" fmla="*/ 240439 w 3808741"/>
              <a:gd name="connsiteY7" fmla="*/ 116580 h 167864"/>
              <a:gd name="connsiteX8" fmla="*/ 291442 w 3808741"/>
              <a:gd name="connsiteY8" fmla="*/ 145724 h 167864"/>
              <a:gd name="connsiteX9" fmla="*/ 331515 w 3808741"/>
              <a:gd name="connsiteY9" fmla="*/ 105650 h 167864"/>
              <a:gd name="connsiteX10" fmla="*/ 371588 w 3808741"/>
              <a:gd name="connsiteY10" fmla="*/ 145724 h 167864"/>
              <a:gd name="connsiteX11" fmla="*/ 415305 w 3808741"/>
              <a:gd name="connsiteY11" fmla="*/ 102007 h 167864"/>
              <a:gd name="connsiteX12" fmla="*/ 444449 w 3808741"/>
              <a:gd name="connsiteY12" fmla="*/ 138438 h 167864"/>
              <a:gd name="connsiteX13" fmla="*/ 480879 w 3808741"/>
              <a:gd name="connsiteY13" fmla="*/ 105650 h 167864"/>
              <a:gd name="connsiteX14" fmla="*/ 510023 w 3808741"/>
              <a:gd name="connsiteY14" fmla="*/ 142081 h 167864"/>
              <a:gd name="connsiteX15" fmla="*/ 539168 w 3808741"/>
              <a:gd name="connsiteY15" fmla="*/ 105650 h 167864"/>
              <a:gd name="connsiteX16" fmla="*/ 561026 w 3808741"/>
              <a:gd name="connsiteY16" fmla="*/ 145724 h 167864"/>
              <a:gd name="connsiteX17" fmla="*/ 601099 w 3808741"/>
              <a:gd name="connsiteY17" fmla="*/ 105650 h 167864"/>
              <a:gd name="connsiteX18" fmla="*/ 644815 w 3808741"/>
              <a:gd name="connsiteY18" fmla="*/ 142081 h 167864"/>
              <a:gd name="connsiteX19" fmla="*/ 673960 w 3808741"/>
              <a:gd name="connsiteY19" fmla="*/ 102007 h 167864"/>
              <a:gd name="connsiteX20" fmla="*/ 703104 w 3808741"/>
              <a:gd name="connsiteY20" fmla="*/ 142081 h 167864"/>
              <a:gd name="connsiteX21" fmla="*/ 724962 w 3808741"/>
              <a:gd name="connsiteY21" fmla="*/ 94721 h 167864"/>
              <a:gd name="connsiteX22" fmla="*/ 779608 w 3808741"/>
              <a:gd name="connsiteY22" fmla="*/ 138438 h 167864"/>
              <a:gd name="connsiteX23" fmla="*/ 819681 w 3808741"/>
              <a:gd name="connsiteY23" fmla="*/ 102007 h 167864"/>
              <a:gd name="connsiteX24" fmla="*/ 867040 w 3808741"/>
              <a:gd name="connsiteY24" fmla="*/ 145724 h 167864"/>
              <a:gd name="connsiteX25" fmla="*/ 903470 w 3808741"/>
              <a:gd name="connsiteY25" fmla="*/ 94721 h 167864"/>
              <a:gd name="connsiteX26" fmla="*/ 958116 w 3808741"/>
              <a:gd name="connsiteY26" fmla="*/ 142081 h 167864"/>
              <a:gd name="connsiteX27" fmla="*/ 998189 w 3808741"/>
              <a:gd name="connsiteY27" fmla="*/ 72863 h 167864"/>
              <a:gd name="connsiteX28" fmla="*/ 1038263 w 3808741"/>
              <a:gd name="connsiteY28" fmla="*/ 153010 h 167864"/>
              <a:gd name="connsiteX29" fmla="*/ 1063764 w 3808741"/>
              <a:gd name="connsiteY29" fmla="*/ 80149 h 167864"/>
              <a:gd name="connsiteX30" fmla="*/ 1103837 w 3808741"/>
              <a:gd name="connsiteY30" fmla="*/ 145724 h 167864"/>
              <a:gd name="connsiteX31" fmla="*/ 1129338 w 3808741"/>
              <a:gd name="connsiteY31" fmla="*/ 69220 h 167864"/>
              <a:gd name="connsiteX32" fmla="*/ 1176698 w 3808741"/>
              <a:gd name="connsiteY32" fmla="*/ 134795 h 167864"/>
              <a:gd name="connsiteX33" fmla="*/ 1198556 w 3808741"/>
              <a:gd name="connsiteY33" fmla="*/ 65577 h 167864"/>
              <a:gd name="connsiteX34" fmla="*/ 1231343 w 3808741"/>
              <a:gd name="connsiteY34" fmla="*/ 149367 h 167864"/>
              <a:gd name="connsiteX35" fmla="*/ 1267773 w 3808741"/>
              <a:gd name="connsiteY35" fmla="*/ 61934 h 167864"/>
              <a:gd name="connsiteX36" fmla="*/ 1307847 w 3808741"/>
              <a:gd name="connsiteY36" fmla="*/ 127509 h 167864"/>
              <a:gd name="connsiteX37" fmla="*/ 1355206 w 3808741"/>
              <a:gd name="connsiteY37" fmla="*/ 65577 h 167864"/>
              <a:gd name="connsiteX38" fmla="*/ 1406208 w 3808741"/>
              <a:gd name="connsiteY38" fmla="*/ 142081 h 167864"/>
              <a:gd name="connsiteX39" fmla="*/ 1438996 w 3808741"/>
              <a:gd name="connsiteY39" fmla="*/ 51005 h 167864"/>
              <a:gd name="connsiteX40" fmla="*/ 1504570 w 3808741"/>
              <a:gd name="connsiteY40" fmla="*/ 138438 h 167864"/>
              <a:gd name="connsiteX41" fmla="*/ 1544643 w 3808741"/>
              <a:gd name="connsiteY41" fmla="*/ 40076 h 167864"/>
              <a:gd name="connsiteX42" fmla="*/ 1592003 w 3808741"/>
              <a:gd name="connsiteY42" fmla="*/ 149367 h 167864"/>
              <a:gd name="connsiteX43" fmla="*/ 1635719 w 3808741"/>
              <a:gd name="connsiteY43" fmla="*/ 32790 h 167864"/>
              <a:gd name="connsiteX44" fmla="*/ 1679435 w 3808741"/>
              <a:gd name="connsiteY44" fmla="*/ 138438 h 167864"/>
              <a:gd name="connsiteX45" fmla="*/ 1712223 w 3808741"/>
              <a:gd name="connsiteY45" fmla="*/ 18218 h 167864"/>
              <a:gd name="connsiteX46" fmla="*/ 1748653 w 3808741"/>
              <a:gd name="connsiteY46" fmla="*/ 123866 h 167864"/>
              <a:gd name="connsiteX47" fmla="*/ 1796012 w 3808741"/>
              <a:gd name="connsiteY47" fmla="*/ 18218 h 167864"/>
              <a:gd name="connsiteX48" fmla="*/ 1828800 w 3808741"/>
              <a:gd name="connsiteY48" fmla="*/ 123866 h 167864"/>
              <a:gd name="connsiteX49" fmla="*/ 1868873 w 3808741"/>
              <a:gd name="connsiteY49" fmla="*/ 7289 h 167864"/>
              <a:gd name="connsiteX50" fmla="*/ 1916232 w 3808741"/>
              <a:gd name="connsiteY50" fmla="*/ 123866 h 167864"/>
              <a:gd name="connsiteX51" fmla="*/ 1959949 w 3808741"/>
              <a:gd name="connsiteY51" fmla="*/ 3646 h 167864"/>
              <a:gd name="connsiteX52" fmla="*/ 2003665 w 3808741"/>
              <a:gd name="connsiteY52" fmla="*/ 123866 h 167864"/>
              <a:gd name="connsiteX53" fmla="*/ 2043738 w 3808741"/>
              <a:gd name="connsiteY53" fmla="*/ 3 h 167864"/>
              <a:gd name="connsiteX54" fmla="*/ 2087455 w 3808741"/>
              <a:gd name="connsiteY54" fmla="*/ 120223 h 167864"/>
              <a:gd name="connsiteX55" fmla="*/ 2131171 w 3808741"/>
              <a:gd name="connsiteY55" fmla="*/ 14575 h 167864"/>
              <a:gd name="connsiteX56" fmla="*/ 2167601 w 3808741"/>
              <a:gd name="connsiteY56" fmla="*/ 123866 h 167864"/>
              <a:gd name="connsiteX57" fmla="*/ 2214961 w 3808741"/>
              <a:gd name="connsiteY57" fmla="*/ 25504 h 167864"/>
              <a:gd name="connsiteX58" fmla="*/ 2280535 w 3808741"/>
              <a:gd name="connsiteY58" fmla="*/ 138438 h 167864"/>
              <a:gd name="connsiteX59" fmla="*/ 2329671 w 3808741"/>
              <a:gd name="connsiteY59" fmla="*/ 27633 h 167864"/>
              <a:gd name="connsiteX60" fmla="*/ 2380675 w 3808741"/>
              <a:gd name="connsiteY60" fmla="*/ 158694 h 167864"/>
              <a:gd name="connsiteX61" fmla="*/ 2428033 w 3808741"/>
              <a:gd name="connsiteY61" fmla="*/ 58818 h 167864"/>
              <a:gd name="connsiteX62" fmla="*/ 2466329 w 3808741"/>
              <a:gd name="connsiteY62" fmla="*/ 167846 h 167864"/>
              <a:gd name="connsiteX63" fmla="*/ 2515379 w 3808741"/>
              <a:gd name="connsiteY63" fmla="*/ 68145 h 167864"/>
              <a:gd name="connsiteX64" fmla="*/ 2571889 w 3808741"/>
              <a:gd name="connsiteY64" fmla="*/ 155051 h 167864"/>
              <a:gd name="connsiteX65" fmla="*/ 2615518 w 3808741"/>
              <a:gd name="connsiteY65" fmla="*/ 57127 h 167864"/>
              <a:gd name="connsiteX66" fmla="*/ 2670339 w 3808741"/>
              <a:gd name="connsiteY66" fmla="*/ 155051 h 167864"/>
              <a:gd name="connsiteX67" fmla="*/ 2726762 w 3808741"/>
              <a:gd name="connsiteY67" fmla="*/ 57128 h 167864"/>
              <a:gd name="connsiteX68" fmla="*/ 2768613 w 3808741"/>
              <a:gd name="connsiteY68" fmla="*/ 147765 h 167864"/>
              <a:gd name="connsiteX69" fmla="*/ 2812329 w 3808741"/>
              <a:gd name="connsiteY69" fmla="*/ 55087 h 167864"/>
              <a:gd name="connsiteX70" fmla="*/ 2850624 w 3808741"/>
              <a:gd name="connsiteY70" fmla="*/ 158694 h 167864"/>
              <a:gd name="connsiteX71" fmla="*/ 2903493 w 3808741"/>
              <a:gd name="connsiteY71" fmla="*/ 73653 h 167864"/>
              <a:gd name="connsiteX72" fmla="*/ 2939835 w 3808741"/>
              <a:gd name="connsiteY72" fmla="*/ 164203 h 167864"/>
              <a:gd name="connsiteX73" fmla="*/ 2988973 w 3808741"/>
              <a:gd name="connsiteY73" fmla="*/ 66278 h 167864"/>
              <a:gd name="connsiteX74" fmla="*/ 3036420 w 3808741"/>
              <a:gd name="connsiteY74" fmla="*/ 145987 h 167864"/>
              <a:gd name="connsiteX75" fmla="*/ 3092842 w 3808741"/>
              <a:gd name="connsiteY75" fmla="*/ 66279 h 167864"/>
              <a:gd name="connsiteX76" fmla="*/ 3143845 w 3808741"/>
              <a:gd name="connsiteY76" fmla="*/ 155052 h 167864"/>
              <a:gd name="connsiteX77" fmla="*/ 3205775 w 3808741"/>
              <a:gd name="connsiteY77" fmla="*/ 55437 h 167864"/>
              <a:gd name="connsiteX78" fmla="*/ 3260421 w 3808741"/>
              <a:gd name="connsiteY78" fmla="*/ 160822 h 167864"/>
              <a:gd name="connsiteX79" fmla="*/ 3325996 w 3808741"/>
              <a:gd name="connsiteY79" fmla="*/ 46287 h 167864"/>
              <a:gd name="connsiteX80" fmla="*/ 3402588 w 3808741"/>
              <a:gd name="connsiteY80" fmla="*/ 155139 h 167864"/>
              <a:gd name="connsiteX81" fmla="*/ 3469851 w 3808741"/>
              <a:gd name="connsiteY81" fmla="*/ 59081 h 167864"/>
              <a:gd name="connsiteX82" fmla="*/ 3553818 w 3808741"/>
              <a:gd name="connsiteY82" fmla="*/ 147765 h 167864"/>
              <a:gd name="connsiteX83" fmla="*/ 3603042 w 3808741"/>
              <a:gd name="connsiteY83" fmla="*/ 46374 h 167864"/>
              <a:gd name="connsiteX84" fmla="*/ 3659377 w 3808741"/>
              <a:gd name="connsiteY84" fmla="*/ 155051 h 167864"/>
              <a:gd name="connsiteX85" fmla="*/ 3714110 w 3808741"/>
              <a:gd name="connsiteY85" fmla="*/ 50017 h 167864"/>
              <a:gd name="connsiteX86" fmla="*/ 3754095 w 3808741"/>
              <a:gd name="connsiteY86" fmla="*/ 158694 h 167864"/>
              <a:gd name="connsiteX87" fmla="*/ 3808741 w 3808741"/>
              <a:gd name="connsiteY87" fmla="*/ 62724 h 167864"/>
              <a:gd name="connsiteX0" fmla="*/ 0 w 3754095"/>
              <a:gd name="connsiteY0" fmla="*/ 142081 h 167864"/>
              <a:gd name="connsiteX1" fmla="*/ 43716 w 3754095"/>
              <a:gd name="connsiteY1" fmla="*/ 109293 h 167864"/>
              <a:gd name="connsiteX2" fmla="*/ 65574 w 3754095"/>
              <a:gd name="connsiteY2" fmla="*/ 149367 h 167864"/>
              <a:gd name="connsiteX3" fmla="*/ 94718 w 3754095"/>
              <a:gd name="connsiteY3" fmla="*/ 112936 h 167864"/>
              <a:gd name="connsiteX4" fmla="*/ 138435 w 3754095"/>
              <a:gd name="connsiteY4" fmla="*/ 142081 h 167864"/>
              <a:gd name="connsiteX5" fmla="*/ 167579 w 3754095"/>
              <a:gd name="connsiteY5" fmla="*/ 116580 h 167864"/>
              <a:gd name="connsiteX6" fmla="*/ 204009 w 3754095"/>
              <a:gd name="connsiteY6" fmla="*/ 160296 h 167864"/>
              <a:gd name="connsiteX7" fmla="*/ 240439 w 3754095"/>
              <a:gd name="connsiteY7" fmla="*/ 116580 h 167864"/>
              <a:gd name="connsiteX8" fmla="*/ 291442 w 3754095"/>
              <a:gd name="connsiteY8" fmla="*/ 145724 h 167864"/>
              <a:gd name="connsiteX9" fmla="*/ 331515 w 3754095"/>
              <a:gd name="connsiteY9" fmla="*/ 105650 h 167864"/>
              <a:gd name="connsiteX10" fmla="*/ 371588 w 3754095"/>
              <a:gd name="connsiteY10" fmla="*/ 145724 h 167864"/>
              <a:gd name="connsiteX11" fmla="*/ 415305 w 3754095"/>
              <a:gd name="connsiteY11" fmla="*/ 102007 h 167864"/>
              <a:gd name="connsiteX12" fmla="*/ 444449 w 3754095"/>
              <a:gd name="connsiteY12" fmla="*/ 138438 h 167864"/>
              <a:gd name="connsiteX13" fmla="*/ 480879 w 3754095"/>
              <a:gd name="connsiteY13" fmla="*/ 105650 h 167864"/>
              <a:gd name="connsiteX14" fmla="*/ 510023 w 3754095"/>
              <a:gd name="connsiteY14" fmla="*/ 142081 h 167864"/>
              <a:gd name="connsiteX15" fmla="*/ 539168 w 3754095"/>
              <a:gd name="connsiteY15" fmla="*/ 105650 h 167864"/>
              <a:gd name="connsiteX16" fmla="*/ 561026 w 3754095"/>
              <a:gd name="connsiteY16" fmla="*/ 145724 h 167864"/>
              <a:gd name="connsiteX17" fmla="*/ 601099 w 3754095"/>
              <a:gd name="connsiteY17" fmla="*/ 105650 h 167864"/>
              <a:gd name="connsiteX18" fmla="*/ 644815 w 3754095"/>
              <a:gd name="connsiteY18" fmla="*/ 142081 h 167864"/>
              <a:gd name="connsiteX19" fmla="*/ 673960 w 3754095"/>
              <a:gd name="connsiteY19" fmla="*/ 102007 h 167864"/>
              <a:gd name="connsiteX20" fmla="*/ 703104 w 3754095"/>
              <a:gd name="connsiteY20" fmla="*/ 142081 h 167864"/>
              <a:gd name="connsiteX21" fmla="*/ 724962 w 3754095"/>
              <a:gd name="connsiteY21" fmla="*/ 94721 h 167864"/>
              <a:gd name="connsiteX22" fmla="*/ 779608 w 3754095"/>
              <a:gd name="connsiteY22" fmla="*/ 138438 h 167864"/>
              <a:gd name="connsiteX23" fmla="*/ 819681 w 3754095"/>
              <a:gd name="connsiteY23" fmla="*/ 102007 h 167864"/>
              <a:gd name="connsiteX24" fmla="*/ 867040 w 3754095"/>
              <a:gd name="connsiteY24" fmla="*/ 145724 h 167864"/>
              <a:gd name="connsiteX25" fmla="*/ 903470 w 3754095"/>
              <a:gd name="connsiteY25" fmla="*/ 94721 h 167864"/>
              <a:gd name="connsiteX26" fmla="*/ 958116 w 3754095"/>
              <a:gd name="connsiteY26" fmla="*/ 142081 h 167864"/>
              <a:gd name="connsiteX27" fmla="*/ 998189 w 3754095"/>
              <a:gd name="connsiteY27" fmla="*/ 72863 h 167864"/>
              <a:gd name="connsiteX28" fmla="*/ 1038263 w 3754095"/>
              <a:gd name="connsiteY28" fmla="*/ 153010 h 167864"/>
              <a:gd name="connsiteX29" fmla="*/ 1063764 w 3754095"/>
              <a:gd name="connsiteY29" fmla="*/ 80149 h 167864"/>
              <a:gd name="connsiteX30" fmla="*/ 1103837 w 3754095"/>
              <a:gd name="connsiteY30" fmla="*/ 145724 h 167864"/>
              <a:gd name="connsiteX31" fmla="*/ 1129338 w 3754095"/>
              <a:gd name="connsiteY31" fmla="*/ 69220 h 167864"/>
              <a:gd name="connsiteX32" fmla="*/ 1176698 w 3754095"/>
              <a:gd name="connsiteY32" fmla="*/ 134795 h 167864"/>
              <a:gd name="connsiteX33" fmla="*/ 1198556 w 3754095"/>
              <a:gd name="connsiteY33" fmla="*/ 65577 h 167864"/>
              <a:gd name="connsiteX34" fmla="*/ 1231343 w 3754095"/>
              <a:gd name="connsiteY34" fmla="*/ 149367 h 167864"/>
              <a:gd name="connsiteX35" fmla="*/ 1267773 w 3754095"/>
              <a:gd name="connsiteY35" fmla="*/ 61934 h 167864"/>
              <a:gd name="connsiteX36" fmla="*/ 1307847 w 3754095"/>
              <a:gd name="connsiteY36" fmla="*/ 127509 h 167864"/>
              <a:gd name="connsiteX37" fmla="*/ 1355206 w 3754095"/>
              <a:gd name="connsiteY37" fmla="*/ 65577 h 167864"/>
              <a:gd name="connsiteX38" fmla="*/ 1406208 w 3754095"/>
              <a:gd name="connsiteY38" fmla="*/ 142081 h 167864"/>
              <a:gd name="connsiteX39" fmla="*/ 1438996 w 3754095"/>
              <a:gd name="connsiteY39" fmla="*/ 51005 h 167864"/>
              <a:gd name="connsiteX40" fmla="*/ 1504570 w 3754095"/>
              <a:gd name="connsiteY40" fmla="*/ 138438 h 167864"/>
              <a:gd name="connsiteX41" fmla="*/ 1544643 w 3754095"/>
              <a:gd name="connsiteY41" fmla="*/ 40076 h 167864"/>
              <a:gd name="connsiteX42" fmla="*/ 1592003 w 3754095"/>
              <a:gd name="connsiteY42" fmla="*/ 149367 h 167864"/>
              <a:gd name="connsiteX43" fmla="*/ 1635719 w 3754095"/>
              <a:gd name="connsiteY43" fmla="*/ 32790 h 167864"/>
              <a:gd name="connsiteX44" fmla="*/ 1679435 w 3754095"/>
              <a:gd name="connsiteY44" fmla="*/ 138438 h 167864"/>
              <a:gd name="connsiteX45" fmla="*/ 1712223 w 3754095"/>
              <a:gd name="connsiteY45" fmla="*/ 18218 h 167864"/>
              <a:gd name="connsiteX46" fmla="*/ 1748653 w 3754095"/>
              <a:gd name="connsiteY46" fmla="*/ 123866 h 167864"/>
              <a:gd name="connsiteX47" fmla="*/ 1796012 w 3754095"/>
              <a:gd name="connsiteY47" fmla="*/ 18218 h 167864"/>
              <a:gd name="connsiteX48" fmla="*/ 1828800 w 3754095"/>
              <a:gd name="connsiteY48" fmla="*/ 123866 h 167864"/>
              <a:gd name="connsiteX49" fmla="*/ 1868873 w 3754095"/>
              <a:gd name="connsiteY49" fmla="*/ 7289 h 167864"/>
              <a:gd name="connsiteX50" fmla="*/ 1916232 w 3754095"/>
              <a:gd name="connsiteY50" fmla="*/ 123866 h 167864"/>
              <a:gd name="connsiteX51" fmla="*/ 1959949 w 3754095"/>
              <a:gd name="connsiteY51" fmla="*/ 3646 h 167864"/>
              <a:gd name="connsiteX52" fmla="*/ 2003665 w 3754095"/>
              <a:gd name="connsiteY52" fmla="*/ 123866 h 167864"/>
              <a:gd name="connsiteX53" fmla="*/ 2043738 w 3754095"/>
              <a:gd name="connsiteY53" fmla="*/ 3 h 167864"/>
              <a:gd name="connsiteX54" fmla="*/ 2087455 w 3754095"/>
              <a:gd name="connsiteY54" fmla="*/ 120223 h 167864"/>
              <a:gd name="connsiteX55" fmla="*/ 2131171 w 3754095"/>
              <a:gd name="connsiteY55" fmla="*/ 14575 h 167864"/>
              <a:gd name="connsiteX56" fmla="*/ 2167601 w 3754095"/>
              <a:gd name="connsiteY56" fmla="*/ 123866 h 167864"/>
              <a:gd name="connsiteX57" fmla="*/ 2214961 w 3754095"/>
              <a:gd name="connsiteY57" fmla="*/ 25504 h 167864"/>
              <a:gd name="connsiteX58" fmla="*/ 2280535 w 3754095"/>
              <a:gd name="connsiteY58" fmla="*/ 138438 h 167864"/>
              <a:gd name="connsiteX59" fmla="*/ 2329671 w 3754095"/>
              <a:gd name="connsiteY59" fmla="*/ 27633 h 167864"/>
              <a:gd name="connsiteX60" fmla="*/ 2380675 w 3754095"/>
              <a:gd name="connsiteY60" fmla="*/ 158694 h 167864"/>
              <a:gd name="connsiteX61" fmla="*/ 2428033 w 3754095"/>
              <a:gd name="connsiteY61" fmla="*/ 58818 h 167864"/>
              <a:gd name="connsiteX62" fmla="*/ 2466329 w 3754095"/>
              <a:gd name="connsiteY62" fmla="*/ 167846 h 167864"/>
              <a:gd name="connsiteX63" fmla="*/ 2515379 w 3754095"/>
              <a:gd name="connsiteY63" fmla="*/ 68145 h 167864"/>
              <a:gd name="connsiteX64" fmla="*/ 2571889 w 3754095"/>
              <a:gd name="connsiteY64" fmla="*/ 155051 h 167864"/>
              <a:gd name="connsiteX65" fmla="*/ 2615518 w 3754095"/>
              <a:gd name="connsiteY65" fmla="*/ 57127 h 167864"/>
              <a:gd name="connsiteX66" fmla="*/ 2670339 w 3754095"/>
              <a:gd name="connsiteY66" fmla="*/ 155051 h 167864"/>
              <a:gd name="connsiteX67" fmla="*/ 2726762 w 3754095"/>
              <a:gd name="connsiteY67" fmla="*/ 57128 h 167864"/>
              <a:gd name="connsiteX68" fmla="*/ 2768613 w 3754095"/>
              <a:gd name="connsiteY68" fmla="*/ 147765 h 167864"/>
              <a:gd name="connsiteX69" fmla="*/ 2812329 w 3754095"/>
              <a:gd name="connsiteY69" fmla="*/ 55087 h 167864"/>
              <a:gd name="connsiteX70" fmla="*/ 2850624 w 3754095"/>
              <a:gd name="connsiteY70" fmla="*/ 158694 h 167864"/>
              <a:gd name="connsiteX71" fmla="*/ 2903493 w 3754095"/>
              <a:gd name="connsiteY71" fmla="*/ 73653 h 167864"/>
              <a:gd name="connsiteX72" fmla="*/ 2939835 w 3754095"/>
              <a:gd name="connsiteY72" fmla="*/ 164203 h 167864"/>
              <a:gd name="connsiteX73" fmla="*/ 2988973 w 3754095"/>
              <a:gd name="connsiteY73" fmla="*/ 66278 h 167864"/>
              <a:gd name="connsiteX74" fmla="*/ 3036420 w 3754095"/>
              <a:gd name="connsiteY74" fmla="*/ 145987 h 167864"/>
              <a:gd name="connsiteX75" fmla="*/ 3092842 w 3754095"/>
              <a:gd name="connsiteY75" fmla="*/ 66279 h 167864"/>
              <a:gd name="connsiteX76" fmla="*/ 3143845 w 3754095"/>
              <a:gd name="connsiteY76" fmla="*/ 155052 h 167864"/>
              <a:gd name="connsiteX77" fmla="*/ 3205775 w 3754095"/>
              <a:gd name="connsiteY77" fmla="*/ 55437 h 167864"/>
              <a:gd name="connsiteX78" fmla="*/ 3260421 w 3754095"/>
              <a:gd name="connsiteY78" fmla="*/ 160822 h 167864"/>
              <a:gd name="connsiteX79" fmla="*/ 3325996 w 3754095"/>
              <a:gd name="connsiteY79" fmla="*/ 46287 h 167864"/>
              <a:gd name="connsiteX80" fmla="*/ 3402588 w 3754095"/>
              <a:gd name="connsiteY80" fmla="*/ 155139 h 167864"/>
              <a:gd name="connsiteX81" fmla="*/ 3469851 w 3754095"/>
              <a:gd name="connsiteY81" fmla="*/ 59081 h 167864"/>
              <a:gd name="connsiteX82" fmla="*/ 3553818 w 3754095"/>
              <a:gd name="connsiteY82" fmla="*/ 147765 h 167864"/>
              <a:gd name="connsiteX83" fmla="*/ 3603042 w 3754095"/>
              <a:gd name="connsiteY83" fmla="*/ 46374 h 167864"/>
              <a:gd name="connsiteX84" fmla="*/ 3659377 w 3754095"/>
              <a:gd name="connsiteY84" fmla="*/ 155051 h 167864"/>
              <a:gd name="connsiteX85" fmla="*/ 3714110 w 3754095"/>
              <a:gd name="connsiteY85" fmla="*/ 50017 h 167864"/>
              <a:gd name="connsiteX86" fmla="*/ 3754095 w 3754095"/>
              <a:gd name="connsiteY86" fmla="*/ 158694 h 167864"/>
              <a:gd name="connsiteX0" fmla="*/ 0 w 3714110"/>
              <a:gd name="connsiteY0" fmla="*/ 142081 h 167864"/>
              <a:gd name="connsiteX1" fmla="*/ 43716 w 3714110"/>
              <a:gd name="connsiteY1" fmla="*/ 109293 h 167864"/>
              <a:gd name="connsiteX2" fmla="*/ 65574 w 3714110"/>
              <a:gd name="connsiteY2" fmla="*/ 149367 h 167864"/>
              <a:gd name="connsiteX3" fmla="*/ 94718 w 3714110"/>
              <a:gd name="connsiteY3" fmla="*/ 112936 h 167864"/>
              <a:gd name="connsiteX4" fmla="*/ 138435 w 3714110"/>
              <a:gd name="connsiteY4" fmla="*/ 142081 h 167864"/>
              <a:gd name="connsiteX5" fmla="*/ 167579 w 3714110"/>
              <a:gd name="connsiteY5" fmla="*/ 116580 h 167864"/>
              <a:gd name="connsiteX6" fmla="*/ 204009 w 3714110"/>
              <a:gd name="connsiteY6" fmla="*/ 160296 h 167864"/>
              <a:gd name="connsiteX7" fmla="*/ 240439 w 3714110"/>
              <a:gd name="connsiteY7" fmla="*/ 116580 h 167864"/>
              <a:gd name="connsiteX8" fmla="*/ 291442 w 3714110"/>
              <a:gd name="connsiteY8" fmla="*/ 145724 h 167864"/>
              <a:gd name="connsiteX9" fmla="*/ 331515 w 3714110"/>
              <a:gd name="connsiteY9" fmla="*/ 105650 h 167864"/>
              <a:gd name="connsiteX10" fmla="*/ 371588 w 3714110"/>
              <a:gd name="connsiteY10" fmla="*/ 145724 h 167864"/>
              <a:gd name="connsiteX11" fmla="*/ 415305 w 3714110"/>
              <a:gd name="connsiteY11" fmla="*/ 102007 h 167864"/>
              <a:gd name="connsiteX12" fmla="*/ 444449 w 3714110"/>
              <a:gd name="connsiteY12" fmla="*/ 138438 h 167864"/>
              <a:gd name="connsiteX13" fmla="*/ 480879 w 3714110"/>
              <a:gd name="connsiteY13" fmla="*/ 105650 h 167864"/>
              <a:gd name="connsiteX14" fmla="*/ 510023 w 3714110"/>
              <a:gd name="connsiteY14" fmla="*/ 142081 h 167864"/>
              <a:gd name="connsiteX15" fmla="*/ 539168 w 3714110"/>
              <a:gd name="connsiteY15" fmla="*/ 105650 h 167864"/>
              <a:gd name="connsiteX16" fmla="*/ 561026 w 3714110"/>
              <a:gd name="connsiteY16" fmla="*/ 145724 h 167864"/>
              <a:gd name="connsiteX17" fmla="*/ 601099 w 3714110"/>
              <a:gd name="connsiteY17" fmla="*/ 105650 h 167864"/>
              <a:gd name="connsiteX18" fmla="*/ 644815 w 3714110"/>
              <a:gd name="connsiteY18" fmla="*/ 142081 h 167864"/>
              <a:gd name="connsiteX19" fmla="*/ 673960 w 3714110"/>
              <a:gd name="connsiteY19" fmla="*/ 102007 h 167864"/>
              <a:gd name="connsiteX20" fmla="*/ 703104 w 3714110"/>
              <a:gd name="connsiteY20" fmla="*/ 142081 h 167864"/>
              <a:gd name="connsiteX21" fmla="*/ 724962 w 3714110"/>
              <a:gd name="connsiteY21" fmla="*/ 94721 h 167864"/>
              <a:gd name="connsiteX22" fmla="*/ 779608 w 3714110"/>
              <a:gd name="connsiteY22" fmla="*/ 138438 h 167864"/>
              <a:gd name="connsiteX23" fmla="*/ 819681 w 3714110"/>
              <a:gd name="connsiteY23" fmla="*/ 102007 h 167864"/>
              <a:gd name="connsiteX24" fmla="*/ 867040 w 3714110"/>
              <a:gd name="connsiteY24" fmla="*/ 145724 h 167864"/>
              <a:gd name="connsiteX25" fmla="*/ 903470 w 3714110"/>
              <a:gd name="connsiteY25" fmla="*/ 94721 h 167864"/>
              <a:gd name="connsiteX26" fmla="*/ 958116 w 3714110"/>
              <a:gd name="connsiteY26" fmla="*/ 142081 h 167864"/>
              <a:gd name="connsiteX27" fmla="*/ 998189 w 3714110"/>
              <a:gd name="connsiteY27" fmla="*/ 72863 h 167864"/>
              <a:gd name="connsiteX28" fmla="*/ 1038263 w 3714110"/>
              <a:gd name="connsiteY28" fmla="*/ 153010 h 167864"/>
              <a:gd name="connsiteX29" fmla="*/ 1063764 w 3714110"/>
              <a:gd name="connsiteY29" fmla="*/ 80149 h 167864"/>
              <a:gd name="connsiteX30" fmla="*/ 1103837 w 3714110"/>
              <a:gd name="connsiteY30" fmla="*/ 145724 h 167864"/>
              <a:gd name="connsiteX31" fmla="*/ 1129338 w 3714110"/>
              <a:gd name="connsiteY31" fmla="*/ 69220 h 167864"/>
              <a:gd name="connsiteX32" fmla="*/ 1176698 w 3714110"/>
              <a:gd name="connsiteY32" fmla="*/ 134795 h 167864"/>
              <a:gd name="connsiteX33" fmla="*/ 1198556 w 3714110"/>
              <a:gd name="connsiteY33" fmla="*/ 65577 h 167864"/>
              <a:gd name="connsiteX34" fmla="*/ 1231343 w 3714110"/>
              <a:gd name="connsiteY34" fmla="*/ 149367 h 167864"/>
              <a:gd name="connsiteX35" fmla="*/ 1267773 w 3714110"/>
              <a:gd name="connsiteY35" fmla="*/ 61934 h 167864"/>
              <a:gd name="connsiteX36" fmla="*/ 1307847 w 3714110"/>
              <a:gd name="connsiteY36" fmla="*/ 127509 h 167864"/>
              <a:gd name="connsiteX37" fmla="*/ 1355206 w 3714110"/>
              <a:gd name="connsiteY37" fmla="*/ 65577 h 167864"/>
              <a:gd name="connsiteX38" fmla="*/ 1406208 w 3714110"/>
              <a:gd name="connsiteY38" fmla="*/ 142081 h 167864"/>
              <a:gd name="connsiteX39" fmla="*/ 1438996 w 3714110"/>
              <a:gd name="connsiteY39" fmla="*/ 51005 h 167864"/>
              <a:gd name="connsiteX40" fmla="*/ 1504570 w 3714110"/>
              <a:gd name="connsiteY40" fmla="*/ 138438 h 167864"/>
              <a:gd name="connsiteX41" fmla="*/ 1544643 w 3714110"/>
              <a:gd name="connsiteY41" fmla="*/ 40076 h 167864"/>
              <a:gd name="connsiteX42" fmla="*/ 1592003 w 3714110"/>
              <a:gd name="connsiteY42" fmla="*/ 149367 h 167864"/>
              <a:gd name="connsiteX43" fmla="*/ 1635719 w 3714110"/>
              <a:gd name="connsiteY43" fmla="*/ 32790 h 167864"/>
              <a:gd name="connsiteX44" fmla="*/ 1679435 w 3714110"/>
              <a:gd name="connsiteY44" fmla="*/ 138438 h 167864"/>
              <a:gd name="connsiteX45" fmla="*/ 1712223 w 3714110"/>
              <a:gd name="connsiteY45" fmla="*/ 18218 h 167864"/>
              <a:gd name="connsiteX46" fmla="*/ 1748653 w 3714110"/>
              <a:gd name="connsiteY46" fmla="*/ 123866 h 167864"/>
              <a:gd name="connsiteX47" fmla="*/ 1796012 w 3714110"/>
              <a:gd name="connsiteY47" fmla="*/ 18218 h 167864"/>
              <a:gd name="connsiteX48" fmla="*/ 1828800 w 3714110"/>
              <a:gd name="connsiteY48" fmla="*/ 123866 h 167864"/>
              <a:gd name="connsiteX49" fmla="*/ 1868873 w 3714110"/>
              <a:gd name="connsiteY49" fmla="*/ 7289 h 167864"/>
              <a:gd name="connsiteX50" fmla="*/ 1916232 w 3714110"/>
              <a:gd name="connsiteY50" fmla="*/ 123866 h 167864"/>
              <a:gd name="connsiteX51" fmla="*/ 1959949 w 3714110"/>
              <a:gd name="connsiteY51" fmla="*/ 3646 h 167864"/>
              <a:gd name="connsiteX52" fmla="*/ 2003665 w 3714110"/>
              <a:gd name="connsiteY52" fmla="*/ 123866 h 167864"/>
              <a:gd name="connsiteX53" fmla="*/ 2043738 w 3714110"/>
              <a:gd name="connsiteY53" fmla="*/ 3 h 167864"/>
              <a:gd name="connsiteX54" fmla="*/ 2087455 w 3714110"/>
              <a:gd name="connsiteY54" fmla="*/ 120223 h 167864"/>
              <a:gd name="connsiteX55" fmla="*/ 2131171 w 3714110"/>
              <a:gd name="connsiteY55" fmla="*/ 14575 h 167864"/>
              <a:gd name="connsiteX56" fmla="*/ 2167601 w 3714110"/>
              <a:gd name="connsiteY56" fmla="*/ 123866 h 167864"/>
              <a:gd name="connsiteX57" fmla="*/ 2214961 w 3714110"/>
              <a:gd name="connsiteY57" fmla="*/ 25504 h 167864"/>
              <a:gd name="connsiteX58" fmla="*/ 2280535 w 3714110"/>
              <a:gd name="connsiteY58" fmla="*/ 138438 h 167864"/>
              <a:gd name="connsiteX59" fmla="*/ 2329671 w 3714110"/>
              <a:gd name="connsiteY59" fmla="*/ 27633 h 167864"/>
              <a:gd name="connsiteX60" fmla="*/ 2380675 w 3714110"/>
              <a:gd name="connsiteY60" fmla="*/ 158694 h 167864"/>
              <a:gd name="connsiteX61" fmla="*/ 2428033 w 3714110"/>
              <a:gd name="connsiteY61" fmla="*/ 58818 h 167864"/>
              <a:gd name="connsiteX62" fmla="*/ 2466329 w 3714110"/>
              <a:gd name="connsiteY62" fmla="*/ 167846 h 167864"/>
              <a:gd name="connsiteX63" fmla="*/ 2515379 w 3714110"/>
              <a:gd name="connsiteY63" fmla="*/ 68145 h 167864"/>
              <a:gd name="connsiteX64" fmla="*/ 2571889 w 3714110"/>
              <a:gd name="connsiteY64" fmla="*/ 155051 h 167864"/>
              <a:gd name="connsiteX65" fmla="*/ 2615518 w 3714110"/>
              <a:gd name="connsiteY65" fmla="*/ 57127 h 167864"/>
              <a:gd name="connsiteX66" fmla="*/ 2670339 w 3714110"/>
              <a:gd name="connsiteY66" fmla="*/ 155051 h 167864"/>
              <a:gd name="connsiteX67" fmla="*/ 2726762 w 3714110"/>
              <a:gd name="connsiteY67" fmla="*/ 57128 h 167864"/>
              <a:gd name="connsiteX68" fmla="*/ 2768613 w 3714110"/>
              <a:gd name="connsiteY68" fmla="*/ 147765 h 167864"/>
              <a:gd name="connsiteX69" fmla="*/ 2812329 w 3714110"/>
              <a:gd name="connsiteY69" fmla="*/ 55087 h 167864"/>
              <a:gd name="connsiteX70" fmla="*/ 2850624 w 3714110"/>
              <a:gd name="connsiteY70" fmla="*/ 158694 h 167864"/>
              <a:gd name="connsiteX71" fmla="*/ 2903493 w 3714110"/>
              <a:gd name="connsiteY71" fmla="*/ 73653 h 167864"/>
              <a:gd name="connsiteX72" fmla="*/ 2939835 w 3714110"/>
              <a:gd name="connsiteY72" fmla="*/ 164203 h 167864"/>
              <a:gd name="connsiteX73" fmla="*/ 2988973 w 3714110"/>
              <a:gd name="connsiteY73" fmla="*/ 66278 h 167864"/>
              <a:gd name="connsiteX74" fmla="*/ 3036420 w 3714110"/>
              <a:gd name="connsiteY74" fmla="*/ 145987 h 167864"/>
              <a:gd name="connsiteX75" fmla="*/ 3092842 w 3714110"/>
              <a:gd name="connsiteY75" fmla="*/ 66279 h 167864"/>
              <a:gd name="connsiteX76" fmla="*/ 3143845 w 3714110"/>
              <a:gd name="connsiteY76" fmla="*/ 155052 h 167864"/>
              <a:gd name="connsiteX77" fmla="*/ 3205775 w 3714110"/>
              <a:gd name="connsiteY77" fmla="*/ 55437 h 167864"/>
              <a:gd name="connsiteX78" fmla="*/ 3260421 w 3714110"/>
              <a:gd name="connsiteY78" fmla="*/ 160822 h 167864"/>
              <a:gd name="connsiteX79" fmla="*/ 3325996 w 3714110"/>
              <a:gd name="connsiteY79" fmla="*/ 46287 h 167864"/>
              <a:gd name="connsiteX80" fmla="*/ 3402588 w 3714110"/>
              <a:gd name="connsiteY80" fmla="*/ 155139 h 167864"/>
              <a:gd name="connsiteX81" fmla="*/ 3469851 w 3714110"/>
              <a:gd name="connsiteY81" fmla="*/ 59081 h 167864"/>
              <a:gd name="connsiteX82" fmla="*/ 3553818 w 3714110"/>
              <a:gd name="connsiteY82" fmla="*/ 147765 h 167864"/>
              <a:gd name="connsiteX83" fmla="*/ 3603042 w 3714110"/>
              <a:gd name="connsiteY83" fmla="*/ 46374 h 167864"/>
              <a:gd name="connsiteX84" fmla="*/ 3659377 w 3714110"/>
              <a:gd name="connsiteY84" fmla="*/ 155051 h 167864"/>
              <a:gd name="connsiteX85" fmla="*/ 3714110 w 3714110"/>
              <a:gd name="connsiteY85" fmla="*/ 50017 h 167864"/>
              <a:gd name="connsiteX0" fmla="*/ 0 w 3659377"/>
              <a:gd name="connsiteY0" fmla="*/ 142081 h 167864"/>
              <a:gd name="connsiteX1" fmla="*/ 43716 w 3659377"/>
              <a:gd name="connsiteY1" fmla="*/ 109293 h 167864"/>
              <a:gd name="connsiteX2" fmla="*/ 65574 w 3659377"/>
              <a:gd name="connsiteY2" fmla="*/ 149367 h 167864"/>
              <a:gd name="connsiteX3" fmla="*/ 94718 w 3659377"/>
              <a:gd name="connsiteY3" fmla="*/ 112936 h 167864"/>
              <a:gd name="connsiteX4" fmla="*/ 138435 w 3659377"/>
              <a:gd name="connsiteY4" fmla="*/ 142081 h 167864"/>
              <a:gd name="connsiteX5" fmla="*/ 167579 w 3659377"/>
              <a:gd name="connsiteY5" fmla="*/ 116580 h 167864"/>
              <a:gd name="connsiteX6" fmla="*/ 204009 w 3659377"/>
              <a:gd name="connsiteY6" fmla="*/ 160296 h 167864"/>
              <a:gd name="connsiteX7" fmla="*/ 240439 w 3659377"/>
              <a:gd name="connsiteY7" fmla="*/ 116580 h 167864"/>
              <a:gd name="connsiteX8" fmla="*/ 291442 w 3659377"/>
              <a:gd name="connsiteY8" fmla="*/ 145724 h 167864"/>
              <a:gd name="connsiteX9" fmla="*/ 331515 w 3659377"/>
              <a:gd name="connsiteY9" fmla="*/ 105650 h 167864"/>
              <a:gd name="connsiteX10" fmla="*/ 371588 w 3659377"/>
              <a:gd name="connsiteY10" fmla="*/ 145724 h 167864"/>
              <a:gd name="connsiteX11" fmla="*/ 415305 w 3659377"/>
              <a:gd name="connsiteY11" fmla="*/ 102007 h 167864"/>
              <a:gd name="connsiteX12" fmla="*/ 444449 w 3659377"/>
              <a:gd name="connsiteY12" fmla="*/ 138438 h 167864"/>
              <a:gd name="connsiteX13" fmla="*/ 480879 w 3659377"/>
              <a:gd name="connsiteY13" fmla="*/ 105650 h 167864"/>
              <a:gd name="connsiteX14" fmla="*/ 510023 w 3659377"/>
              <a:gd name="connsiteY14" fmla="*/ 142081 h 167864"/>
              <a:gd name="connsiteX15" fmla="*/ 539168 w 3659377"/>
              <a:gd name="connsiteY15" fmla="*/ 105650 h 167864"/>
              <a:gd name="connsiteX16" fmla="*/ 561026 w 3659377"/>
              <a:gd name="connsiteY16" fmla="*/ 145724 h 167864"/>
              <a:gd name="connsiteX17" fmla="*/ 601099 w 3659377"/>
              <a:gd name="connsiteY17" fmla="*/ 105650 h 167864"/>
              <a:gd name="connsiteX18" fmla="*/ 644815 w 3659377"/>
              <a:gd name="connsiteY18" fmla="*/ 142081 h 167864"/>
              <a:gd name="connsiteX19" fmla="*/ 673960 w 3659377"/>
              <a:gd name="connsiteY19" fmla="*/ 102007 h 167864"/>
              <a:gd name="connsiteX20" fmla="*/ 703104 w 3659377"/>
              <a:gd name="connsiteY20" fmla="*/ 142081 h 167864"/>
              <a:gd name="connsiteX21" fmla="*/ 724962 w 3659377"/>
              <a:gd name="connsiteY21" fmla="*/ 94721 h 167864"/>
              <a:gd name="connsiteX22" fmla="*/ 779608 w 3659377"/>
              <a:gd name="connsiteY22" fmla="*/ 138438 h 167864"/>
              <a:gd name="connsiteX23" fmla="*/ 819681 w 3659377"/>
              <a:gd name="connsiteY23" fmla="*/ 102007 h 167864"/>
              <a:gd name="connsiteX24" fmla="*/ 867040 w 3659377"/>
              <a:gd name="connsiteY24" fmla="*/ 145724 h 167864"/>
              <a:gd name="connsiteX25" fmla="*/ 903470 w 3659377"/>
              <a:gd name="connsiteY25" fmla="*/ 94721 h 167864"/>
              <a:gd name="connsiteX26" fmla="*/ 958116 w 3659377"/>
              <a:gd name="connsiteY26" fmla="*/ 142081 h 167864"/>
              <a:gd name="connsiteX27" fmla="*/ 998189 w 3659377"/>
              <a:gd name="connsiteY27" fmla="*/ 72863 h 167864"/>
              <a:gd name="connsiteX28" fmla="*/ 1038263 w 3659377"/>
              <a:gd name="connsiteY28" fmla="*/ 153010 h 167864"/>
              <a:gd name="connsiteX29" fmla="*/ 1063764 w 3659377"/>
              <a:gd name="connsiteY29" fmla="*/ 80149 h 167864"/>
              <a:gd name="connsiteX30" fmla="*/ 1103837 w 3659377"/>
              <a:gd name="connsiteY30" fmla="*/ 145724 h 167864"/>
              <a:gd name="connsiteX31" fmla="*/ 1129338 w 3659377"/>
              <a:gd name="connsiteY31" fmla="*/ 69220 h 167864"/>
              <a:gd name="connsiteX32" fmla="*/ 1176698 w 3659377"/>
              <a:gd name="connsiteY32" fmla="*/ 134795 h 167864"/>
              <a:gd name="connsiteX33" fmla="*/ 1198556 w 3659377"/>
              <a:gd name="connsiteY33" fmla="*/ 65577 h 167864"/>
              <a:gd name="connsiteX34" fmla="*/ 1231343 w 3659377"/>
              <a:gd name="connsiteY34" fmla="*/ 149367 h 167864"/>
              <a:gd name="connsiteX35" fmla="*/ 1267773 w 3659377"/>
              <a:gd name="connsiteY35" fmla="*/ 61934 h 167864"/>
              <a:gd name="connsiteX36" fmla="*/ 1307847 w 3659377"/>
              <a:gd name="connsiteY36" fmla="*/ 127509 h 167864"/>
              <a:gd name="connsiteX37" fmla="*/ 1355206 w 3659377"/>
              <a:gd name="connsiteY37" fmla="*/ 65577 h 167864"/>
              <a:gd name="connsiteX38" fmla="*/ 1406208 w 3659377"/>
              <a:gd name="connsiteY38" fmla="*/ 142081 h 167864"/>
              <a:gd name="connsiteX39" fmla="*/ 1438996 w 3659377"/>
              <a:gd name="connsiteY39" fmla="*/ 51005 h 167864"/>
              <a:gd name="connsiteX40" fmla="*/ 1504570 w 3659377"/>
              <a:gd name="connsiteY40" fmla="*/ 138438 h 167864"/>
              <a:gd name="connsiteX41" fmla="*/ 1544643 w 3659377"/>
              <a:gd name="connsiteY41" fmla="*/ 40076 h 167864"/>
              <a:gd name="connsiteX42" fmla="*/ 1592003 w 3659377"/>
              <a:gd name="connsiteY42" fmla="*/ 149367 h 167864"/>
              <a:gd name="connsiteX43" fmla="*/ 1635719 w 3659377"/>
              <a:gd name="connsiteY43" fmla="*/ 32790 h 167864"/>
              <a:gd name="connsiteX44" fmla="*/ 1679435 w 3659377"/>
              <a:gd name="connsiteY44" fmla="*/ 138438 h 167864"/>
              <a:gd name="connsiteX45" fmla="*/ 1712223 w 3659377"/>
              <a:gd name="connsiteY45" fmla="*/ 18218 h 167864"/>
              <a:gd name="connsiteX46" fmla="*/ 1748653 w 3659377"/>
              <a:gd name="connsiteY46" fmla="*/ 123866 h 167864"/>
              <a:gd name="connsiteX47" fmla="*/ 1796012 w 3659377"/>
              <a:gd name="connsiteY47" fmla="*/ 18218 h 167864"/>
              <a:gd name="connsiteX48" fmla="*/ 1828800 w 3659377"/>
              <a:gd name="connsiteY48" fmla="*/ 123866 h 167864"/>
              <a:gd name="connsiteX49" fmla="*/ 1868873 w 3659377"/>
              <a:gd name="connsiteY49" fmla="*/ 7289 h 167864"/>
              <a:gd name="connsiteX50" fmla="*/ 1916232 w 3659377"/>
              <a:gd name="connsiteY50" fmla="*/ 123866 h 167864"/>
              <a:gd name="connsiteX51" fmla="*/ 1959949 w 3659377"/>
              <a:gd name="connsiteY51" fmla="*/ 3646 h 167864"/>
              <a:gd name="connsiteX52" fmla="*/ 2003665 w 3659377"/>
              <a:gd name="connsiteY52" fmla="*/ 123866 h 167864"/>
              <a:gd name="connsiteX53" fmla="*/ 2043738 w 3659377"/>
              <a:gd name="connsiteY53" fmla="*/ 3 h 167864"/>
              <a:gd name="connsiteX54" fmla="*/ 2087455 w 3659377"/>
              <a:gd name="connsiteY54" fmla="*/ 120223 h 167864"/>
              <a:gd name="connsiteX55" fmla="*/ 2131171 w 3659377"/>
              <a:gd name="connsiteY55" fmla="*/ 14575 h 167864"/>
              <a:gd name="connsiteX56" fmla="*/ 2167601 w 3659377"/>
              <a:gd name="connsiteY56" fmla="*/ 123866 h 167864"/>
              <a:gd name="connsiteX57" fmla="*/ 2214961 w 3659377"/>
              <a:gd name="connsiteY57" fmla="*/ 25504 h 167864"/>
              <a:gd name="connsiteX58" fmla="*/ 2280535 w 3659377"/>
              <a:gd name="connsiteY58" fmla="*/ 138438 h 167864"/>
              <a:gd name="connsiteX59" fmla="*/ 2329671 w 3659377"/>
              <a:gd name="connsiteY59" fmla="*/ 27633 h 167864"/>
              <a:gd name="connsiteX60" fmla="*/ 2380675 w 3659377"/>
              <a:gd name="connsiteY60" fmla="*/ 158694 h 167864"/>
              <a:gd name="connsiteX61" fmla="*/ 2428033 w 3659377"/>
              <a:gd name="connsiteY61" fmla="*/ 58818 h 167864"/>
              <a:gd name="connsiteX62" fmla="*/ 2466329 w 3659377"/>
              <a:gd name="connsiteY62" fmla="*/ 167846 h 167864"/>
              <a:gd name="connsiteX63" fmla="*/ 2515379 w 3659377"/>
              <a:gd name="connsiteY63" fmla="*/ 68145 h 167864"/>
              <a:gd name="connsiteX64" fmla="*/ 2571889 w 3659377"/>
              <a:gd name="connsiteY64" fmla="*/ 155051 h 167864"/>
              <a:gd name="connsiteX65" fmla="*/ 2615518 w 3659377"/>
              <a:gd name="connsiteY65" fmla="*/ 57127 h 167864"/>
              <a:gd name="connsiteX66" fmla="*/ 2670339 w 3659377"/>
              <a:gd name="connsiteY66" fmla="*/ 155051 h 167864"/>
              <a:gd name="connsiteX67" fmla="*/ 2726762 w 3659377"/>
              <a:gd name="connsiteY67" fmla="*/ 57128 h 167864"/>
              <a:gd name="connsiteX68" fmla="*/ 2768613 w 3659377"/>
              <a:gd name="connsiteY68" fmla="*/ 147765 h 167864"/>
              <a:gd name="connsiteX69" fmla="*/ 2812329 w 3659377"/>
              <a:gd name="connsiteY69" fmla="*/ 55087 h 167864"/>
              <a:gd name="connsiteX70" fmla="*/ 2850624 w 3659377"/>
              <a:gd name="connsiteY70" fmla="*/ 158694 h 167864"/>
              <a:gd name="connsiteX71" fmla="*/ 2903493 w 3659377"/>
              <a:gd name="connsiteY71" fmla="*/ 73653 h 167864"/>
              <a:gd name="connsiteX72" fmla="*/ 2939835 w 3659377"/>
              <a:gd name="connsiteY72" fmla="*/ 164203 h 167864"/>
              <a:gd name="connsiteX73" fmla="*/ 2988973 w 3659377"/>
              <a:gd name="connsiteY73" fmla="*/ 66278 h 167864"/>
              <a:gd name="connsiteX74" fmla="*/ 3036420 w 3659377"/>
              <a:gd name="connsiteY74" fmla="*/ 145987 h 167864"/>
              <a:gd name="connsiteX75" fmla="*/ 3092842 w 3659377"/>
              <a:gd name="connsiteY75" fmla="*/ 66279 h 167864"/>
              <a:gd name="connsiteX76" fmla="*/ 3143845 w 3659377"/>
              <a:gd name="connsiteY76" fmla="*/ 155052 h 167864"/>
              <a:gd name="connsiteX77" fmla="*/ 3205775 w 3659377"/>
              <a:gd name="connsiteY77" fmla="*/ 55437 h 167864"/>
              <a:gd name="connsiteX78" fmla="*/ 3260421 w 3659377"/>
              <a:gd name="connsiteY78" fmla="*/ 160822 h 167864"/>
              <a:gd name="connsiteX79" fmla="*/ 3325996 w 3659377"/>
              <a:gd name="connsiteY79" fmla="*/ 46287 h 167864"/>
              <a:gd name="connsiteX80" fmla="*/ 3402588 w 3659377"/>
              <a:gd name="connsiteY80" fmla="*/ 155139 h 167864"/>
              <a:gd name="connsiteX81" fmla="*/ 3469851 w 3659377"/>
              <a:gd name="connsiteY81" fmla="*/ 59081 h 167864"/>
              <a:gd name="connsiteX82" fmla="*/ 3553818 w 3659377"/>
              <a:gd name="connsiteY82" fmla="*/ 147765 h 167864"/>
              <a:gd name="connsiteX83" fmla="*/ 3603042 w 3659377"/>
              <a:gd name="connsiteY83" fmla="*/ 46374 h 167864"/>
              <a:gd name="connsiteX84" fmla="*/ 3659377 w 3659377"/>
              <a:gd name="connsiteY84" fmla="*/ 155051 h 167864"/>
              <a:gd name="connsiteX0" fmla="*/ 0 w 3603042"/>
              <a:gd name="connsiteY0" fmla="*/ 142081 h 167864"/>
              <a:gd name="connsiteX1" fmla="*/ 43716 w 3603042"/>
              <a:gd name="connsiteY1" fmla="*/ 109293 h 167864"/>
              <a:gd name="connsiteX2" fmla="*/ 65574 w 3603042"/>
              <a:gd name="connsiteY2" fmla="*/ 149367 h 167864"/>
              <a:gd name="connsiteX3" fmla="*/ 94718 w 3603042"/>
              <a:gd name="connsiteY3" fmla="*/ 112936 h 167864"/>
              <a:gd name="connsiteX4" fmla="*/ 138435 w 3603042"/>
              <a:gd name="connsiteY4" fmla="*/ 142081 h 167864"/>
              <a:gd name="connsiteX5" fmla="*/ 167579 w 3603042"/>
              <a:gd name="connsiteY5" fmla="*/ 116580 h 167864"/>
              <a:gd name="connsiteX6" fmla="*/ 204009 w 3603042"/>
              <a:gd name="connsiteY6" fmla="*/ 160296 h 167864"/>
              <a:gd name="connsiteX7" fmla="*/ 240439 w 3603042"/>
              <a:gd name="connsiteY7" fmla="*/ 116580 h 167864"/>
              <a:gd name="connsiteX8" fmla="*/ 291442 w 3603042"/>
              <a:gd name="connsiteY8" fmla="*/ 145724 h 167864"/>
              <a:gd name="connsiteX9" fmla="*/ 331515 w 3603042"/>
              <a:gd name="connsiteY9" fmla="*/ 105650 h 167864"/>
              <a:gd name="connsiteX10" fmla="*/ 371588 w 3603042"/>
              <a:gd name="connsiteY10" fmla="*/ 145724 h 167864"/>
              <a:gd name="connsiteX11" fmla="*/ 415305 w 3603042"/>
              <a:gd name="connsiteY11" fmla="*/ 102007 h 167864"/>
              <a:gd name="connsiteX12" fmla="*/ 444449 w 3603042"/>
              <a:gd name="connsiteY12" fmla="*/ 138438 h 167864"/>
              <a:gd name="connsiteX13" fmla="*/ 480879 w 3603042"/>
              <a:gd name="connsiteY13" fmla="*/ 105650 h 167864"/>
              <a:gd name="connsiteX14" fmla="*/ 510023 w 3603042"/>
              <a:gd name="connsiteY14" fmla="*/ 142081 h 167864"/>
              <a:gd name="connsiteX15" fmla="*/ 539168 w 3603042"/>
              <a:gd name="connsiteY15" fmla="*/ 105650 h 167864"/>
              <a:gd name="connsiteX16" fmla="*/ 561026 w 3603042"/>
              <a:gd name="connsiteY16" fmla="*/ 145724 h 167864"/>
              <a:gd name="connsiteX17" fmla="*/ 601099 w 3603042"/>
              <a:gd name="connsiteY17" fmla="*/ 105650 h 167864"/>
              <a:gd name="connsiteX18" fmla="*/ 644815 w 3603042"/>
              <a:gd name="connsiteY18" fmla="*/ 142081 h 167864"/>
              <a:gd name="connsiteX19" fmla="*/ 673960 w 3603042"/>
              <a:gd name="connsiteY19" fmla="*/ 102007 h 167864"/>
              <a:gd name="connsiteX20" fmla="*/ 703104 w 3603042"/>
              <a:gd name="connsiteY20" fmla="*/ 142081 h 167864"/>
              <a:gd name="connsiteX21" fmla="*/ 724962 w 3603042"/>
              <a:gd name="connsiteY21" fmla="*/ 94721 h 167864"/>
              <a:gd name="connsiteX22" fmla="*/ 779608 w 3603042"/>
              <a:gd name="connsiteY22" fmla="*/ 138438 h 167864"/>
              <a:gd name="connsiteX23" fmla="*/ 819681 w 3603042"/>
              <a:gd name="connsiteY23" fmla="*/ 102007 h 167864"/>
              <a:gd name="connsiteX24" fmla="*/ 867040 w 3603042"/>
              <a:gd name="connsiteY24" fmla="*/ 145724 h 167864"/>
              <a:gd name="connsiteX25" fmla="*/ 903470 w 3603042"/>
              <a:gd name="connsiteY25" fmla="*/ 94721 h 167864"/>
              <a:gd name="connsiteX26" fmla="*/ 958116 w 3603042"/>
              <a:gd name="connsiteY26" fmla="*/ 142081 h 167864"/>
              <a:gd name="connsiteX27" fmla="*/ 998189 w 3603042"/>
              <a:gd name="connsiteY27" fmla="*/ 72863 h 167864"/>
              <a:gd name="connsiteX28" fmla="*/ 1038263 w 3603042"/>
              <a:gd name="connsiteY28" fmla="*/ 153010 h 167864"/>
              <a:gd name="connsiteX29" fmla="*/ 1063764 w 3603042"/>
              <a:gd name="connsiteY29" fmla="*/ 80149 h 167864"/>
              <a:gd name="connsiteX30" fmla="*/ 1103837 w 3603042"/>
              <a:gd name="connsiteY30" fmla="*/ 145724 h 167864"/>
              <a:gd name="connsiteX31" fmla="*/ 1129338 w 3603042"/>
              <a:gd name="connsiteY31" fmla="*/ 69220 h 167864"/>
              <a:gd name="connsiteX32" fmla="*/ 1176698 w 3603042"/>
              <a:gd name="connsiteY32" fmla="*/ 134795 h 167864"/>
              <a:gd name="connsiteX33" fmla="*/ 1198556 w 3603042"/>
              <a:gd name="connsiteY33" fmla="*/ 65577 h 167864"/>
              <a:gd name="connsiteX34" fmla="*/ 1231343 w 3603042"/>
              <a:gd name="connsiteY34" fmla="*/ 149367 h 167864"/>
              <a:gd name="connsiteX35" fmla="*/ 1267773 w 3603042"/>
              <a:gd name="connsiteY35" fmla="*/ 61934 h 167864"/>
              <a:gd name="connsiteX36" fmla="*/ 1307847 w 3603042"/>
              <a:gd name="connsiteY36" fmla="*/ 127509 h 167864"/>
              <a:gd name="connsiteX37" fmla="*/ 1355206 w 3603042"/>
              <a:gd name="connsiteY37" fmla="*/ 65577 h 167864"/>
              <a:gd name="connsiteX38" fmla="*/ 1406208 w 3603042"/>
              <a:gd name="connsiteY38" fmla="*/ 142081 h 167864"/>
              <a:gd name="connsiteX39" fmla="*/ 1438996 w 3603042"/>
              <a:gd name="connsiteY39" fmla="*/ 51005 h 167864"/>
              <a:gd name="connsiteX40" fmla="*/ 1504570 w 3603042"/>
              <a:gd name="connsiteY40" fmla="*/ 138438 h 167864"/>
              <a:gd name="connsiteX41" fmla="*/ 1544643 w 3603042"/>
              <a:gd name="connsiteY41" fmla="*/ 40076 h 167864"/>
              <a:gd name="connsiteX42" fmla="*/ 1592003 w 3603042"/>
              <a:gd name="connsiteY42" fmla="*/ 149367 h 167864"/>
              <a:gd name="connsiteX43" fmla="*/ 1635719 w 3603042"/>
              <a:gd name="connsiteY43" fmla="*/ 32790 h 167864"/>
              <a:gd name="connsiteX44" fmla="*/ 1679435 w 3603042"/>
              <a:gd name="connsiteY44" fmla="*/ 138438 h 167864"/>
              <a:gd name="connsiteX45" fmla="*/ 1712223 w 3603042"/>
              <a:gd name="connsiteY45" fmla="*/ 18218 h 167864"/>
              <a:gd name="connsiteX46" fmla="*/ 1748653 w 3603042"/>
              <a:gd name="connsiteY46" fmla="*/ 123866 h 167864"/>
              <a:gd name="connsiteX47" fmla="*/ 1796012 w 3603042"/>
              <a:gd name="connsiteY47" fmla="*/ 18218 h 167864"/>
              <a:gd name="connsiteX48" fmla="*/ 1828800 w 3603042"/>
              <a:gd name="connsiteY48" fmla="*/ 123866 h 167864"/>
              <a:gd name="connsiteX49" fmla="*/ 1868873 w 3603042"/>
              <a:gd name="connsiteY49" fmla="*/ 7289 h 167864"/>
              <a:gd name="connsiteX50" fmla="*/ 1916232 w 3603042"/>
              <a:gd name="connsiteY50" fmla="*/ 123866 h 167864"/>
              <a:gd name="connsiteX51" fmla="*/ 1959949 w 3603042"/>
              <a:gd name="connsiteY51" fmla="*/ 3646 h 167864"/>
              <a:gd name="connsiteX52" fmla="*/ 2003665 w 3603042"/>
              <a:gd name="connsiteY52" fmla="*/ 123866 h 167864"/>
              <a:gd name="connsiteX53" fmla="*/ 2043738 w 3603042"/>
              <a:gd name="connsiteY53" fmla="*/ 3 h 167864"/>
              <a:gd name="connsiteX54" fmla="*/ 2087455 w 3603042"/>
              <a:gd name="connsiteY54" fmla="*/ 120223 h 167864"/>
              <a:gd name="connsiteX55" fmla="*/ 2131171 w 3603042"/>
              <a:gd name="connsiteY55" fmla="*/ 14575 h 167864"/>
              <a:gd name="connsiteX56" fmla="*/ 2167601 w 3603042"/>
              <a:gd name="connsiteY56" fmla="*/ 123866 h 167864"/>
              <a:gd name="connsiteX57" fmla="*/ 2214961 w 3603042"/>
              <a:gd name="connsiteY57" fmla="*/ 25504 h 167864"/>
              <a:gd name="connsiteX58" fmla="*/ 2280535 w 3603042"/>
              <a:gd name="connsiteY58" fmla="*/ 138438 h 167864"/>
              <a:gd name="connsiteX59" fmla="*/ 2329671 w 3603042"/>
              <a:gd name="connsiteY59" fmla="*/ 27633 h 167864"/>
              <a:gd name="connsiteX60" fmla="*/ 2380675 w 3603042"/>
              <a:gd name="connsiteY60" fmla="*/ 158694 h 167864"/>
              <a:gd name="connsiteX61" fmla="*/ 2428033 w 3603042"/>
              <a:gd name="connsiteY61" fmla="*/ 58818 h 167864"/>
              <a:gd name="connsiteX62" fmla="*/ 2466329 w 3603042"/>
              <a:gd name="connsiteY62" fmla="*/ 167846 h 167864"/>
              <a:gd name="connsiteX63" fmla="*/ 2515379 w 3603042"/>
              <a:gd name="connsiteY63" fmla="*/ 68145 h 167864"/>
              <a:gd name="connsiteX64" fmla="*/ 2571889 w 3603042"/>
              <a:gd name="connsiteY64" fmla="*/ 155051 h 167864"/>
              <a:gd name="connsiteX65" fmla="*/ 2615518 w 3603042"/>
              <a:gd name="connsiteY65" fmla="*/ 57127 h 167864"/>
              <a:gd name="connsiteX66" fmla="*/ 2670339 w 3603042"/>
              <a:gd name="connsiteY66" fmla="*/ 155051 h 167864"/>
              <a:gd name="connsiteX67" fmla="*/ 2726762 w 3603042"/>
              <a:gd name="connsiteY67" fmla="*/ 57128 h 167864"/>
              <a:gd name="connsiteX68" fmla="*/ 2768613 w 3603042"/>
              <a:gd name="connsiteY68" fmla="*/ 147765 h 167864"/>
              <a:gd name="connsiteX69" fmla="*/ 2812329 w 3603042"/>
              <a:gd name="connsiteY69" fmla="*/ 55087 h 167864"/>
              <a:gd name="connsiteX70" fmla="*/ 2850624 w 3603042"/>
              <a:gd name="connsiteY70" fmla="*/ 158694 h 167864"/>
              <a:gd name="connsiteX71" fmla="*/ 2903493 w 3603042"/>
              <a:gd name="connsiteY71" fmla="*/ 73653 h 167864"/>
              <a:gd name="connsiteX72" fmla="*/ 2939835 w 3603042"/>
              <a:gd name="connsiteY72" fmla="*/ 164203 h 167864"/>
              <a:gd name="connsiteX73" fmla="*/ 2988973 w 3603042"/>
              <a:gd name="connsiteY73" fmla="*/ 66278 h 167864"/>
              <a:gd name="connsiteX74" fmla="*/ 3036420 w 3603042"/>
              <a:gd name="connsiteY74" fmla="*/ 145987 h 167864"/>
              <a:gd name="connsiteX75" fmla="*/ 3092842 w 3603042"/>
              <a:gd name="connsiteY75" fmla="*/ 66279 h 167864"/>
              <a:gd name="connsiteX76" fmla="*/ 3143845 w 3603042"/>
              <a:gd name="connsiteY76" fmla="*/ 155052 h 167864"/>
              <a:gd name="connsiteX77" fmla="*/ 3205775 w 3603042"/>
              <a:gd name="connsiteY77" fmla="*/ 55437 h 167864"/>
              <a:gd name="connsiteX78" fmla="*/ 3260421 w 3603042"/>
              <a:gd name="connsiteY78" fmla="*/ 160822 h 167864"/>
              <a:gd name="connsiteX79" fmla="*/ 3325996 w 3603042"/>
              <a:gd name="connsiteY79" fmla="*/ 46287 h 167864"/>
              <a:gd name="connsiteX80" fmla="*/ 3402588 w 3603042"/>
              <a:gd name="connsiteY80" fmla="*/ 155139 h 167864"/>
              <a:gd name="connsiteX81" fmla="*/ 3469851 w 3603042"/>
              <a:gd name="connsiteY81" fmla="*/ 59081 h 167864"/>
              <a:gd name="connsiteX82" fmla="*/ 3553818 w 3603042"/>
              <a:gd name="connsiteY82" fmla="*/ 147765 h 167864"/>
              <a:gd name="connsiteX83" fmla="*/ 3603042 w 3603042"/>
              <a:gd name="connsiteY83" fmla="*/ 46374 h 167864"/>
              <a:gd name="connsiteX0" fmla="*/ 0 w 3553818"/>
              <a:gd name="connsiteY0" fmla="*/ 142081 h 167864"/>
              <a:gd name="connsiteX1" fmla="*/ 43716 w 3553818"/>
              <a:gd name="connsiteY1" fmla="*/ 109293 h 167864"/>
              <a:gd name="connsiteX2" fmla="*/ 65574 w 3553818"/>
              <a:gd name="connsiteY2" fmla="*/ 149367 h 167864"/>
              <a:gd name="connsiteX3" fmla="*/ 94718 w 3553818"/>
              <a:gd name="connsiteY3" fmla="*/ 112936 h 167864"/>
              <a:gd name="connsiteX4" fmla="*/ 138435 w 3553818"/>
              <a:gd name="connsiteY4" fmla="*/ 142081 h 167864"/>
              <a:gd name="connsiteX5" fmla="*/ 167579 w 3553818"/>
              <a:gd name="connsiteY5" fmla="*/ 116580 h 167864"/>
              <a:gd name="connsiteX6" fmla="*/ 204009 w 3553818"/>
              <a:gd name="connsiteY6" fmla="*/ 160296 h 167864"/>
              <a:gd name="connsiteX7" fmla="*/ 240439 w 3553818"/>
              <a:gd name="connsiteY7" fmla="*/ 116580 h 167864"/>
              <a:gd name="connsiteX8" fmla="*/ 291442 w 3553818"/>
              <a:gd name="connsiteY8" fmla="*/ 145724 h 167864"/>
              <a:gd name="connsiteX9" fmla="*/ 331515 w 3553818"/>
              <a:gd name="connsiteY9" fmla="*/ 105650 h 167864"/>
              <a:gd name="connsiteX10" fmla="*/ 371588 w 3553818"/>
              <a:gd name="connsiteY10" fmla="*/ 145724 h 167864"/>
              <a:gd name="connsiteX11" fmla="*/ 415305 w 3553818"/>
              <a:gd name="connsiteY11" fmla="*/ 102007 h 167864"/>
              <a:gd name="connsiteX12" fmla="*/ 444449 w 3553818"/>
              <a:gd name="connsiteY12" fmla="*/ 138438 h 167864"/>
              <a:gd name="connsiteX13" fmla="*/ 480879 w 3553818"/>
              <a:gd name="connsiteY13" fmla="*/ 105650 h 167864"/>
              <a:gd name="connsiteX14" fmla="*/ 510023 w 3553818"/>
              <a:gd name="connsiteY14" fmla="*/ 142081 h 167864"/>
              <a:gd name="connsiteX15" fmla="*/ 539168 w 3553818"/>
              <a:gd name="connsiteY15" fmla="*/ 105650 h 167864"/>
              <a:gd name="connsiteX16" fmla="*/ 561026 w 3553818"/>
              <a:gd name="connsiteY16" fmla="*/ 145724 h 167864"/>
              <a:gd name="connsiteX17" fmla="*/ 601099 w 3553818"/>
              <a:gd name="connsiteY17" fmla="*/ 105650 h 167864"/>
              <a:gd name="connsiteX18" fmla="*/ 644815 w 3553818"/>
              <a:gd name="connsiteY18" fmla="*/ 142081 h 167864"/>
              <a:gd name="connsiteX19" fmla="*/ 673960 w 3553818"/>
              <a:gd name="connsiteY19" fmla="*/ 102007 h 167864"/>
              <a:gd name="connsiteX20" fmla="*/ 703104 w 3553818"/>
              <a:gd name="connsiteY20" fmla="*/ 142081 h 167864"/>
              <a:gd name="connsiteX21" fmla="*/ 724962 w 3553818"/>
              <a:gd name="connsiteY21" fmla="*/ 94721 h 167864"/>
              <a:gd name="connsiteX22" fmla="*/ 779608 w 3553818"/>
              <a:gd name="connsiteY22" fmla="*/ 138438 h 167864"/>
              <a:gd name="connsiteX23" fmla="*/ 819681 w 3553818"/>
              <a:gd name="connsiteY23" fmla="*/ 102007 h 167864"/>
              <a:gd name="connsiteX24" fmla="*/ 867040 w 3553818"/>
              <a:gd name="connsiteY24" fmla="*/ 145724 h 167864"/>
              <a:gd name="connsiteX25" fmla="*/ 903470 w 3553818"/>
              <a:gd name="connsiteY25" fmla="*/ 94721 h 167864"/>
              <a:gd name="connsiteX26" fmla="*/ 958116 w 3553818"/>
              <a:gd name="connsiteY26" fmla="*/ 142081 h 167864"/>
              <a:gd name="connsiteX27" fmla="*/ 998189 w 3553818"/>
              <a:gd name="connsiteY27" fmla="*/ 72863 h 167864"/>
              <a:gd name="connsiteX28" fmla="*/ 1038263 w 3553818"/>
              <a:gd name="connsiteY28" fmla="*/ 153010 h 167864"/>
              <a:gd name="connsiteX29" fmla="*/ 1063764 w 3553818"/>
              <a:gd name="connsiteY29" fmla="*/ 80149 h 167864"/>
              <a:gd name="connsiteX30" fmla="*/ 1103837 w 3553818"/>
              <a:gd name="connsiteY30" fmla="*/ 145724 h 167864"/>
              <a:gd name="connsiteX31" fmla="*/ 1129338 w 3553818"/>
              <a:gd name="connsiteY31" fmla="*/ 69220 h 167864"/>
              <a:gd name="connsiteX32" fmla="*/ 1176698 w 3553818"/>
              <a:gd name="connsiteY32" fmla="*/ 134795 h 167864"/>
              <a:gd name="connsiteX33" fmla="*/ 1198556 w 3553818"/>
              <a:gd name="connsiteY33" fmla="*/ 65577 h 167864"/>
              <a:gd name="connsiteX34" fmla="*/ 1231343 w 3553818"/>
              <a:gd name="connsiteY34" fmla="*/ 149367 h 167864"/>
              <a:gd name="connsiteX35" fmla="*/ 1267773 w 3553818"/>
              <a:gd name="connsiteY35" fmla="*/ 61934 h 167864"/>
              <a:gd name="connsiteX36" fmla="*/ 1307847 w 3553818"/>
              <a:gd name="connsiteY36" fmla="*/ 127509 h 167864"/>
              <a:gd name="connsiteX37" fmla="*/ 1355206 w 3553818"/>
              <a:gd name="connsiteY37" fmla="*/ 65577 h 167864"/>
              <a:gd name="connsiteX38" fmla="*/ 1406208 w 3553818"/>
              <a:gd name="connsiteY38" fmla="*/ 142081 h 167864"/>
              <a:gd name="connsiteX39" fmla="*/ 1438996 w 3553818"/>
              <a:gd name="connsiteY39" fmla="*/ 51005 h 167864"/>
              <a:gd name="connsiteX40" fmla="*/ 1504570 w 3553818"/>
              <a:gd name="connsiteY40" fmla="*/ 138438 h 167864"/>
              <a:gd name="connsiteX41" fmla="*/ 1544643 w 3553818"/>
              <a:gd name="connsiteY41" fmla="*/ 40076 h 167864"/>
              <a:gd name="connsiteX42" fmla="*/ 1592003 w 3553818"/>
              <a:gd name="connsiteY42" fmla="*/ 149367 h 167864"/>
              <a:gd name="connsiteX43" fmla="*/ 1635719 w 3553818"/>
              <a:gd name="connsiteY43" fmla="*/ 32790 h 167864"/>
              <a:gd name="connsiteX44" fmla="*/ 1679435 w 3553818"/>
              <a:gd name="connsiteY44" fmla="*/ 138438 h 167864"/>
              <a:gd name="connsiteX45" fmla="*/ 1712223 w 3553818"/>
              <a:gd name="connsiteY45" fmla="*/ 18218 h 167864"/>
              <a:gd name="connsiteX46" fmla="*/ 1748653 w 3553818"/>
              <a:gd name="connsiteY46" fmla="*/ 123866 h 167864"/>
              <a:gd name="connsiteX47" fmla="*/ 1796012 w 3553818"/>
              <a:gd name="connsiteY47" fmla="*/ 18218 h 167864"/>
              <a:gd name="connsiteX48" fmla="*/ 1828800 w 3553818"/>
              <a:gd name="connsiteY48" fmla="*/ 123866 h 167864"/>
              <a:gd name="connsiteX49" fmla="*/ 1868873 w 3553818"/>
              <a:gd name="connsiteY49" fmla="*/ 7289 h 167864"/>
              <a:gd name="connsiteX50" fmla="*/ 1916232 w 3553818"/>
              <a:gd name="connsiteY50" fmla="*/ 123866 h 167864"/>
              <a:gd name="connsiteX51" fmla="*/ 1959949 w 3553818"/>
              <a:gd name="connsiteY51" fmla="*/ 3646 h 167864"/>
              <a:gd name="connsiteX52" fmla="*/ 2003665 w 3553818"/>
              <a:gd name="connsiteY52" fmla="*/ 123866 h 167864"/>
              <a:gd name="connsiteX53" fmla="*/ 2043738 w 3553818"/>
              <a:gd name="connsiteY53" fmla="*/ 3 h 167864"/>
              <a:gd name="connsiteX54" fmla="*/ 2087455 w 3553818"/>
              <a:gd name="connsiteY54" fmla="*/ 120223 h 167864"/>
              <a:gd name="connsiteX55" fmla="*/ 2131171 w 3553818"/>
              <a:gd name="connsiteY55" fmla="*/ 14575 h 167864"/>
              <a:gd name="connsiteX56" fmla="*/ 2167601 w 3553818"/>
              <a:gd name="connsiteY56" fmla="*/ 123866 h 167864"/>
              <a:gd name="connsiteX57" fmla="*/ 2214961 w 3553818"/>
              <a:gd name="connsiteY57" fmla="*/ 25504 h 167864"/>
              <a:gd name="connsiteX58" fmla="*/ 2280535 w 3553818"/>
              <a:gd name="connsiteY58" fmla="*/ 138438 h 167864"/>
              <a:gd name="connsiteX59" fmla="*/ 2329671 w 3553818"/>
              <a:gd name="connsiteY59" fmla="*/ 27633 h 167864"/>
              <a:gd name="connsiteX60" fmla="*/ 2380675 w 3553818"/>
              <a:gd name="connsiteY60" fmla="*/ 158694 h 167864"/>
              <a:gd name="connsiteX61" fmla="*/ 2428033 w 3553818"/>
              <a:gd name="connsiteY61" fmla="*/ 58818 h 167864"/>
              <a:gd name="connsiteX62" fmla="*/ 2466329 w 3553818"/>
              <a:gd name="connsiteY62" fmla="*/ 167846 h 167864"/>
              <a:gd name="connsiteX63" fmla="*/ 2515379 w 3553818"/>
              <a:gd name="connsiteY63" fmla="*/ 68145 h 167864"/>
              <a:gd name="connsiteX64" fmla="*/ 2571889 w 3553818"/>
              <a:gd name="connsiteY64" fmla="*/ 155051 h 167864"/>
              <a:gd name="connsiteX65" fmla="*/ 2615518 w 3553818"/>
              <a:gd name="connsiteY65" fmla="*/ 57127 h 167864"/>
              <a:gd name="connsiteX66" fmla="*/ 2670339 w 3553818"/>
              <a:gd name="connsiteY66" fmla="*/ 155051 h 167864"/>
              <a:gd name="connsiteX67" fmla="*/ 2726762 w 3553818"/>
              <a:gd name="connsiteY67" fmla="*/ 57128 h 167864"/>
              <a:gd name="connsiteX68" fmla="*/ 2768613 w 3553818"/>
              <a:gd name="connsiteY68" fmla="*/ 147765 h 167864"/>
              <a:gd name="connsiteX69" fmla="*/ 2812329 w 3553818"/>
              <a:gd name="connsiteY69" fmla="*/ 55087 h 167864"/>
              <a:gd name="connsiteX70" fmla="*/ 2850624 w 3553818"/>
              <a:gd name="connsiteY70" fmla="*/ 158694 h 167864"/>
              <a:gd name="connsiteX71" fmla="*/ 2903493 w 3553818"/>
              <a:gd name="connsiteY71" fmla="*/ 73653 h 167864"/>
              <a:gd name="connsiteX72" fmla="*/ 2939835 w 3553818"/>
              <a:gd name="connsiteY72" fmla="*/ 164203 h 167864"/>
              <a:gd name="connsiteX73" fmla="*/ 2988973 w 3553818"/>
              <a:gd name="connsiteY73" fmla="*/ 66278 h 167864"/>
              <a:gd name="connsiteX74" fmla="*/ 3036420 w 3553818"/>
              <a:gd name="connsiteY74" fmla="*/ 145987 h 167864"/>
              <a:gd name="connsiteX75" fmla="*/ 3092842 w 3553818"/>
              <a:gd name="connsiteY75" fmla="*/ 66279 h 167864"/>
              <a:gd name="connsiteX76" fmla="*/ 3143845 w 3553818"/>
              <a:gd name="connsiteY76" fmla="*/ 155052 h 167864"/>
              <a:gd name="connsiteX77" fmla="*/ 3205775 w 3553818"/>
              <a:gd name="connsiteY77" fmla="*/ 55437 h 167864"/>
              <a:gd name="connsiteX78" fmla="*/ 3260421 w 3553818"/>
              <a:gd name="connsiteY78" fmla="*/ 160822 h 167864"/>
              <a:gd name="connsiteX79" fmla="*/ 3325996 w 3553818"/>
              <a:gd name="connsiteY79" fmla="*/ 46287 h 167864"/>
              <a:gd name="connsiteX80" fmla="*/ 3402588 w 3553818"/>
              <a:gd name="connsiteY80" fmla="*/ 155139 h 167864"/>
              <a:gd name="connsiteX81" fmla="*/ 3469851 w 3553818"/>
              <a:gd name="connsiteY81" fmla="*/ 59081 h 167864"/>
              <a:gd name="connsiteX82" fmla="*/ 3553818 w 3553818"/>
              <a:gd name="connsiteY82" fmla="*/ 147765 h 167864"/>
              <a:gd name="connsiteX0" fmla="*/ 0 w 3469851"/>
              <a:gd name="connsiteY0" fmla="*/ 142081 h 167864"/>
              <a:gd name="connsiteX1" fmla="*/ 43716 w 3469851"/>
              <a:gd name="connsiteY1" fmla="*/ 109293 h 167864"/>
              <a:gd name="connsiteX2" fmla="*/ 65574 w 3469851"/>
              <a:gd name="connsiteY2" fmla="*/ 149367 h 167864"/>
              <a:gd name="connsiteX3" fmla="*/ 94718 w 3469851"/>
              <a:gd name="connsiteY3" fmla="*/ 112936 h 167864"/>
              <a:gd name="connsiteX4" fmla="*/ 138435 w 3469851"/>
              <a:gd name="connsiteY4" fmla="*/ 142081 h 167864"/>
              <a:gd name="connsiteX5" fmla="*/ 167579 w 3469851"/>
              <a:gd name="connsiteY5" fmla="*/ 116580 h 167864"/>
              <a:gd name="connsiteX6" fmla="*/ 204009 w 3469851"/>
              <a:gd name="connsiteY6" fmla="*/ 160296 h 167864"/>
              <a:gd name="connsiteX7" fmla="*/ 240439 w 3469851"/>
              <a:gd name="connsiteY7" fmla="*/ 116580 h 167864"/>
              <a:gd name="connsiteX8" fmla="*/ 291442 w 3469851"/>
              <a:gd name="connsiteY8" fmla="*/ 145724 h 167864"/>
              <a:gd name="connsiteX9" fmla="*/ 331515 w 3469851"/>
              <a:gd name="connsiteY9" fmla="*/ 105650 h 167864"/>
              <a:gd name="connsiteX10" fmla="*/ 371588 w 3469851"/>
              <a:gd name="connsiteY10" fmla="*/ 145724 h 167864"/>
              <a:gd name="connsiteX11" fmla="*/ 415305 w 3469851"/>
              <a:gd name="connsiteY11" fmla="*/ 102007 h 167864"/>
              <a:gd name="connsiteX12" fmla="*/ 444449 w 3469851"/>
              <a:gd name="connsiteY12" fmla="*/ 138438 h 167864"/>
              <a:gd name="connsiteX13" fmla="*/ 480879 w 3469851"/>
              <a:gd name="connsiteY13" fmla="*/ 105650 h 167864"/>
              <a:gd name="connsiteX14" fmla="*/ 510023 w 3469851"/>
              <a:gd name="connsiteY14" fmla="*/ 142081 h 167864"/>
              <a:gd name="connsiteX15" fmla="*/ 539168 w 3469851"/>
              <a:gd name="connsiteY15" fmla="*/ 105650 h 167864"/>
              <a:gd name="connsiteX16" fmla="*/ 561026 w 3469851"/>
              <a:gd name="connsiteY16" fmla="*/ 145724 h 167864"/>
              <a:gd name="connsiteX17" fmla="*/ 601099 w 3469851"/>
              <a:gd name="connsiteY17" fmla="*/ 105650 h 167864"/>
              <a:gd name="connsiteX18" fmla="*/ 644815 w 3469851"/>
              <a:gd name="connsiteY18" fmla="*/ 142081 h 167864"/>
              <a:gd name="connsiteX19" fmla="*/ 673960 w 3469851"/>
              <a:gd name="connsiteY19" fmla="*/ 102007 h 167864"/>
              <a:gd name="connsiteX20" fmla="*/ 703104 w 3469851"/>
              <a:gd name="connsiteY20" fmla="*/ 142081 h 167864"/>
              <a:gd name="connsiteX21" fmla="*/ 724962 w 3469851"/>
              <a:gd name="connsiteY21" fmla="*/ 94721 h 167864"/>
              <a:gd name="connsiteX22" fmla="*/ 779608 w 3469851"/>
              <a:gd name="connsiteY22" fmla="*/ 138438 h 167864"/>
              <a:gd name="connsiteX23" fmla="*/ 819681 w 3469851"/>
              <a:gd name="connsiteY23" fmla="*/ 102007 h 167864"/>
              <a:gd name="connsiteX24" fmla="*/ 867040 w 3469851"/>
              <a:gd name="connsiteY24" fmla="*/ 145724 h 167864"/>
              <a:gd name="connsiteX25" fmla="*/ 903470 w 3469851"/>
              <a:gd name="connsiteY25" fmla="*/ 94721 h 167864"/>
              <a:gd name="connsiteX26" fmla="*/ 958116 w 3469851"/>
              <a:gd name="connsiteY26" fmla="*/ 142081 h 167864"/>
              <a:gd name="connsiteX27" fmla="*/ 998189 w 3469851"/>
              <a:gd name="connsiteY27" fmla="*/ 72863 h 167864"/>
              <a:gd name="connsiteX28" fmla="*/ 1038263 w 3469851"/>
              <a:gd name="connsiteY28" fmla="*/ 153010 h 167864"/>
              <a:gd name="connsiteX29" fmla="*/ 1063764 w 3469851"/>
              <a:gd name="connsiteY29" fmla="*/ 80149 h 167864"/>
              <a:gd name="connsiteX30" fmla="*/ 1103837 w 3469851"/>
              <a:gd name="connsiteY30" fmla="*/ 145724 h 167864"/>
              <a:gd name="connsiteX31" fmla="*/ 1129338 w 3469851"/>
              <a:gd name="connsiteY31" fmla="*/ 69220 h 167864"/>
              <a:gd name="connsiteX32" fmla="*/ 1176698 w 3469851"/>
              <a:gd name="connsiteY32" fmla="*/ 134795 h 167864"/>
              <a:gd name="connsiteX33" fmla="*/ 1198556 w 3469851"/>
              <a:gd name="connsiteY33" fmla="*/ 65577 h 167864"/>
              <a:gd name="connsiteX34" fmla="*/ 1231343 w 3469851"/>
              <a:gd name="connsiteY34" fmla="*/ 149367 h 167864"/>
              <a:gd name="connsiteX35" fmla="*/ 1267773 w 3469851"/>
              <a:gd name="connsiteY35" fmla="*/ 61934 h 167864"/>
              <a:gd name="connsiteX36" fmla="*/ 1307847 w 3469851"/>
              <a:gd name="connsiteY36" fmla="*/ 127509 h 167864"/>
              <a:gd name="connsiteX37" fmla="*/ 1355206 w 3469851"/>
              <a:gd name="connsiteY37" fmla="*/ 65577 h 167864"/>
              <a:gd name="connsiteX38" fmla="*/ 1406208 w 3469851"/>
              <a:gd name="connsiteY38" fmla="*/ 142081 h 167864"/>
              <a:gd name="connsiteX39" fmla="*/ 1438996 w 3469851"/>
              <a:gd name="connsiteY39" fmla="*/ 51005 h 167864"/>
              <a:gd name="connsiteX40" fmla="*/ 1504570 w 3469851"/>
              <a:gd name="connsiteY40" fmla="*/ 138438 h 167864"/>
              <a:gd name="connsiteX41" fmla="*/ 1544643 w 3469851"/>
              <a:gd name="connsiteY41" fmla="*/ 40076 h 167864"/>
              <a:gd name="connsiteX42" fmla="*/ 1592003 w 3469851"/>
              <a:gd name="connsiteY42" fmla="*/ 149367 h 167864"/>
              <a:gd name="connsiteX43" fmla="*/ 1635719 w 3469851"/>
              <a:gd name="connsiteY43" fmla="*/ 32790 h 167864"/>
              <a:gd name="connsiteX44" fmla="*/ 1679435 w 3469851"/>
              <a:gd name="connsiteY44" fmla="*/ 138438 h 167864"/>
              <a:gd name="connsiteX45" fmla="*/ 1712223 w 3469851"/>
              <a:gd name="connsiteY45" fmla="*/ 18218 h 167864"/>
              <a:gd name="connsiteX46" fmla="*/ 1748653 w 3469851"/>
              <a:gd name="connsiteY46" fmla="*/ 123866 h 167864"/>
              <a:gd name="connsiteX47" fmla="*/ 1796012 w 3469851"/>
              <a:gd name="connsiteY47" fmla="*/ 18218 h 167864"/>
              <a:gd name="connsiteX48" fmla="*/ 1828800 w 3469851"/>
              <a:gd name="connsiteY48" fmla="*/ 123866 h 167864"/>
              <a:gd name="connsiteX49" fmla="*/ 1868873 w 3469851"/>
              <a:gd name="connsiteY49" fmla="*/ 7289 h 167864"/>
              <a:gd name="connsiteX50" fmla="*/ 1916232 w 3469851"/>
              <a:gd name="connsiteY50" fmla="*/ 123866 h 167864"/>
              <a:gd name="connsiteX51" fmla="*/ 1959949 w 3469851"/>
              <a:gd name="connsiteY51" fmla="*/ 3646 h 167864"/>
              <a:gd name="connsiteX52" fmla="*/ 2003665 w 3469851"/>
              <a:gd name="connsiteY52" fmla="*/ 123866 h 167864"/>
              <a:gd name="connsiteX53" fmla="*/ 2043738 w 3469851"/>
              <a:gd name="connsiteY53" fmla="*/ 3 h 167864"/>
              <a:gd name="connsiteX54" fmla="*/ 2087455 w 3469851"/>
              <a:gd name="connsiteY54" fmla="*/ 120223 h 167864"/>
              <a:gd name="connsiteX55" fmla="*/ 2131171 w 3469851"/>
              <a:gd name="connsiteY55" fmla="*/ 14575 h 167864"/>
              <a:gd name="connsiteX56" fmla="*/ 2167601 w 3469851"/>
              <a:gd name="connsiteY56" fmla="*/ 123866 h 167864"/>
              <a:gd name="connsiteX57" fmla="*/ 2214961 w 3469851"/>
              <a:gd name="connsiteY57" fmla="*/ 25504 h 167864"/>
              <a:gd name="connsiteX58" fmla="*/ 2280535 w 3469851"/>
              <a:gd name="connsiteY58" fmla="*/ 138438 h 167864"/>
              <a:gd name="connsiteX59" fmla="*/ 2329671 w 3469851"/>
              <a:gd name="connsiteY59" fmla="*/ 27633 h 167864"/>
              <a:gd name="connsiteX60" fmla="*/ 2380675 w 3469851"/>
              <a:gd name="connsiteY60" fmla="*/ 158694 h 167864"/>
              <a:gd name="connsiteX61" fmla="*/ 2428033 w 3469851"/>
              <a:gd name="connsiteY61" fmla="*/ 58818 h 167864"/>
              <a:gd name="connsiteX62" fmla="*/ 2466329 w 3469851"/>
              <a:gd name="connsiteY62" fmla="*/ 167846 h 167864"/>
              <a:gd name="connsiteX63" fmla="*/ 2515379 w 3469851"/>
              <a:gd name="connsiteY63" fmla="*/ 68145 h 167864"/>
              <a:gd name="connsiteX64" fmla="*/ 2571889 w 3469851"/>
              <a:gd name="connsiteY64" fmla="*/ 155051 h 167864"/>
              <a:gd name="connsiteX65" fmla="*/ 2615518 w 3469851"/>
              <a:gd name="connsiteY65" fmla="*/ 57127 h 167864"/>
              <a:gd name="connsiteX66" fmla="*/ 2670339 w 3469851"/>
              <a:gd name="connsiteY66" fmla="*/ 155051 h 167864"/>
              <a:gd name="connsiteX67" fmla="*/ 2726762 w 3469851"/>
              <a:gd name="connsiteY67" fmla="*/ 57128 h 167864"/>
              <a:gd name="connsiteX68" fmla="*/ 2768613 w 3469851"/>
              <a:gd name="connsiteY68" fmla="*/ 147765 h 167864"/>
              <a:gd name="connsiteX69" fmla="*/ 2812329 w 3469851"/>
              <a:gd name="connsiteY69" fmla="*/ 55087 h 167864"/>
              <a:gd name="connsiteX70" fmla="*/ 2850624 w 3469851"/>
              <a:gd name="connsiteY70" fmla="*/ 158694 h 167864"/>
              <a:gd name="connsiteX71" fmla="*/ 2903493 w 3469851"/>
              <a:gd name="connsiteY71" fmla="*/ 73653 h 167864"/>
              <a:gd name="connsiteX72" fmla="*/ 2939835 w 3469851"/>
              <a:gd name="connsiteY72" fmla="*/ 164203 h 167864"/>
              <a:gd name="connsiteX73" fmla="*/ 2988973 w 3469851"/>
              <a:gd name="connsiteY73" fmla="*/ 66278 h 167864"/>
              <a:gd name="connsiteX74" fmla="*/ 3036420 w 3469851"/>
              <a:gd name="connsiteY74" fmla="*/ 145987 h 167864"/>
              <a:gd name="connsiteX75" fmla="*/ 3092842 w 3469851"/>
              <a:gd name="connsiteY75" fmla="*/ 66279 h 167864"/>
              <a:gd name="connsiteX76" fmla="*/ 3143845 w 3469851"/>
              <a:gd name="connsiteY76" fmla="*/ 155052 h 167864"/>
              <a:gd name="connsiteX77" fmla="*/ 3205775 w 3469851"/>
              <a:gd name="connsiteY77" fmla="*/ 55437 h 167864"/>
              <a:gd name="connsiteX78" fmla="*/ 3260421 w 3469851"/>
              <a:gd name="connsiteY78" fmla="*/ 160822 h 167864"/>
              <a:gd name="connsiteX79" fmla="*/ 3325996 w 3469851"/>
              <a:gd name="connsiteY79" fmla="*/ 46287 h 167864"/>
              <a:gd name="connsiteX80" fmla="*/ 3402588 w 3469851"/>
              <a:gd name="connsiteY80" fmla="*/ 155139 h 167864"/>
              <a:gd name="connsiteX81" fmla="*/ 3469851 w 3469851"/>
              <a:gd name="connsiteY81" fmla="*/ 59081 h 167864"/>
              <a:gd name="connsiteX0" fmla="*/ 0 w 3402588"/>
              <a:gd name="connsiteY0" fmla="*/ 142081 h 167864"/>
              <a:gd name="connsiteX1" fmla="*/ 43716 w 3402588"/>
              <a:gd name="connsiteY1" fmla="*/ 109293 h 167864"/>
              <a:gd name="connsiteX2" fmla="*/ 65574 w 3402588"/>
              <a:gd name="connsiteY2" fmla="*/ 149367 h 167864"/>
              <a:gd name="connsiteX3" fmla="*/ 94718 w 3402588"/>
              <a:gd name="connsiteY3" fmla="*/ 112936 h 167864"/>
              <a:gd name="connsiteX4" fmla="*/ 138435 w 3402588"/>
              <a:gd name="connsiteY4" fmla="*/ 142081 h 167864"/>
              <a:gd name="connsiteX5" fmla="*/ 167579 w 3402588"/>
              <a:gd name="connsiteY5" fmla="*/ 116580 h 167864"/>
              <a:gd name="connsiteX6" fmla="*/ 204009 w 3402588"/>
              <a:gd name="connsiteY6" fmla="*/ 160296 h 167864"/>
              <a:gd name="connsiteX7" fmla="*/ 240439 w 3402588"/>
              <a:gd name="connsiteY7" fmla="*/ 116580 h 167864"/>
              <a:gd name="connsiteX8" fmla="*/ 291442 w 3402588"/>
              <a:gd name="connsiteY8" fmla="*/ 145724 h 167864"/>
              <a:gd name="connsiteX9" fmla="*/ 331515 w 3402588"/>
              <a:gd name="connsiteY9" fmla="*/ 105650 h 167864"/>
              <a:gd name="connsiteX10" fmla="*/ 371588 w 3402588"/>
              <a:gd name="connsiteY10" fmla="*/ 145724 h 167864"/>
              <a:gd name="connsiteX11" fmla="*/ 415305 w 3402588"/>
              <a:gd name="connsiteY11" fmla="*/ 102007 h 167864"/>
              <a:gd name="connsiteX12" fmla="*/ 444449 w 3402588"/>
              <a:gd name="connsiteY12" fmla="*/ 138438 h 167864"/>
              <a:gd name="connsiteX13" fmla="*/ 480879 w 3402588"/>
              <a:gd name="connsiteY13" fmla="*/ 105650 h 167864"/>
              <a:gd name="connsiteX14" fmla="*/ 510023 w 3402588"/>
              <a:gd name="connsiteY14" fmla="*/ 142081 h 167864"/>
              <a:gd name="connsiteX15" fmla="*/ 539168 w 3402588"/>
              <a:gd name="connsiteY15" fmla="*/ 105650 h 167864"/>
              <a:gd name="connsiteX16" fmla="*/ 561026 w 3402588"/>
              <a:gd name="connsiteY16" fmla="*/ 145724 h 167864"/>
              <a:gd name="connsiteX17" fmla="*/ 601099 w 3402588"/>
              <a:gd name="connsiteY17" fmla="*/ 105650 h 167864"/>
              <a:gd name="connsiteX18" fmla="*/ 644815 w 3402588"/>
              <a:gd name="connsiteY18" fmla="*/ 142081 h 167864"/>
              <a:gd name="connsiteX19" fmla="*/ 673960 w 3402588"/>
              <a:gd name="connsiteY19" fmla="*/ 102007 h 167864"/>
              <a:gd name="connsiteX20" fmla="*/ 703104 w 3402588"/>
              <a:gd name="connsiteY20" fmla="*/ 142081 h 167864"/>
              <a:gd name="connsiteX21" fmla="*/ 724962 w 3402588"/>
              <a:gd name="connsiteY21" fmla="*/ 94721 h 167864"/>
              <a:gd name="connsiteX22" fmla="*/ 779608 w 3402588"/>
              <a:gd name="connsiteY22" fmla="*/ 138438 h 167864"/>
              <a:gd name="connsiteX23" fmla="*/ 819681 w 3402588"/>
              <a:gd name="connsiteY23" fmla="*/ 102007 h 167864"/>
              <a:gd name="connsiteX24" fmla="*/ 867040 w 3402588"/>
              <a:gd name="connsiteY24" fmla="*/ 145724 h 167864"/>
              <a:gd name="connsiteX25" fmla="*/ 903470 w 3402588"/>
              <a:gd name="connsiteY25" fmla="*/ 94721 h 167864"/>
              <a:gd name="connsiteX26" fmla="*/ 958116 w 3402588"/>
              <a:gd name="connsiteY26" fmla="*/ 142081 h 167864"/>
              <a:gd name="connsiteX27" fmla="*/ 998189 w 3402588"/>
              <a:gd name="connsiteY27" fmla="*/ 72863 h 167864"/>
              <a:gd name="connsiteX28" fmla="*/ 1038263 w 3402588"/>
              <a:gd name="connsiteY28" fmla="*/ 153010 h 167864"/>
              <a:gd name="connsiteX29" fmla="*/ 1063764 w 3402588"/>
              <a:gd name="connsiteY29" fmla="*/ 80149 h 167864"/>
              <a:gd name="connsiteX30" fmla="*/ 1103837 w 3402588"/>
              <a:gd name="connsiteY30" fmla="*/ 145724 h 167864"/>
              <a:gd name="connsiteX31" fmla="*/ 1129338 w 3402588"/>
              <a:gd name="connsiteY31" fmla="*/ 69220 h 167864"/>
              <a:gd name="connsiteX32" fmla="*/ 1176698 w 3402588"/>
              <a:gd name="connsiteY32" fmla="*/ 134795 h 167864"/>
              <a:gd name="connsiteX33" fmla="*/ 1198556 w 3402588"/>
              <a:gd name="connsiteY33" fmla="*/ 65577 h 167864"/>
              <a:gd name="connsiteX34" fmla="*/ 1231343 w 3402588"/>
              <a:gd name="connsiteY34" fmla="*/ 149367 h 167864"/>
              <a:gd name="connsiteX35" fmla="*/ 1267773 w 3402588"/>
              <a:gd name="connsiteY35" fmla="*/ 61934 h 167864"/>
              <a:gd name="connsiteX36" fmla="*/ 1307847 w 3402588"/>
              <a:gd name="connsiteY36" fmla="*/ 127509 h 167864"/>
              <a:gd name="connsiteX37" fmla="*/ 1355206 w 3402588"/>
              <a:gd name="connsiteY37" fmla="*/ 65577 h 167864"/>
              <a:gd name="connsiteX38" fmla="*/ 1406208 w 3402588"/>
              <a:gd name="connsiteY38" fmla="*/ 142081 h 167864"/>
              <a:gd name="connsiteX39" fmla="*/ 1438996 w 3402588"/>
              <a:gd name="connsiteY39" fmla="*/ 51005 h 167864"/>
              <a:gd name="connsiteX40" fmla="*/ 1504570 w 3402588"/>
              <a:gd name="connsiteY40" fmla="*/ 138438 h 167864"/>
              <a:gd name="connsiteX41" fmla="*/ 1544643 w 3402588"/>
              <a:gd name="connsiteY41" fmla="*/ 40076 h 167864"/>
              <a:gd name="connsiteX42" fmla="*/ 1592003 w 3402588"/>
              <a:gd name="connsiteY42" fmla="*/ 149367 h 167864"/>
              <a:gd name="connsiteX43" fmla="*/ 1635719 w 3402588"/>
              <a:gd name="connsiteY43" fmla="*/ 32790 h 167864"/>
              <a:gd name="connsiteX44" fmla="*/ 1679435 w 3402588"/>
              <a:gd name="connsiteY44" fmla="*/ 138438 h 167864"/>
              <a:gd name="connsiteX45" fmla="*/ 1712223 w 3402588"/>
              <a:gd name="connsiteY45" fmla="*/ 18218 h 167864"/>
              <a:gd name="connsiteX46" fmla="*/ 1748653 w 3402588"/>
              <a:gd name="connsiteY46" fmla="*/ 123866 h 167864"/>
              <a:gd name="connsiteX47" fmla="*/ 1796012 w 3402588"/>
              <a:gd name="connsiteY47" fmla="*/ 18218 h 167864"/>
              <a:gd name="connsiteX48" fmla="*/ 1828800 w 3402588"/>
              <a:gd name="connsiteY48" fmla="*/ 123866 h 167864"/>
              <a:gd name="connsiteX49" fmla="*/ 1868873 w 3402588"/>
              <a:gd name="connsiteY49" fmla="*/ 7289 h 167864"/>
              <a:gd name="connsiteX50" fmla="*/ 1916232 w 3402588"/>
              <a:gd name="connsiteY50" fmla="*/ 123866 h 167864"/>
              <a:gd name="connsiteX51" fmla="*/ 1959949 w 3402588"/>
              <a:gd name="connsiteY51" fmla="*/ 3646 h 167864"/>
              <a:gd name="connsiteX52" fmla="*/ 2003665 w 3402588"/>
              <a:gd name="connsiteY52" fmla="*/ 123866 h 167864"/>
              <a:gd name="connsiteX53" fmla="*/ 2043738 w 3402588"/>
              <a:gd name="connsiteY53" fmla="*/ 3 h 167864"/>
              <a:gd name="connsiteX54" fmla="*/ 2087455 w 3402588"/>
              <a:gd name="connsiteY54" fmla="*/ 120223 h 167864"/>
              <a:gd name="connsiteX55" fmla="*/ 2131171 w 3402588"/>
              <a:gd name="connsiteY55" fmla="*/ 14575 h 167864"/>
              <a:gd name="connsiteX56" fmla="*/ 2167601 w 3402588"/>
              <a:gd name="connsiteY56" fmla="*/ 123866 h 167864"/>
              <a:gd name="connsiteX57" fmla="*/ 2214961 w 3402588"/>
              <a:gd name="connsiteY57" fmla="*/ 25504 h 167864"/>
              <a:gd name="connsiteX58" fmla="*/ 2280535 w 3402588"/>
              <a:gd name="connsiteY58" fmla="*/ 138438 h 167864"/>
              <a:gd name="connsiteX59" fmla="*/ 2329671 w 3402588"/>
              <a:gd name="connsiteY59" fmla="*/ 27633 h 167864"/>
              <a:gd name="connsiteX60" fmla="*/ 2380675 w 3402588"/>
              <a:gd name="connsiteY60" fmla="*/ 158694 h 167864"/>
              <a:gd name="connsiteX61" fmla="*/ 2428033 w 3402588"/>
              <a:gd name="connsiteY61" fmla="*/ 58818 h 167864"/>
              <a:gd name="connsiteX62" fmla="*/ 2466329 w 3402588"/>
              <a:gd name="connsiteY62" fmla="*/ 167846 h 167864"/>
              <a:gd name="connsiteX63" fmla="*/ 2515379 w 3402588"/>
              <a:gd name="connsiteY63" fmla="*/ 68145 h 167864"/>
              <a:gd name="connsiteX64" fmla="*/ 2571889 w 3402588"/>
              <a:gd name="connsiteY64" fmla="*/ 155051 h 167864"/>
              <a:gd name="connsiteX65" fmla="*/ 2615518 w 3402588"/>
              <a:gd name="connsiteY65" fmla="*/ 57127 h 167864"/>
              <a:gd name="connsiteX66" fmla="*/ 2670339 w 3402588"/>
              <a:gd name="connsiteY66" fmla="*/ 155051 h 167864"/>
              <a:gd name="connsiteX67" fmla="*/ 2726762 w 3402588"/>
              <a:gd name="connsiteY67" fmla="*/ 57128 h 167864"/>
              <a:gd name="connsiteX68" fmla="*/ 2768613 w 3402588"/>
              <a:gd name="connsiteY68" fmla="*/ 147765 h 167864"/>
              <a:gd name="connsiteX69" fmla="*/ 2812329 w 3402588"/>
              <a:gd name="connsiteY69" fmla="*/ 55087 h 167864"/>
              <a:gd name="connsiteX70" fmla="*/ 2850624 w 3402588"/>
              <a:gd name="connsiteY70" fmla="*/ 158694 h 167864"/>
              <a:gd name="connsiteX71" fmla="*/ 2903493 w 3402588"/>
              <a:gd name="connsiteY71" fmla="*/ 73653 h 167864"/>
              <a:gd name="connsiteX72" fmla="*/ 2939835 w 3402588"/>
              <a:gd name="connsiteY72" fmla="*/ 164203 h 167864"/>
              <a:gd name="connsiteX73" fmla="*/ 2988973 w 3402588"/>
              <a:gd name="connsiteY73" fmla="*/ 66278 h 167864"/>
              <a:gd name="connsiteX74" fmla="*/ 3036420 w 3402588"/>
              <a:gd name="connsiteY74" fmla="*/ 145987 h 167864"/>
              <a:gd name="connsiteX75" fmla="*/ 3092842 w 3402588"/>
              <a:gd name="connsiteY75" fmla="*/ 66279 h 167864"/>
              <a:gd name="connsiteX76" fmla="*/ 3143845 w 3402588"/>
              <a:gd name="connsiteY76" fmla="*/ 155052 h 167864"/>
              <a:gd name="connsiteX77" fmla="*/ 3205775 w 3402588"/>
              <a:gd name="connsiteY77" fmla="*/ 55437 h 167864"/>
              <a:gd name="connsiteX78" fmla="*/ 3260421 w 3402588"/>
              <a:gd name="connsiteY78" fmla="*/ 160822 h 167864"/>
              <a:gd name="connsiteX79" fmla="*/ 3325996 w 3402588"/>
              <a:gd name="connsiteY79" fmla="*/ 46287 h 167864"/>
              <a:gd name="connsiteX80" fmla="*/ 3402588 w 3402588"/>
              <a:gd name="connsiteY80" fmla="*/ 155139 h 167864"/>
              <a:gd name="connsiteX0" fmla="*/ 0 w 3325996"/>
              <a:gd name="connsiteY0" fmla="*/ 142081 h 167864"/>
              <a:gd name="connsiteX1" fmla="*/ 43716 w 3325996"/>
              <a:gd name="connsiteY1" fmla="*/ 109293 h 167864"/>
              <a:gd name="connsiteX2" fmla="*/ 65574 w 3325996"/>
              <a:gd name="connsiteY2" fmla="*/ 149367 h 167864"/>
              <a:gd name="connsiteX3" fmla="*/ 94718 w 3325996"/>
              <a:gd name="connsiteY3" fmla="*/ 112936 h 167864"/>
              <a:gd name="connsiteX4" fmla="*/ 138435 w 3325996"/>
              <a:gd name="connsiteY4" fmla="*/ 142081 h 167864"/>
              <a:gd name="connsiteX5" fmla="*/ 167579 w 3325996"/>
              <a:gd name="connsiteY5" fmla="*/ 116580 h 167864"/>
              <a:gd name="connsiteX6" fmla="*/ 204009 w 3325996"/>
              <a:gd name="connsiteY6" fmla="*/ 160296 h 167864"/>
              <a:gd name="connsiteX7" fmla="*/ 240439 w 3325996"/>
              <a:gd name="connsiteY7" fmla="*/ 116580 h 167864"/>
              <a:gd name="connsiteX8" fmla="*/ 291442 w 3325996"/>
              <a:gd name="connsiteY8" fmla="*/ 145724 h 167864"/>
              <a:gd name="connsiteX9" fmla="*/ 331515 w 3325996"/>
              <a:gd name="connsiteY9" fmla="*/ 105650 h 167864"/>
              <a:gd name="connsiteX10" fmla="*/ 371588 w 3325996"/>
              <a:gd name="connsiteY10" fmla="*/ 145724 h 167864"/>
              <a:gd name="connsiteX11" fmla="*/ 415305 w 3325996"/>
              <a:gd name="connsiteY11" fmla="*/ 102007 h 167864"/>
              <a:gd name="connsiteX12" fmla="*/ 444449 w 3325996"/>
              <a:gd name="connsiteY12" fmla="*/ 138438 h 167864"/>
              <a:gd name="connsiteX13" fmla="*/ 480879 w 3325996"/>
              <a:gd name="connsiteY13" fmla="*/ 105650 h 167864"/>
              <a:gd name="connsiteX14" fmla="*/ 510023 w 3325996"/>
              <a:gd name="connsiteY14" fmla="*/ 142081 h 167864"/>
              <a:gd name="connsiteX15" fmla="*/ 539168 w 3325996"/>
              <a:gd name="connsiteY15" fmla="*/ 105650 h 167864"/>
              <a:gd name="connsiteX16" fmla="*/ 561026 w 3325996"/>
              <a:gd name="connsiteY16" fmla="*/ 145724 h 167864"/>
              <a:gd name="connsiteX17" fmla="*/ 601099 w 3325996"/>
              <a:gd name="connsiteY17" fmla="*/ 105650 h 167864"/>
              <a:gd name="connsiteX18" fmla="*/ 644815 w 3325996"/>
              <a:gd name="connsiteY18" fmla="*/ 142081 h 167864"/>
              <a:gd name="connsiteX19" fmla="*/ 673960 w 3325996"/>
              <a:gd name="connsiteY19" fmla="*/ 102007 h 167864"/>
              <a:gd name="connsiteX20" fmla="*/ 703104 w 3325996"/>
              <a:gd name="connsiteY20" fmla="*/ 142081 h 167864"/>
              <a:gd name="connsiteX21" fmla="*/ 724962 w 3325996"/>
              <a:gd name="connsiteY21" fmla="*/ 94721 h 167864"/>
              <a:gd name="connsiteX22" fmla="*/ 779608 w 3325996"/>
              <a:gd name="connsiteY22" fmla="*/ 138438 h 167864"/>
              <a:gd name="connsiteX23" fmla="*/ 819681 w 3325996"/>
              <a:gd name="connsiteY23" fmla="*/ 102007 h 167864"/>
              <a:gd name="connsiteX24" fmla="*/ 867040 w 3325996"/>
              <a:gd name="connsiteY24" fmla="*/ 145724 h 167864"/>
              <a:gd name="connsiteX25" fmla="*/ 903470 w 3325996"/>
              <a:gd name="connsiteY25" fmla="*/ 94721 h 167864"/>
              <a:gd name="connsiteX26" fmla="*/ 958116 w 3325996"/>
              <a:gd name="connsiteY26" fmla="*/ 142081 h 167864"/>
              <a:gd name="connsiteX27" fmla="*/ 998189 w 3325996"/>
              <a:gd name="connsiteY27" fmla="*/ 72863 h 167864"/>
              <a:gd name="connsiteX28" fmla="*/ 1038263 w 3325996"/>
              <a:gd name="connsiteY28" fmla="*/ 153010 h 167864"/>
              <a:gd name="connsiteX29" fmla="*/ 1063764 w 3325996"/>
              <a:gd name="connsiteY29" fmla="*/ 80149 h 167864"/>
              <a:gd name="connsiteX30" fmla="*/ 1103837 w 3325996"/>
              <a:gd name="connsiteY30" fmla="*/ 145724 h 167864"/>
              <a:gd name="connsiteX31" fmla="*/ 1129338 w 3325996"/>
              <a:gd name="connsiteY31" fmla="*/ 69220 h 167864"/>
              <a:gd name="connsiteX32" fmla="*/ 1176698 w 3325996"/>
              <a:gd name="connsiteY32" fmla="*/ 134795 h 167864"/>
              <a:gd name="connsiteX33" fmla="*/ 1198556 w 3325996"/>
              <a:gd name="connsiteY33" fmla="*/ 65577 h 167864"/>
              <a:gd name="connsiteX34" fmla="*/ 1231343 w 3325996"/>
              <a:gd name="connsiteY34" fmla="*/ 149367 h 167864"/>
              <a:gd name="connsiteX35" fmla="*/ 1267773 w 3325996"/>
              <a:gd name="connsiteY35" fmla="*/ 61934 h 167864"/>
              <a:gd name="connsiteX36" fmla="*/ 1307847 w 3325996"/>
              <a:gd name="connsiteY36" fmla="*/ 127509 h 167864"/>
              <a:gd name="connsiteX37" fmla="*/ 1355206 w 3325996"/>
              <a:gd name="connsiteY37" fmla="*/ 65577 h 167864"/>
              <a:gd name="connsiteX38" fmla="*/ 1406208 w 3325996"/>
              <a:gd name="connsiteY38" fmla="*/ 142081 h 167864"/>
              <a:gd name="connsiteX39" fmla="*/ 1438996 w 3325996"/>
              <a:gd name="connsiteY39" fmla="*/ 51005 h 167864"/>
              <a:gd name="connsiteX40" fmla="*/ 1504570 w 3325996"/>
              <a:gd name="connsiteY40" fmla="*/ 138438 h 167864"/>
              <a:gd name="connsiteX41" fmla="*/ 1544643 w 3325996"/>
              <a:gd name="connsiteY41" fmla="*/ 40076 h 167864"/>
              <a:gd name="connsiteX42" fmla="*/ 1592003 w 3325996"/>
              <a:gd name="connsiteY42" fmla="*/ 149367 h 167864"/>
              <a:gd name="connsiteX43" fmla="*/ 1635719 w 3325996"/>
              <a:gd name="connsiteY43" fmla="*/ 32790 h 167864"/>
              <a:gd name="connsiteX44" fmla="*/ 1679435 w 3325996"/>
              <a:gd name="connsiteY44" fmla="*/ 138438 h 167864"/>
              <a:gd name="connsiteX45" fmla="*/ 1712223 w 3325996"/>
              <a:gd name="connsiteY45" fmla="*/ 18218 h 167864"/>
              <a:gd name="connsiteX46" fmla="*/ 1748653 w 3325996"/>
              <a:gd name="connsiteY46" fmla="*/ 123866 h 167864"/>
              <a:gd name="connsiteX47" fmla="*/ 1796012 w 3325996"/>
              <a:gd name="connsiteY47" fmla="*/ 18218 h 167864"/>
              <a:gd name="connsiteX48" fmla="*/ 1828800 w 3325996"/>
              <a:gd name="connsiteY48" fmla="*/ 123866 h 167864"/>
              <a:gd name="connsiteX49" fmla="*/ 1868873 w 3325996"/>
              <a:gd name="connsiteY49" fmla="*/ 7289 h 167864"/>
              <a:gd name="connsiteX50" fmla="*/ 1916232 w 3325996"/>
              <a:gd name="connsiteY50" fmla="*/ 123866 h 167864"/>
              <a:gd name="connsiteX51" fmla="*/ 1959949 w 3325996"/>
              <a:gd name="connsiteY51" fmla="*/ 3646 h 167864"/>
              <a:gd name="connsiteX52" fmla="*/ 2003665 w 3325996"/>
              <a:gd name="connsiteY52" fmla="*/ 123866 h 167864"/>
              <a:gd name="connsiteX53" fmla="*/ 2043738 w 3325996"/>
              <a:gd name="connsiteY53" fmla="*/ 3 h 167864"/>
              <a:gd name="connsiteX54" fmla="*/ 2087455 w 3325996"/>
              <a:gd name="connsiteY54" fmla="*/ 120223 h 167864"/>
              <a:gd name="connsiteX55" fmla="*/ 2131171 w 3325996"/>
              <a:gd name="connsiteY55" fmla="*/ 14575 h 167864"/>
              <a:gd name="connsiteX56" fmla="*/ 2167601 w 3325996"/>
              <a:gd name="connsiteY56" fmla="*/ 123866 h 167864"/>
              <a:gd name="connsiteX57" fmla="*/ 2214961 w 3325996"/>
              <a:gd name="connsiteY57" fmla="*/ 25504 h 167864"/>
              <a:gd name="connsiteX58" fmla="*/ 2280535 w 3325996"/>
              <a:gd name="connsiteY58" fmla="*/ 138438 h 167864"/>
              <a:gd name="connsiteX59" fmla="*/ 2329671 w 3325996"/>
              <a:gd name="connsiteY59" fmla="*/ 27633 h 167864"/>
              <a:gd name="connsiteX60" fmla="*/ 2380675 w 3325996"/>
              <a:gd name="connsiteY60" fmla="*/ 158694 h 167864"/>
              <a:gd name="connsiteX61" fmla="*/ 2428033 w 3325996"/>
              <a:gd name="connsiteY61" fmla="*/ 58818 h 167864"/>
              <a:gd name="connsiteX62" fmla="*/ 2466329 w 3325996"/>
              <a:gd name="connsiteY62" fmla="*/ 167846 h 167864"/>
              <a:gd name="connsiteX63" fmla="*/ 2515379 w 3325996"/>
              <a:gd name="connsiteY63" fmla="*/ 68145 h 167864"/>
              <a:gd name="connsiteX64" fmla="*/ 2571889 w 3325996"/>
              <a:gd name="connsiteY64" fmla="*/ 155051 h 167864"/>
              <a:gd name="connsiteX65" fmla="*/ 2615518 w 3325996"/>
              <a:gd name="connsiteY65" fmla="*/ 57127 h 167864"/>
              <a:gd name="connsiteX66" fmla="*/ 2670339 w 3325996"/>
              <a:gd name="connsiteY66" fmla="*/ 155051 h 167864"/>
              <a:gd name="connsiteX67" fmla="*/ 2726762 w 3325996"/>
              <a:gd name="connsiteY67" fmla="*/ 57128 h 167864"/>
              <a:gd name="connsiteX68" fmla="*/ 2768613 w 3325996"/>
              <a:gd name="connsiteY68" fmla="*/ 147765 h 167864"/>
              <a:gd name="connsiteX69" fmla="*/ 2812329 w 3325996"/>
              <a:gd name="connsiteY69" fmla="*/ 55087 h 167864"/>
              <a:gd name="connsiteX70" fmla="*/ 2850624 w 3325996"/>
              <a:gd name="connsiteY70" fmla="*/ 158694 h 167864"/>
              <a:gd name="connsiteX71" fmla="*/ 2903493 w 3325996"/>
              <a:gd name="connsiteY71" fmla="*/ 73653 h 167864"/>
              <a:gd name="connsiteX72" fmla="*/ 2939835 w 3325996"/>
              <a:gd name="connsiteY72" fmla="*/ 164203 h 167864"/>
              <a:gd name="connsiteX73" fmla="*/ 2988973 w 3325996"/>
              <a:gd name="connsiteY73" fmla="*/ 66278 h 167864"/>
              <a:gd name="connsiteX74" fmla="*/ 3036420 w 3325996"/>
              <a:gd name="connsiteY74" fmla="*/ 145987 h 167864"/>
              <a:gd name="connsiteX75" fmla="*/ 3092842 w 3325996"/>
              <a:gd name="connsiteY75" fmla="*/ 66279 h 167864"/>
              <a:gd name="connsiteX76" fmla="*/ 3143845 w 3325996"/>
              <a:gd name="connsiteY76" fmla="*/ 155052 h 167864"/>
              <a:gd name="connsiteX77" fmla="*/ 3205775 w 3325996"/>
              <a:gd name="connsiteY77" fmla="*/ 55437 h 167864"/>
              <a:gd name="connsiteX78" fmla="*/ 3260421 w 3325996"/>
              <a:gd name="connsiteY78" fmla="*/ 160822 h 167864"/>
              <a:gd name="connsiteX79" fmla="*/ 3325996 w 3325996"/>
              <a:gd name="connsiteY79" fmla="*/ 46287 h 167864"/>
              <a:gd name="connsiteX0" fmla="*/ 0 w 3260421"/>
              <a:gd name="connsiteY0" fmla="*/ 142081 h 167864"/>
              <a:gd name="connsiteX1" fmla="*/ 43716 w 3260421"/>
              <a:gd name="connsiteY1" fmla="*/ 109293 h 167864"/>
              <a:gd name="connsiteX2" fmla="*/ 65574 w 3260421"/>
              <a:gd name="connsiteY2" fmla="*/ 149367 h 167864"/>
              <a:gd name="connsiteX3" fmla="*/ 94718 w 3260421"/>
              <a:gd name="connsiteY3" fmla="*/ 112936 h 167864"/>
              <a:gd name="connsiteX4" fmla="*/ 138435 w 3260421"/>
              <a:gd name="connsiteY4" fmla="*/ 142081 h 167864"/>
              <a:gd name="connsiteX5" fmla="*/ 167579 w 3260421"/>
              <a:gd name="connsiteY5" fmla="*/ 116580 h 167864"/>
              <a:gd name="connsiteX6" fmla="*/ 204009 w 3260421"/>
              <a:gd name="connsiteY6" fmla="*/ 160296 h 167864"/>
              <a:gd name="connsiteX7" fmla="*/ 240439 w 3260421"/>
              <a:gd name="connsiteY7" fmla="*/ 116580 h 167864"/>
              <a:gd name="connsiteX8" fmla="*/ 291442 w 3260421"/>
              <a:gd name="connsiteY8" fmla="*/ 145724 h 167864"/>
              <a:gd name="connsiteX9" fmla="*/ 331515 w 3260421"/>
              <a:gd name="connsiteY9" fmla="*/ 105650 h 167864"/>
              <a:gd name="connsiteX10" fmla="*/ 371588 w 3260421"/>
              <a:gd name="connsiteY10" fmla="*/ 145724 h 167864"/>
              <a:gd name="connsiteX11" fmla="*/ 415305 w 3260421"/>
              <a:gd name="connsiteY11" fmla="*/ 102007 h 167864"/>
              <a:gd name="connsiteX12" fmla="*/ 444449 w 3260421"/>
              <a:gd name="connsiteY12" fmla="*/ 138438 h 167864"/>
              <a:gd name="connsiteX13" fmla="*/ 480879 w 3260421"/>
              <a:gd name="connsiteY13" fmla="*/ 105650 h 167864"/>
              <a:gd name="connsiteX14" fmla="*/ 510023 w 3260421"/>
              <a:gd name="connsiteY14" fmla="*/ 142081 h 167864"/>
              <a:gd name="connsiteX15" fmla="*/ 539168 w 3260421"/>
              <a:gd name="connsiteY15" fmla="*/ 105650 h 167864"/>
              <a:gd name="connsiteX16" fmla="*/ 561026 w 3260421"/>
              <a:gd name="connsiteY16" fmla="*/ 145724 h 167864"/>
              <a:gd name="connsiteX17" fmla="*/ 601099 w 3260421"/>
              <a:gd name="connsiteY17" fmla="*/ 105650 h 167864"/>
              <a:gd name="connsiteX18" fmla="*/ 644815 w 3260421"/>
              <a:gd name="connsiteY18" fmla="*/ 142081 h 167864"/>
              <a:gd name="connsiteX19" fmla="*/ 673960 w 3260421"/>
              <a:gd name="connsiteY19" fmla="*/ 102007 h 167864"/>
              <a:gd name="connsiteX20" fmla="*/ 703104 w 3260421"/>
              <a:gd name="connsiteY20" fmla="*/ 142081 h 167864"/>
              <a:gd name="connsiteX21" fmla="*/ 724962 w 3260421"/>
              <a:gd name="connsiteY21" fmla="*/ 94721 h 167864"/>
              <a:gd name="connsiteX22" fmla="*/ 779608 w 3260421"/>
              <a:gd name="connsiteY22" fmla="*/ 138438 h 167864"/>
              <a:gd name="connsiteX23" fmla="*/ 819681 w 3260421"/>
              <a:gd name="connsiteY23" fmla="*/ 102007 h 167864"/>
              <a:gd name="connsiteX24" fmla="*/ 867040 w 3260421"/>
              <a:gd name="connsiteY24" fmla="*/ 145724 h 167864"/>
              <a:gd name="connsiteX25" fmla="*/ 903470 w 3260421"/>
              <a:gd name="connsiteY25" fmla="*/ 94721 h 167864"/>
              <a:gd name="connsiteX26" fmla="*/ 958116 w 3260421"/>
              <a:gd name="connsiteY26" fmla="*/ 142081 h 167864"/>
              <a:gd name="connsiteX27" fmla="*/ 998189 w 3260421"/>
              <a:gd name="connsiteY27" fmla="*/ 72863 h 167864"/>
              <a:gd name="connsiteX28" fmla="*/ 1038263 w 3260421"/>
              <a:gd name="connsiteY28" fmla="*/ 153010 h 167864"/>
              <a:gd name="connsiteX29" fmla="*/ 1063764 w 3260421"/>
              <a:gd name="connsiteY29" fmla="*/ 80149 h 167864"/>
              <a:gd name="connsiteX30" fmla="*/ 1103837 w 3260421"/>
              <a:gd name="connsiteY30" fmla="*/ 145724 h 167864"/>
              <a:gd name="connsiteX31" fmla="*/ 1129338 w 3260421"/>
              <a:gd name="connsiteY31" fmla="*/ 69220 h 167864"/>
              <a:gd name="connsiteX32" fmla="*/ 1176698 w 3260421"/>
              <a:gd name="connsiteY32" fmla="*/ 134795 h 167864"/>
              <a:gd name="connsiteX33" fmla="*/ 1198556 w 3260421"/>
              <a:gd name="connsiteY33" fmla="*/ 65577 h 167864"/>
              <a:gd name="connsiteX34" fmla="*/ 1231343 w 3260421"/>
              <a:gd name="connsiteY34" fmla="*/ 149367 h 167864"/>
              <a:gd name="connsiteX35" fmla="*/ 1267773 w 3260421"/>
              <a:gd name="connsiteY35" fmla="*/ 61934 h 167864"/>
              <a:gd name="connsiteX36" fmla="*/ 1307847 w 3260421"/>
              <a:gd name="connsiteY36" fmla="*/ 127509 h 167864"/>
              <a:gd name="connsiteX37" fmla="*/ 1355206 w 3260421"/>
              <a:gd name="connsiteY37" fmla="*/ 65577 h 167864"/>
              <a:gd name="connsiteX38" fmla="*/ 1406208 w 3260421"/>
              <a:gd name="connsiteY38" fmla="*/ 142081 h 167864"/>
              <a:gd name="connsiteX39" fmla="*/ 1438996 w 3260421"/>
              <a:gd name="connsiteY39" fmla="*/ 51005 h 167864"/>
              <a:gd name="connsiteX40" fmla="*/ 1504570 w 3260421"/>
              <a:gd name="connsiteY40" fmla="*/ 138438 h 167864"/>
              <a:gd name="connsiteX41" fmla="*/ 1544643 w 3260421"/>
              <a:gd name="connsiteY41" fmla="*/ 40076 h 167864"/>
              <a:gd name="connsiteX42" fmla="*/ 1592003 w 3260421"/>
              <a:gd name="connsiteY42" fmla="*/ 149367 h 167864"/>
              <a:gd name="connsiteX43" fmla="*/ 1635719 w 3260421"/>
              <a:gd name="connsiteY43" fmla="*/ 32790 h 167864"/>
              <a:gd name="connsiteX44" fmla="*/ 1679435 w 3260421"/>
              <a:gd name="connsiteY44" fmla="*/ 138438 h 167864"/>
              <a:gd name="connsiteX45" fmla="*/ 1712223 w 3260421"/>
              <a:gd name="connsiteY45" fmla="*/ 18218 h 167864"/>
              <a:gd name="connsiteX46" fmla="*/ 1748653 w 3260421"/>
              <a:gd name="connsiteY46" fmla="*/ 123866 h 167864"/>
              <a:gd name="connsiteX47" fmla="*/ 1796012 w 3260421"/>
              <a:gd name="connsiteY47" fmla="*/ 18218 h 167864"/>
              <a:gd name="connsiteX48" fmla="*/ 1828800 w 3260421"/>
              <a:gd name="connsiteY48" fmla="*/ 123866 h 167864"/>
              <a:gd name="connsiteX49" fmla="*/ 1868873 w 3260421"/>
              <a:gd name="connsiteY49" fmla="*/ 7289 h 167864"/>
              <a:gd name="connsiteX50" fmla="*/ 1916232 w 3260421"/>
              <a:gd name="connsiteY50" fmla="*/ 123866 h 167864"/>
              <a:gd name="connsiteX51" fmla="*/ 1959949 w 3260421"/>
              <a:gd name="connsiteY51" fmla="*/ 3646 h 167864"/>
              <a:gd name="connsiteX52" fmla="*/ 2003665 w 3260421"/>
              <a:gd name="connsiteY52" fmla="*/ 123866 h 167864"/>
              <a:gd name="connsiteX53" fmla="*/ 2043738 w 3260421"/>
              <a:gd name="connsiteY53" fmla="*/ 3 h 167864"/>
              <a:gd name="connsiteX54" fmla="*/ 2087455 w 3260421"/>
              <a:gd name="connsiteY54" fmla="*/ 120223 h 167864"/>
              <a:gd name="connsiteX55" fmla="*/ 2131171 w 3260421"/>
              <a:gd name="connsiteY55" fmla="*/ 14575 h 167864"/>
              <a:gd name="connsiteX56" fmla="*/ 2167601 w 3260421"/>
              <a:gd name="connsiteY56" fmla="*/ 123866 h 167864"/>
              <a:gd name="connsiteX57" fmla="*/ 2214961 w 3260421"/>
              <a:gd name="connsiteY57" fmla="*/ 25504 h 167864"/>
              <a:gd name="connsiteX58" fmla="*/ 2280535 w 3260421"/>
              <a:gd name="connsiteY58" fmla="*/ 138438 h 167864"/>
              <a:gd name="connsiteX59" fmla="*/ 2329671 w 3260421"/>
              <a:gd name="connsiteY59" fmla="*/ 27633 h 167864"/>
              <a:gd name="connsiteX60" fmla="*/ 2380675 w 3260421"/>
              <a:gd name="connsiteY60" fmla="*/ 158694 h 167864"/>
              <a:gd name="connsiteX61" fmla="*/ 2428033 w 3260421"/>
              <a:gd name="connsiteY61" fmla="*/ 58818 h 167864"/>
              <a:gd name="connsiteX62" fmla="*/ 2466329 w 3260421"/>
              <a:gd name="connsiteY62" fmla="*/ 167846 h 167864"/>
              <a:gd name="connsiteX63" fmla="*/ 2515379 w 3260421"/>
              <a:gd name="connsiteY63" fmla="*/ 68145 h 167864"/>
              <a:gd name="connsiteX64" fmla="*/ 2571889 w 3260421"/>
              <a:gd name="connsiteY64" fmla="*/ 155051 h 167864"/>
              <a:gd name="connsiteX65" fmla="*/ 2615518 w 3260421"/>
              <a:gd name="connsiteY65" fmla="*/ 57127 h 167864"/>
              <a:gd name="connsiteX66" fmla="*/ 2670339 w 3260421"/>
              <a:gd name="connsiteY66" fmla="*/ 155051 h 167864"/>
              <a:gd name="connsiteX67" fmla="*/ 2726762 w 3260421"/>
              <a:gd name="connsiteY67" fmla="*/ 57128 h 167864"/>
              <a:gd name="connsiteX68" fmla="*/ 2768613 w 3260421"/>
              <a:gd name="connsiteY68" fmla="*/ 147765 h 167864"/>
              <a:gd name="connsiteX69" fmla="*/ 2812329 w 3260421"/>
              <a:gd name="connsiteY69" fmla="*/ 55087 h 167864"/>
              <a:gd name="connsiteX70" fmla="*/ 2850624 w 3260421"/>
              <a:gd name="connsiteY70" fmla="*/ 158694 h 167864"/>
              <a:gd name="connsiteX71" fmla="*/ 2903493 w 3260421"/>
              <a:gd name="connsiteY71" fmla="*/ 73653 h 167864"/>
              <a:gd name="connsiteX72" fmla="*/ 2939835 w 3260421"/>
              <a:gd name="connsiteY72" fmla="*/ 164203 h 167864"/>
              <a:gd name="connsiteX73" fmla="*/ 2988973 w 3260421"/>
              <a:gd name="connsiteY73" fmla="*/ 66278 h 167864"/>
              <a:gd name="connsiteX74" fmla="*/ 3036420 w 3260421"/>
              <a:gd name="connsiteY74" fmla="*/ 145987 h 167864"/>
              <a:gd name="connsiteX75" fmla="*/ 3092842 w 3260421"/>
              <a:gd name="connsiteY75" fmla="*/ 66279 h 167864"/>
              <a:gd name="connsiteX76" fmla="*/ 3143845 w 3260421"/>
              <a:gd name="connsiteY76" fmla="*/ 155052 h 167864"/>
              <a:gd name="connsiteX77" fmla="*/ 3205775 w 3260421"/>
              <a:gd name="connsiteY77" fmla="*/ 55437 h 167864"/>
              <a:gd name="connsiteX78" fmla="*/ 3260421 w 3260421"/>
              <a:gd name="connsiteY78" fmla="*/ 160822 h 167864"/>
              <a:gd name="connsiteX0" fmla="*/ 0 w 3205775"/>
              <a:gd name="connsiteY0" fmla="*/ 142081 h 167864"/>
              <a:gd name="connsiteX1" fmla="*/ 43716 w 3205775"/>
              <a:gd name="connsiteY1" fmla="*/ 109293 h 167864"/>
              <a:gd name="connsiteX2" fmla="*/ 65574 w 3205775"/>
              <a:gd name="connsiteY2" fmla="*/ 149367 h 167864"/>
              <a:gd name="connsiteX3" fmla="*/ 94718 w 3205775"/>
              <a:gd name="connsiteY3" fmla="*/ 112936 h 167864"/>
              <a:gd name="connsiteX4" fmla="*/ 138435 w 3205775"/>
              <a:gd name="connsiteY4" fmla="*/ 142081 h 167864"/>
              <a:gd name="connsiteX5" fmla="*/ 167579 w 3205775"/>
              <a:gd name="connsiteY5" fmla="*/ 116580 h 167864"/>
              <a:gd name="connsiteX6" fmla="*/ 204009 w 3205775"/>
              <a:gd name="connsiteY6" fmla="*/ 160296 h 167864"/>
              <a:gd name="connsiteX7" fmla="*/ 240439 w 3205775"/>
              <a:gd name="connsiteY7" fmla="*/ 116580 h 167864"/>
              <a:gd name="connsiteX8" fmla="*/ 291442 w 3205775"/>
              <a:gd name="connsiteY8" fmla="*/ 145724 h 167864"/>
              <a:gd name="connsiteX9" fmla="*/ 331515 w 3205775"/>
              <a:gd name="connsiteY9" fmla="*/ 105650 h 167864"/>
              <a:gd name="connsiteX10" fmla="*/ 371588 w 3205775"/>
              <a:gd name="connsiteY10" fmla="*/ 145724 h 167864"/>
              <a:gd name="connsiteX11" fmla="*/ 415305 w 3205775"/>
              <a:gd name="connsiteY11" fmla="*/ 102007 h 167864"/>
              <a:gd name="connsiteX12" fmla="*/ 444449 w 3205775"/>
              <a:gd name="connsiteY12" fmla="*/ 138438 h 167864"/>
              <a:gd name="connsiteX13" fmla="*/ 480879 w 3205775"/>
              <a:gd name="connsiteY13" fmla="*/ 105650 h 167864"/>
              <a:gd name="connsiteX14" fmla="*/ 510023 w 3205775"/>
              <a:gd name="connsiteY14" fmla="*/ 142081 h 167864"/>
              <a:gd name="connsiteX15" fmla="*/ 539168 w 3205775"/>
              <a:gd name="connsiteY15" fmla="*/ 105650 h 167864"/>
              <a:gd name="connsiteX16" fmla="*/ 561026 w 3205775"/>
              <a:gd name="connsiteY16" fmla="*/ 145724 h 167864"/>
              <a:gd name="connsiteX17" fmla="*/ 601099 w 3205775"/>
              <a:gd name="connsiteY17" fmla="*/ 105650 h 167864"/>
              <a:gd name="connsiteX18" fmla="*/ 644815 w 3205775"/>
              <a:gd name="connsiteY18" fmla="*/ 142081 h 167864"/>
              <a:gd name="connsiteX19" fmla="*/ 673960 w 3205775"/>
              <a:gd name="connsiteY19" fmla="*/ 102007 h 167864"/>
              <a:gd name="connsiteX20" fmla="*/ 703104 w 3205775"/>
              <a:gd name="connsiteY20" fmla="*/ 142081 h 167864"/>
              <a:gd name="connsiteX21" fmla="*/ 724962 w 3205775"/>
              <a:gd name="connsiteY21" fmla="*/ 94721 h 167864"/>
              <a:gd name="connsiteX22" fmla="*/ 779608 w 3205775"/>
              <a:gd name="connsiteY22" fmla="*/ 138438 h 167864"/>
              <a:gd name="connsiteX23" fmla="*/ 819681 w 3205775"/>
              <a:gd name="connsiteY23" fmla="*/ 102007 h 167864"/>
              <a:gd name="connsiteX24" fmla="*/ 867040 w 3205775"/>
              <a:gd name="connsiteY24" fmla="*/ 145724 h 167864"/>
              <a:gd name="connsiteX25" fmla="*/ 903470 w 3205775"/>
              <a:gd name="connsiteY25" fmla="*/ 94721 h 167864"/>
              <a:gd name="connsiteX26" fmla="*/ 958116 w 3205775"/>
              <a:gd name="connsiteY26" fmla="*/ 142081 h 167864"/>
              <a:gd name="connsiteX27" fmla="*/ 998189 w 3205775"/>
              <a:gd name="connsiteY27" fmla="*/ 72863 h 167864"/>
              <a:gd name="connsiteX28" fmla="*/ 1038263 w 3205775"/>
              <a:gd name="connsiteY28" fmla="*/ 153010 h 167864"/>
              <a:gd name="connsiteX29" fmla="*/ 1063764 w 3205775"/>
              <a:gd name="connsiteY29" fmla="*/ 80149 h 167864"/>
              <a:gd name="connsiteX30" fmla="*/ 1103837 w 3205775"/>
              <a:gd name="connsiteY30" fmla="*/ 145724 h 167864"/>
              <a:gd name="connsiteX31" fmla="*/ 1129338 w 3205775"/>
              <a:gd name="connsiteY31" fmla="*/ 69220 h 167864"/>
              <a:gd name="connsiteX32" fmla="*/ 1176698 w 3205775"/>
              <a:gd name="connsiteY32" fmla="*/ 134795 h 167864"/>
              <a:gd name="connsiteX33" fmla="*/ 1198556 w 3205775"/>
              <a:gd name="connsiteY33" fmla="*/ 65577 h 167864"/>
              <a:gd name="connsiteX34" fmla="*/ 1231343 w 3205775"/>
              <a:gd name="connsiteY34" fmla="*/ 149367 h 167864"/>
              <a:gd name="connsiteX35" fmla="*/ 1267773 w 3205775"/>
              <a:gd name="connsiteY35" fmla="*/ 61934 h 167864"/>
              <a:gd name="connsiteX36" fmla="*/ 1307847 w 3205775"/>
              <a:gd name="connsiteY36" fmla="*/ 127509 h 167864"/>
              <a:gd name="connsiteX37" fmla="*/ 1355206 w 3205775"/>
              <a:gd name="connsiteY37" fmla="*/ 65577 h 167864"/>
              <a:gd name="connsiteX38" fmla="*/ 1406208 w 3205775"/>
              <a:gd name="connsiteY38" fmla="*/ 142081 h 167864"/>
              <a:gd name="connsiteX39" fmla="*/ 1438996 w 3205775"/>
              <a:gd name="connsiteY39" fmla="*/ 51005 h 167864"/>
              <a:gd name="connsiteX40" fmla="*/ 1504570 w 3205775"/>
              <a:gd name="connsiteY40" fmla="*/ 138438 h 167864"/>
              <a:gd name="connsiteX41" fmla="*/ 1544643 w 3205775"/>
              <a:gd name="connsiteY41" fmla="*/ 40076 h 167864"/>
              <a:gd name="connsiteX42" fmla="*/ 1592003 w 3205775"/>
              <a:gd name="connsiteY42" fmla="*/ 149367 h 167864"/>
              <a:gd name="connsiteX43" fmla="*/ 1635719 w 3205775"/>
              <a:gd name="connsiteY43" fmla="*/ 32790 h 167864"/>
              <a:gd name="connsiteX44" fmla="*/ 1679435 w 3205775"/>
              <a:gd name="connsiteY44" fmla="*/ 138438 h 167864"/>
              <a:gd name="connsiteX45" fmla="*/ 1712223 w 3205775"/>
              <a:gd name="connsiteY45" fmla="*/ 18218 h 167864"/>
              <a:gd name="connsiteX46" fmla="*/ 1748653 w 3205775"/>
              <a:gd name="connsiteY46" fmla="*/ 123866 h 167864"/>
              <a:gd name="connsiteX47" fmla="*/ 1796012 w 3205775"/>
              <a:gd name="connsiteY47" fmla="*/ 18218 h 167864"/>
              <a:gd name="connsiteX48" fmla="*/ 1828800 w 3205775"/>
              <a:gd name="connsiteY48" fmla="*/ 123866 h 167864"/>
              <a:gd name="connsiteX49" fmla="*/ 1868873 w 3205775"/>
              <a:gd name="connsiteY49" fmla="*/ 7289 h 167864"/>
              <a:gd name="connsiteX50" fmla="*/ 1916232 w 3205775"/>
              <a:gd name="connsiteY50" fmla="*/ 123866 h 167864"/>
              <a:gd name="connsiteX51" fmla="*/ 1959949 w 3205775"/>
              <a:gd name="connsiteY51" fmla="*/ 3646 h 167864"/>
              <a:gd name="connsiteX52" fmla="*/ 2003665 w 3205775"/>
              <a:gd name="connsiteY52" fmla="*/ 123866 h 167864"/>
              <a:gd name="connsiteX53" fmla="*/ 2043738 w 3205775"/>
              <a:gd name="connsiteY53" fmla="*/ 3 h 167864"/>
              <a:gd name="connsiteX54" fmla="*/ 2087455 w 3205775"/>
              <a:gd name="connsiteY54" fmla="*/ 120223 h 167864"/>
              <a:gd name="connsiteX55" fmla="*/ 2131171 w 3205775"/>
              <a:gd name="connsiteY55" fmla="*/ 14575 h 167864"/>
              <a:gd name="connsiteX56" fmla="*/ 2167601 w 3205775"/>
              <a:gd name="connsiteY56" fmla="*/ 123866 h 167864"/>
              <a:gd name="connsiteX57" fmla="*/ 2214961 w 3205775"/>
              <a:gd name="connsiteY57" fmla="*/ 25504 h 167864"/>
              <a:gd name="connsiteX58" fmla="*/ 2280535 w 3205775"/>
              <a:gd name="connsiteY58" fmla="*/ 138438 h 167864"/>
              <a:gd name="connsiteX59" fmla="*/ 2329671 w 3205775"/>
              <a:gd name="connsiteY59" fmla="*/ 27633 h 167864"/>
              <a:gd name="connsiteX60" fmla="*/ 2380675 w 3205775"/>
              <a:gd name="connsiteY60" fmla="*/ 158694 h 167864"/>
              <a:gd name="connsiteX61" fmla="*/ 2428033 w 3205775"/>
              <a:gd name="connsiteY61" fmla="*/ 58818 h 167864"/>
              <a:gd name="connsiteX62" fmla="*/ 2466329 w 3205775"/>
              <a:gd name="connsiteY62" fmla="*/ 167846 h 167864"/>
              <a:gd name="connsiteX63" fmla="*/ 2515379 w 3205775"/>
              <a:gd name="connsiteY63" fmla="*/ 68145 h 167864"/>
              <a:gd name="connsiteX64" fmla="*/ 2571889 w 3205775"/>
              <a:gd name="connsiteY64" fmla="*/ 155051 h 167864"/>
              <a:gd name="connsiteX65" fmla="*/ 2615518 w 3205775"/>
              <a:gd name="connsiteY65" fmla="*/ 57127 h 167864"/>
              <a:gd name="connsiteX66" fmla="*/ 2670339 w 3205775"/>
              <a:gd name="connsiteY66" fmla="*/ 155051 h 167864"/>
              <a:gd name="connsiteX67" fmla="*/ 2726762 w 3205775"/>
              <a:gd name="connsiteY67" fmla="*/ 57128 h 167864"/>
              <a:gd name="connsiteX68" fmla="*/ 2768613 w 3205775"/>
              <a:gd name="connsiteY68" fmla="*/ 147765 h 167864"/>
              <a:gd name="connsiteX69" fmla="*/ 2812329 w 3205775"/>
              <a:gd name="connsiteY69" fmla="*/ 55087 h 167864"/>
              <a:gd name="connsiteX70" fmla="*/ 2850624 w 3205775"/>
              <a:gd name="connsiteY70" fmla="*/ 158694 h 167864"/>
              <a:gd name="connsiteX71" fmla="*/ 2903493 w 3205775"/>
              <a:gd name="connsiteY71" fmla="*/ 73653 h 167864"/>
              <a:gd name="connsiteX72" fmla="*/ 2939835 w 3205775"/>
              <a:gd name="connsiteY72" fmla="*/ 164203 h 167864"/>
              <a:gd name="connsiteX73" fmla="*/ 2988973 w 3205775"/>
              <a:gd name="connsiteY73" fmla="*/ 66278 h 167864"/>
              <a:gd name="connsiteX74" fmla="*/ 3036420 w 3205775"/>
              <a:gd name="connsiteY74" fmla="*/ 145987 h 167864"/>
              <a:gd name="connsiteX75" fmla="*/ 3092842 w 3205775"/>
              <a:gd name="connsiteY75" fmla="*/ 66279 h 167864"/>
              <a:gd name="connsiteX76" fmla="*/ 3143845 w 3205775"/>
              <a:gd name="connsiteY76" fmla="*/ 155052 h 167864"/>
              <a:gd name="connsiteX77" fmla="*/ 3205775 w 3205775"/>
              <a:gd name="connsiteY77" fmla="*/ 55437 h 167864"/>
              <a:gd name="connsiteX0" fmla="*/ 0 w 3143845"/>
              <a:gd name="connsiteY0" fmla="*/ 142081 h 167864"/>
              <a:gd name="connsiteX1" fmla="*/ 43716 w 3143845"/>
              <a:gd name="connsiteY1" fmla="*/ 109293 h 167864"/>
              <a:gd name="connsiteX2" fmla="*/ 65574 w 3143845"/>
              <a:gd name="connsiteY2" fmla="*/ 149367 h 167864"/>
              <a:gd name="connsiteX3" fmla="*/ 94718 w 3143845"/>
              <a:gd name="connsiteY3" fmla="*/ 112936 h 167864"/>
              <a:gd name="connsiteX4" fmla="*/ 138435 w 3143845"/>
              <a:gd name="connsiteY4" fmla="*/ 142081 h 167864"/>
              <a:gd name="connsiteX5" fmla="*/ 167579 w 3143845"/>
              <a:gd name="connsiteY5" fmla="*/ 116580 h 167864"/>
              <a:gd name="connsiteX6" fmla="*/ 204009 w 3143845"/>
              <a:gd name="connsiteY6" fmla="*/ 160296 h 167864"/>
              <a:gd name="connsiteX7" fmla="*/ 240439 w 3143845"/>
              <a:gd name="connsiteY7" fmla="*/ 116580 h 167864"/>
              <a:gd name="connsiteX8" fmla="*/ 291442 w 3143845"/>
              <a:gd name="connsiteY8" fmla="*/ 145724 h 167864"/>
              <a:gd name="connsiteX9" fmla="*/ 331515 w 3143845"/>
              <a:gd name="connsiteY9" fmla="*/ 105650 h 167864"/>
              <a:gd name="connsiteX10" fmla="*/ 371588 w 3143845"/>
              <a:gd name="connsiteY10" fmla="*/ 145724 h 167864"/>
              <a:gd name="connsiteX11" fmla="*/ 415305 w 3143845"/>
              <a:gd name="connsiteY11" fmla="*/ 102007 h 167864"/>
              <a:gd name="connsiteX12" fmla="*/ 444449 w 3143845"/>
              <a:gd name="connsiteY12" fmla="*/ 138438 h 167864"/>
              <a:gd name="connsiteX13" fmla="*/ 480879 w 3143845"/>
              <a:gd name="connsiteY13" fmla="*/ 105650 h 167864"/>
              <a:gd name="connsiteX14" fmla="*/ 510023 w 3143845"/>
              <a:gd name="connsiteY14" fmla="*/ 142081 h 167864"/>
              <a:gd name="connsiteX15" fmla="*/ 539168 w 3143845"/>
              <a:gd name="connsiteY15" fmla="*/ 105650 h 167864"/>
              <a:gd name="connsiteX16" fmla="*/ 561026 w 3143845"/>
              <a:gd name="connsiteY16" fmla="*/ 145724 h 167864"/>
              <a:gd name="connsiteX17" fmla="*/ 601099 w 3143845"/>
              <a:gd name="connsiteY17" fmla="*/ 105650 h 167864"/>
              <a:gd name="connsiteX18" fmla="*/ 644815 w 3143845"/>
              <a:gd name="connsiteY18" fmla="*/ 142081 h 167864"/>
              <a:gd name="connsiteX19" fmla="*/ 673960 w 3143845"/>
              <a:gd name="connsiteY19" fmla="*/ 102007 h 167864"/>
              <a:gd name="connsiteX20" fmla="*/ 703104 w 3143845"/>
              <a:gd name="connsiteY20" fmla="*/ 142081 h 167864"/>
              <a:gd name="connsiteX21" fmla="*/ 724962 w 3143845"/>
              <a:gd name="connsiteY21" fmla="*/ 94721 h 167864"/>
              <a:gd name="connsiteX22" fmla="*/ 779608 w 3143845"/>
              <a:gd name="connsiteY22" fmla="*/ 138438 h 167864"/>
              <a:gd name="connsiteX23" fmla="*/ 819681 w 3143845"/>
              <a:gd name="connsiteY23" fmla="*/ 102007 h 167864"/>
              <a:gd name="connsiteX24" fmla="*/ 867040 w 3143845"/>
              <a:gd name="connsiteY24" fmla="*/ 145724 h 167864"/>
              <a:gd name="connsiteX25" fmla="*/ 903470 w 3143845"/>
              <a:gd name="connsiteY25" fmla="*/ 94721 h 167864"/>
              <a:gd name="connsiteX26" fmla="*/ 958116 w 3143845"/>
              <a:gd name="connsiteY26" fmla="*/ 142081 h 167864"/>
              <a:gd name="connsiteX27" fmla="*/ 998189 w 3143845"/>
              <a:gd name="connsiteY27" fmla="*/ 72863 h 167864"/>
              <a:gd name="connsiteX28" fmla="*/ 1038263 w 3143845"/>
              <a:gd name="connsiteY28" fmla="*/ 153010 h 167864"/>
              <a:gd name="connsiteX29" fmla="*/ 1063764 w 3143845"/>
              <a:gd name="connsiteY29" fmla="*/ 80149 h 167864"/>
              <a:gd name="connsiteX30" fmla="*/ 1103837 w 3143845"/>
              <a:gd name="connsiteY30" fmla="*/ 145724 h 167864"/>
              <a:gd name="connsiteX31" fmla="*/ 1129338 w 3143845"/>
              <a:gd name="connsiteY31" fmla="*/ 69220 h 167864"/>
              <a:gd name="connsiteX32" fmla="*/ 1176698 w 3143845"/>
              <a:gd name="connsiteY32" fmla="*/ 134795 h 167864"/>
              <a:gd name="connsiteX33" fmla="*/ 1198556 w 3143845"/>
              <a:gd name="connsiteY33" fmla="*/ 65577 h 167864"/>
              <a:gd name="connsiteX34" fmla="*/ 1231343 w 3143845"/>
              <a:gd name="connsiteY34" fmla="*/ 149367 h 167864"/>
              <a:gd name="connsiteX35" fmla="*/ 1267773 w 3143845"/>
              <a:gd name="connsiteY35" fmla="*/ 61934 h 167864"/>
              <a:gd name="connsiteX36" fmla="*/ 1307847 w 3143845"/>
              <a:gd name="connsiteY36" fmla="*/ 127509 h 167864"/>
              <a:gd name="connsiteX37" fmla="*/ 1355206 w 3143845"/>
              <a:gd name="connsiteY37" fmla="*/ 65577 h 167864"/>
              <a:gd name="connsiteX38" fmla="*/ 1406208 w 3143845"/>
              <a:gd name="connsiteY38" fmla="*/ 142081 h 167864"/>
              <a:gd name="connsiteX39" fmla="*/ 1438996 w 3143845"/>
              <a:gd name="connsiteY39" fmla="*/ 51005 h 167864"/>
              <a:gd name="connsiteX40" fmla="*/ 1504570 w 3143845"/>
              <a:gd name="connsiteY40" fmla="*/ 138438 h 167864"/>
              <a:gd name="connsiteX41" fmla="*/ 1544643 w 3143845"/>
              <a:gd name="connsiteY41" fmla="*/ 40076 h 167864"/>
              <a:gd name="connsiteX42" fmla="*/ 1592003 w 3143845"/>
              <a:gd name="connsiteY42" fmla="*/ 149367 h 167864"/>
              <a:gd name="connsiteX43" fmla="*/ 1635719 w 3143845"/>
              <a:gd name="connsiteY43" fmla="*/ 32790 h 167864"/>
              <a:gd name="connsiteX44" fmla="*/ 1679435 w 3143845"/>
              <a:gd name="connsiteY44" fmla="*/ 138438 h 167864"/>
              <a:gd name="connsiteX45" fmla="*/ 1712223 w 3143845"/>
              <a:gd name="connsiteY45" fmla="*/ 18218 h 167864"/>
              <a:gd name="connsiteX46" fmla="*/ 1748653 w 3143845"/>
              <a:gd name="connsiteY46" fmla="*/ 123866 h 167864"/>
              <a:gd name="connsiteX47" fmla="*/ 1796012 w 3143845"/>
              <a:gd name="connsiteY47" fmla="*/ 18218 h 167864"/>
              <a:gd name="connsiteX48" fmla="*/ 1828800 w 3143845"/>
              <a:gd name="connsiteY48" fmla="*/ 123866 h 167864"/>
              <a:gd name="connsiteX49" fmla="*/ 1868873 w 3143845"/>
              <a:gd name="connsiteY49" fmla="*/ 7289 h 167864"/>
              <a:gd name="connsiteX50" fmla="*/ 1916232 w 3143845"/>
              <a:gd name="connsiteY50" fmla="*/ 123866 h 167864"/>
              <a:gd name="connsiteX51" fmla="*/ 1959949 w 3143845"/>
              <a:gd name="connsiteY51" fmla="*/ 3646 h 167864"/>
              <a:gd name="connsiteX52" fmla="*/ 2003665 w 3143845"/>
              <a:gd name="connsiteY52" fmla="*/ 123866 h 167864"/>
              <a:gd name="connsiteX53" fmla="*/ 2043738 w 3143845"/>
              <a:gd name="connsiteY53" fmla="*/ 3 h 167864"/>
              <a:gd name="connsiteX54" fmla="*/ 2087455 w 3143845"/>
              <a:gd name="connsiteY54" fmla="*/ 120223 h 167864"/>
              <a:gd name="connsiteX55" fmla="*/ 2131171 w 3143845"/>
              <a:gd name="connsiteY55" fmla="*/ 14575 h 167864"/>
              <a:gd name="connsiteX56" fmla="*/ 2167601 w 3143845"/>
              <a:gd name="connsiteY56" fmla="*/ 123866 h 167864"/>
              <a:gd name="connsiteX57" fmla="*/ 2214961 w 3143845"/>
              <a:gd name="connsiteY57" fmla="*/ 25504 h 167864"/>
              <a:gd name="connsiteX58" fmla="*/ 2280535 w 3143845"/>
              <a:gd name="connsiteY58" fmla="*/ 138438 h 167864"/>
              <a:gd name="connsiteX59" fmla="*/ 2329671 w 3143845"/>
              <a:gd name="connsiteY59" fmla="*/ 27633 h 167864"/>
              <a:gd name="connsiteX60" fmla="*/ 2380675 w 3143845"/>
              <a:gd name="connsiteY60" fmla="*/ 158694 h 167864"/>
              <a:gd name="connsiteX61" fmla="*/ 2428033 w 3143845"/>
              <a:gd name="connsiteY61" fmla="*/ 58818 h 167864"/>
              <a:gd name="connsiteX62" fmla="*/ 2466329 w 3143845"/>
              <a:gd name="connsiteY62" fmla="*/ 167846 h 167864"/>
              <a:gd name="connsiteX63" fmla="*/ 2515379 w 3143845"/>
              <a:gd name="connsiteY63" fmla="*/ 68145 h 167864"/>
              <a:gd name="connsiteX64" fmla="*/ 2571889 w 3143845"/>
              <a:gd name="connsiteY64" fmla="*/ 155051 h 167864"/>
              <a:gd name="connsiteX65" fmla="*/ 2615518 w 3143845"/>
              <a:gd name="connsiteY65" fmla="*/ 57127 h 167864"/>
              <a:gd name="connsiteX66" fmla="*/ 2670339 w 3143845"/>
              <a:gd name="connsiteY66" fmla="*/ 155051 h 167864"/>
              <a:gd name="connsiteX67" fmla="*/ 2726762 w 3143845"/>
              <a:gd name="connsiteY67" fmla="*/ 57128 h 167864"/>
              <a:gd name="connsiteX68" fmla="*/ 2768613 w 3143845"/>
              <a:gd name="connsiteY68" fmla="*/ 147765 h 167864"/>
              <a:gd name="connsiteX69" fmla="*/ 2812329 w 3143845"/>
              <a:gd name="connsiteY69" fmla="*/ 55087 h 167864"/>
              <a:gd name="connsiteX70" fmla="*/ 2850624 w 3143845"/>
              <a:gd name="connsiteY70" fmla="*/ 158694 h 167864"/>
              <a:gd name="connsiteX71" fmla="*/ 2903493 w 3143845"/>
              <a:gd name="connsiteY71" fmla="*/ 73653 h 167864"/>
              <a:gd name="connsiteX72" fmla="*/ 2939835 w 3143845"/>
              <a:gd name="connsiteY72" fmla="*/ 164203 h 167864"/>
              <a:gd name="connsiteX73" fmla="*/ 2988973 w 3143845"/>
              <a:gd name="connsiteY73" fmla="*/ 66278 h 167864"/>
              <a:gd name="connsiteX74" fmla="*/ 3036420 w 3143845"/>
              <a:gd name="connsiteY74" fmla="*/ 145987 h 167864"/>
              <a:gd name="connsiteX75" fmla="*/ 3092842 w 3143845"/>
              <a:gd name="connsiteY75" fmla="*/ 66279 h 167864"/>
              <a:gd name="connsiteX76" fmla="*/ 3143845 w 3143845"/>
              <a:gd name="connsiteY76" fmla="*/ 155052 h 167864"/>
              <a:gd name="connsiteX0" fmla="*/ 0 w 3092842"/>
              <a:gd name="connsiteY0" fmla="*/ 142081 h 167864"/>
              <a:gd name="connsiteX1" fmla="*/ 43716 w 3092842"/>
              <a:gd name="connsiteY1" fmla="*/ 109293 h 167864"/>
              <a:gd name="connsiteX2" fmla="*/ 65574 w 3092842"/>
              <a:gd name="connsiteY2" fmla="*/ 149367 h 167864"/>
              <a:gd name="connsiteX3" fmla="*/ 94718 w 3092842"/>
              <a:gd name="connsiteY3" fmla="*/ 112936 h 167864"/>
              <a:gd name="connsiteX4" fmla="*/ 138435 w 3092842"/>
              <a:gd name="connsiteY4" fmla="*/ 142081 h 167864"/>
              <a:gd name="connsiteX5" fmla="*/ 167579 w 3092842"/>
              <a:gd name="connsiteY5" fmla="*/ 116580 h 167864"/>
              <a:gd name="connsiteX6" fmla="*/ 204009 w 3092842"/>
              <a:gd name="connsiteY6" fmla="*/ 160296 h 167864"/>
              <a:gd name="connsiteX7" fmla="*/ 240439 w 3092842"/>
              <a:gd name="connsiteY7" fmla="*/ 116580 h 167864"/>
              <a:gd name="connsiteX8" fmla="*/ 291442 w 3092842"/>
              <a:gd name="connsiteY8" fmla="*/ 145724 h 167864"/>
              <a:gd name="connsiteX9" fmla="*/ 331515 w 3092842"/>
              <a:gd name="connsiteY9" fmla="*/ 105650 h 167864"/>
              <a:gd name="connsiteX10" fmla="*/ 371588 w 3092842"/>
              <a:gd name="connsiteY10" fmla="*/ 145724 h 167864"/>
              <a:gd name="connsiteX11" fmla="*/ 415305 w 3092842"/>
              <a:gd name="connsiteY11" fmla="*/ 102007 h 167864"/>
              <a:gd name="connsiteX12" fmla="*/ 444449 w 3092842"/>
              <a:gd name="connsiteY12" fmla="*/ 138438 h 167864"/>
              <a:gd name="connsiteX13" fmla="*/ 480879 w 3092842"/>
              <a:gd name="connsiteY13" fmla="*/ 105650 h 167864"/>
              <a:gd name="connsiteX14" fmla="*/ 510023 w 3092842"/>
              <a:gd name="connsiteY14" fmla="*/ 142081 h 167864"/>
              <a:gd name="connsiteX15" fmla="*/ 539168 w 3092842"/>
              <a:gd name="connsiteY15" fmla="*/ 105650 h 167864"/>
              <a:gd name="connsiteX16" fmla="*/ 561026 w 3092842"/>
              <a:gd name="connsiteY16" fmla="*/ 145724 h 167864"/>
              <a:gd name="connsiteX17" fmla="*/ 601099 w 3092842"/>
              <a:gd name="connsiteY17" fmla="*/ 105650 h 167864"/>
              <a:gd name="connsiteX18" fmla="*/ 644815 w 3092842"/>
              <a:gd name="connsiteY18" fmla="*/ 142081 h 167864"/>
              <a:gd name="connsiteX19" fmla="*/ 673960 w 3092842"/>
              <a:gd name="connsiteY19" fmla="*/ 102007 h 167864"/>
              <a:gd name="connsiteX20" fmla="*/ 703104 w 3092842"/>
              <a:gd name="connsiteY20" fmla="*/ 142081 h 167864"/>
              <a:gd name="connsiteX21" fmla="*/ 724962 w 3092842"/>
              <a:gd name="connsiteY21" fmla="*/ 94721 h 167864"/>
              <a:gd name="connsiteX22" fmla="*/ 779608 w 3092842"/>
              <a:gd name="connsiteY22" fmla="*/ 138438 h 167864"/>
              <a:gd name="connsiteX23" fmla="*/ 819681 w 3092842"/>
              <a:gd name="connsiteY23" fmla="*/ 102007 h 167864"/>
              <a:gd name="connsiteX24" fmla="*/ 867040 w 3092842"/>
              <a:gd name="connsiteY24" fmla="*/ 145724 h 167864"/>
              <a:gd name="connsiteX25" fmla="*/ 903470 w 3092842"/>
              <a:gd name="connsiteY25" fmla="*/ 94721 h 167864"/>
              <a:gd name="connsiteX26" fmla="*/ 958116 w 3092842"/>
              <a:gd name="connsiteY26" fmla="*/ 142081 h 167864"/>
              <a:gd name="connsiteX27" fmla="*/ 998189 w 3092842"/>
              <a:gd name="connsiteY27" fmla="*/ 72863 h 167864"/>
              <a:gd name="connsiteX28" fmla="*/ 1038263 w 3092842"/>
              <a:gd name="connsiteY28" fmla="*/ 153010 h 167864"/>
              <a:gd name="connsiteX29" fmla="*/ 1063764 w 3092842"/>
              <a:gd name="connsiteY29" fmla="*/ 80149 h 167864"/>
              <a:gd name="connsiteX30" fmla="*/ 1103837 w 3092842"/>
              <a:gd name="connsiteY30" fmla="*/ 145724 h 167864"/>
              <a:gd name="connsiteX31" fmla="*/ 1129338 w 3092842"/>
              <a:gd name="connsiteY31" fmla="*/ 69220 h 167864"/>
              <a:gd name="connsiteX32" fmla="*/ 1176698 w 3092842"/>
              <a:gd name="connsiteY32" fmla="*/ 134795 h 167864"/>
              <a:gd name="connsiteX33" fmla="*/ 1198556 w 3092842"/>
              <a:gd name="connsiteY33" fmla="*/ 65577 h 167864"/>
              <a:gd name="connsiteX34" fmla="*/ 1231343 w 3092842"/>
              <a:gd name="connsiteY34" fmla="*/ 149367 h 167864"/>
              <a:gd name="connsiteX35" fmla="*/ 1267773 w 3092842"/>
              <a:gd name="connsiteY35" fmla="*/ 61934 h 167864"/>
              <a:gd name="connsiteX36" fmla="*/ 1307847 w 3092842"/>
              <a:gd name="connsiteY36" fmla="*/ 127509 h 167864"/>
              <a:gd name="connsiteX37" fmla="*/ 1355206 w 3092842"/>
              <a:gd name="connsiteY37" fmla="*/ 65577 h 167864"/>
              <a:gd name="connsiteX38" fmla="*/ 1406208 w 3092842"/>
              <a:gd name="connsiteY38" fmla="*/ 142081 h 167864"/>
              <a:gd name="connsiteX39" fmla="*/ 1438996 w 3092842"/>
              <a:gd name="connsiteY39" fmla="*/ 51005 h 167864"/>
              <a:gd name="connsiteX40" fmla="*/ 1504570 w 3092842"/>
              <a:gd name="connsiteY40" fmla="*/ 138438 h 167864"/>
              <a:gd name="connsiteX41" fmla="*/ 1544643 w 3092842"/>
              <a:gd name="connsiteY41" fmla="*/ 40076 h 167864"/>
              <a:gd name="connsiteX42" fmla="*/ 1592003 w 3092842"/>
              <a:gd name="connsiteY42" fmla="*/ 149367 h 167864"/>
              <a:gd name="connsiteX43" fmla="*/ 1635719 w 3092842"/>
              <a:gd name="connsiteY43" fmla="*/ 32790 h 167864"/>
              <a:gd name="connsiteX44" fmla="*/ 1679435 w 3092842"/>
              <a:gd name="connsiteY44" fmla="*/ 138438 h 167864"/>
              <a:gd name="connsiteX45" fmla="*/ 1712223 w 3092842"/>
              <a:gd name="connsiteY45" fmla="*/ 18218 h 167864"/>
              <a:gd name="connsiteX46" fmla="*/ 1748653 w 3092842"/>
              <a:gd name="connsiteY46" fmla="*/ 123866 h 167864"/>
              <a:gd name="connsiteX47" fmla="*/ 1796012 w 3092842"/>
              <a:gd name="connsiteY47" fmla="*/ 18218 h 167864"/>
              <a:gd name="connsiteX48" fmla="*/ 1828800 w 3092842"/>
              <a:gd name="connsiteY48" fmla="*/ 123866 h 167864"/>
              <a:gd name="connsiteX49" fmla="*/ 1868873 w 3092842"/>
              <a:gd name="connsiteY49" fmla="*/ 7289 h 167864"/>
              <a:gd name="connsiteX50" fmla="*/ 1916232 w 3092842"/>
              <a:gd name="connsiteY50" fmla="*/ 123866 h 167864"/>
              <a:gd name="connsiteX51" fmla="*/ 1959949 w 3092842"/>
              <a:gd name="connsiteY51" fmla="*/ 3646 h 167864"/>
              <a:gd name="connsiteX52" fmla="*/ 2003665 w 3092842"/>
              <a:gd name="connsiteY52" fmla="*/ 123866 h 167864"/>
              <a:gd name="connsiteX53" fmla="*/ 2043738 w 3092842"/>
              <a:gd name="connsiteY53" fmla="*/ 3 h 167864"/>
              <a:gd name="connsiteX54" fmla="*/ 2087455 w 3092842"/>
              <a:gd name="connsiteY54" fmla="*/ 120223 h 167864"/>
              <a:gd name="connsiteX55" fmla="*/ 2131171 w 3092842"/>
              <a:gd name="connsiteY55" fmla="*/ 14575 h 167864"/>
              <a:gd name="connsiteX56" fmla="*/ 2167601 w 3092842"/>
              <a:gd name="connsiteY56" fmla="*/ 123866 h 167864"/>
              <a:gd name="connsiteX57" fmla="*/ 2214961 w 3092842"/>
              <a:gd name="connsiteY57" fmla="*/ 25504 h 167864"/>
              <a:gd name="connsiteX58" fmla="*/ 2280535 w 3092842"/>
              <a:gd name="connsiteY58" fmla="*/ 138438 h 167864"/>
              <a:gd name="connsiteX59" fmla="*/ 2329671 w 3092842"/>
              <a:gd name="connsiteY59" fmla="*/ 27633 h 167864"/>
              <a:gd name="connsiteX60" fmla="*/ 2380675 w 3092842"/>
              <a:gd name="connsiteY60" fmla="*/ 158694 h 167864"/>
              <a:gd name="connsiteX61" fmla="*/ 2428033 w 3092842"/>
              <a:gd name="connsiteY61" fmla="*/ 58818 h 167864"/>
              <a:gd name="connsiteX62" fmla="*/ 2466329 w 3092842"/>
              <a:gd name="connsiteY62" fmla="*/ 167846 h 167864"/>
              <a:gd name="connsiteX63" fmla="*/ 2515379 w 3092842"/>
              <a:gd name="connsiteY63" fmla="*/ 68145 h 167864"/>
              <a:gd name="connsiteX64" fmla="*/ 2571889 w 3092842"/>
              <a:gd name="connsiteY64" fmla="*/ 155051 h 167864"/>
              <a:gd name="connsiteX65" fmla="*/ 2615518 w 3092842"/>
              <a:gd name="connsiteY65" fmla="*/ 57127 h 167864"/>
              <a:gd name="connsiteX66" fmla="*/ 2670339 w 3092842"/>
              <a:gd name="connsiteY66" fmla="*/ 155051 h 167864"/>
              <a:gd name="connsiteX67" fmla="*/ 2726762 w 3092842"/>
              <a:gd name="connsiteY67" fmla="*/ 57128 h 167864"/>
              <a:gd name="connsiteX68" fmla="*/ 2768613 w 3092842"/>
              <a:gd name="connsiteY68" fmla="*/ 147765 h 167864"/>
              <a:gd name="connsiteX69" fmla="*/ 2812329 w 3092842"/>
              <a:gd name="connsiteY69" fmla="*/ 55087 h 167864"/>
              <a:gd name="connsiteX70" fmla="*/ 2850624 w 3092842"/>
              <a:gd name="connsiteY70" fmla="*/ 158694 h 167864"/>
              <a:gd name="connsiteX71" fmla="*/ 2903493 w 3092842"/>
              <a:gd name="connsiteY71" fmla="*/ 73653 h 167864"/>
              <a:gd name="connsiteX72" fmla="*/ 2939835 w 3092842"/>
              <a:gd name="connsiteY72" fmla="*/ 164203 h 167864"/>
              <a:gd name="connsiteX73" fmla="*/ 2988973 w 3092842"/>
              <a:gd name="connsiteY73" fmla="*/ 66278 h 167864"/>
              <a:gd name="connsiteX74" fmla="*/ 3036420 w 3092842"/>
              <a:gd name="connsiteY74" fmla="*/ 145987 h 167864"/>
              <a:gd name="connsiteX75" fmla="*/ 3092842 w 3092842"/>
              <a:gd name="connsiteY75" fmla="*/ 66279 h 167864"/>
              <a:gd name="connsiteX0" fmla="*/ 0 w 3036420"/>
              <a:gd name="connsiteY0" fmla="*/ 142081 h 167864"/>
              <a:gd name="connsiteX1" fmla="*/ 43716 w 3036420"/>
              <a:gd name="connsiteY1" fmla="*/ 109293 h 167864"/>
              <a:gd name="connsiteX2" fmla="*/ 65574 w 3036420"/>
              <a:gd name="connsiteY2" fmla="*/ 149367 h 167864"/>
              <a:gd name="connsiteX3" fmla="*/ 94718 w 3036420"/>
              <a:gd name="connsiteY3" fmla="*/ 112936 h 167864"/>
              <a:gd name="connsiteX4" fmla="*/ 138435 w 3036420"/>
              <a:gd name="connsiteY4" fmla="*/ 142081 h 167864"/>
              <a:gd name="connsiteX5" fmla="*/ 167579 w 3036420"/>
              <a:gd name="connsiteY5" fmla="*/ 116580 h 167864"/>
              <a:gd name="connsiteX6" fmla="*/ 204009 w 3036420"/>
              <a:gd name="connsiteY6" fmla="*/ 160296 h 167864"/>
              <a:gd name="connsiteX7" fmla="*/ 240439 w 3036420"/>
              <a:gd name="connsiteY7" fmla="*/ 116580 h 167864"/>
              <a:gd name="connsiteX8" fmla="*/ 291442 w 3036420"/>
              <a:gd name="connsiteY8" fmla="*/ 145724 h 167864"/>
              <a:gd name="connsiteX9" fmla="*/ 331515 w 3036420"/>
              <a:gd name="connsiteY9" fmla="*/ 105650 h 167864"/>
              <a:gd name="connsiteX10" fmla="*/ 371588 w 3036420"/>
              <a:gd name="connsiteY10" fmla="*/ 145724 h 167864"/>
              <a:gd name="connsiteX11" fmla="*/ 415305 w 3036420"/>
              <a:gd name="connsiteY11" fmla="*/ 102007 h 167864"/>
              <a:gd name="connsiteX12" fmla="*/ 444449 w 3036420"/>
              <a:gd name="connsiteY12" fmla="*/ 138438 h 167864"/>
              <a:gd name="connsiteX13" fmla="*/ 480879 w 3036420"/>
              <a:gd name="connsiteY13" fmla="*/ 105650 h 167864"/>
              <a:gd name="connsiteX14" fmla="*/ 510023 w 3036420"/>
              <a:gd name="connsiteY14" fmla="*/ 142081 h 167864"/>
              <a:gd name="connsiteX15" fmla="*/ 539168 w 3036420"/>
              <a:gd name="connsiteY15" fmla="*/ 105650 h 167864"/>
              <a:gd name="connsiteX16" fmla="*/ 561026 w 3036420"/>
              <a:gd name="connsiteY16" fmla="*/ 145724 h 167864"/>
              <a:gd name="connsiteX17" fmla="*/ 601099 w 3036420"/>
              <a:gd name="connsiteY17" fmla="*/ 105650 h 167864"/>
              <a:gd name="connsiteX18" fmla="*/ 644815 w 3036420"/>
              <a:gd name="connsiteY18" fmla="*/ 142081 h 167864"/>
              <a:gd name="connsiteX19" fmla="*/ 673960 w 3036420"/>
              <a:gd name="connsiteY19" fmla="*/ 102007 h 167864"/>
              <a:gd name="connsiteX20" fmla="*/ 703104 w 3036420"/>
              <a:gd name="connsiteY20" fmla="*/ 142081 h 167864"/>
              <a:gd name="connsiteX21" fmla="*/ 724962 w 3036420"/>
              <a:gd name="connsiteY21" fmla="*/ 94721 h 167864"/>
              <a:gd name="connsiteX22" fmla="*/ 779608 w 3036420"/>
              <a:gd name="connsiteY22" fmla="*/ 138438 h 167864"/>
              <a:gd name="connsiteX23" fmla="*/ 819681 w 3036420"/>
              <a:gd name="connsiteY23" fmla="*/ 102007 h 167864"/>
              <a:gd name="connsiteX24" fmla="*/ 867040 w 3036420"/>
              <a:gd name="connsiteY24" fmla="*/ 145724 h 167864"/>
              <a:gd name="connsiteX25" fmla="*/ 903470 w 3036420"/>
              <a:gd name="connsiteY25" fmla="*/ 94721 h 167864"/>
              <a:gd name="connsiteX26" fmla="*/ 958116 w 3036420"/>
              <a:gd name="connsiteY26" fmla="*/ 142081 h 167864"/>
              <a:gd name="connsiteX27" fmla="*/ 998189 w 3036420"/>
              <a:gd name="connsiteY27" fmla="*/ 72863 h 167864"/>
              <a:gd name="connsiteX28" fmla="*/ 1038263 w 3036420"/>
              <a:gd name="connsiteY28" fmla="*/ 153010 h 167864"/>
              <a:gd name="connsiteX29" fmla="*/ 1063764 w 3036420"/>
              <a:gd name="connsiteY29" fmla="*/ 80149 h 167864"/>
              <a:gd name="connsiteX30" fmla="*/ 1103837 w 3036420"/>
              <a:gd name="connsiteY30" fmla="*/ 145724 h 167864"/>
              <a:gd name="connsiteX31" fmla="*/ 1129338 w 3036420"/>
              <a:gd name="connsiteY31" fmla="*/ 69220 h 167864"/>
              <a:gd name="connsiteX32" fmla="*/ 1176698 w 3036420"/>
              <a:gd name="connsiteY32" fmla="*/ 134795 h 167864"/>
              <a:gd name="connsiteX33" fmla="*/ 1198556 w 3036420"/>
              <a:gd name="connsiteY33" fmla="*/ 65577 h 167864"/>
              <a:gd name="connsiteX34" fmla="*/ 1231343 w 3036420"/>
              <a:gd name="connsiteY34" fmla="*/ 149367 h 167864"/>
              <a:gd name="connsiteX35" fmla="*/ 1267773 w 3036420"/>
              <a:gd name="connsiteY35" fmla="*/ 61934 h 167864"/>
              <a:gd name="connsiteX36" fmla="*/ 1307847 w 3036420"/>
              <a:gd name="connsiteY36" fmla="*/ 127509 h 167864"/>
              <a:gd name="connsiteX37" fmla="*/ 1355206 w 3036420"/>
              <a:gd name="connsiteY37" fmla="*/ 65577 h 167864"/>
              <a:gd name="connsiteX38" fmla="*/ 1406208 w 3036420"/>
              <a:gd name="connsiteY38" fmla="*/ 142081 h 167864"/>
              <a:gd name="connsiteX39" fmla="*/ 1438996 w 3036420"/>
              <a:gd name="connsiteY39" fmla="*/ 51005 h 167864"/>
              <a:gd name="connsiteX40" fmla="*/ 1504570 w 3036420"/>
              <a:gd name="connsiteY40" fmla="*/ 138438 h 167864"/>
              <a:gd name="connsiteX41" fmla="*/ 1544643 w 3036420"/>
              <a:gd name="connsiteY41" fmla="*/ 40076 h 167864"/>
              <a:gd name="connsiteX42" fmla="*/ 1592003 w 3036420"/>
              <a:gd name="connsiteY42" fmla="*/ 149367 h 167864"/>
              <a:gd name="connsiteX43" fmla="*/ 1635719 w 3036420"/>
              <a:gd name="connsiteY43" fmla="*/ 32790 h 167864"/>
              <a:gd name="connsiteX44" fmla="*/ 1679435 w 3036420"/>
              <a:gd name="connsiteY44" fmla="*/ 138438 h 167864"/>
              <a:gd name="connsiteX45" fmla="*/ 1712223 w 3036420"/>
              <a:gd name="connsiteY45" fmla="*/ 18218 h 167864"/>
              <a:gd name="connsiteX46" fmla="*/ 1748653 w 3036420"/>
              <a:gd name="connsiteY46" fmla="*/ 123866 h 167864"/>
              <a:gd name="connsiteX47" fmla="*/ 1796012 w 3036420"/>
              <a:gd name="connsiteY47" fmla="*/ 18218 h 167864"/>
              <a:gd name="connsiteX48" fmla="*/ 1828800 w 3036420"/>
              <a:gd name="connsiteY48" fmla="*/ 123866 h 167864"/>
              <a:gd name="connsiteX49" fmla="*/ 1868873 w 3036420"/>
              <a:gd name="connsiteY49" fmla="*/ 7289 h 167864"/>
              <a:gd name="connsiteX50" fmla="*/ 1916232 w 3036420"/>
              <a:gd name="connsiteY50" fmla="*/ 123866 h 167864"/>
              <a:gd name="connsiteX51" fmla="*/ 1959949 w 3036420"/>
              <a:gd name="connsiteY51" fmla="*/ 3646 h 167864"/>
              <a:gd name="connsiteX52" fmla="*/ 2003665 w 3036420"/>
              <a:gd name="connsiteY52" fmla="*/ 123866 h 167864"/>
              <a:gd name="connsiteX53" fmla="*/ 2043738 w 3036420"/>
              <a:gd name="connsiteY53" fmla="*/ 3 h 167864"/>
              <a:gd name="connsiteX54" fmla="*/ 2087455 w 3036420"/>
              <a:gd name="connsiteY54" fmla="*/ 120223 h 167864"/>
              <a:gd name="connsiteX55" fmla="*/ 2131171 w 3036420"/>
              <a:gd name="connsiteY55" fmla="*/ 14575 h 167864"/>
              <a:gd name="connsiteX56" fmla="*/ 2167601 w 3036420"/>
              <a:gd name="connsiteY56" fmla="*/ 123866 h 167864"/>
              <a:gd name="connsiteX57" fmla="*/ 2214961 w 3036420"/>
              <a:gd name="connsiteY57" fmla="*/ 25504 h 167864"/>
              <a:gd name="connsiteX58" fmla="*/ 2280535 w 3036420"/>
              <a:gd name="connsiteY58" fmla="*/ 138438 h 167864"/>
              <a:gd name="connsiteX59" fmla="*/ 2329671 w 3036420"/>
              <a:gd name="connsiteY59" fmla="*/ 27633 h 167864"/>
              <a:gd name="connsiteX60" fmla="*/ 2380675 w 3036420"/>
              <a:gd name="connsiteY60" fmla="*/ 158694 h 167864"/>
              <a:gd name="connsiteX61" fmla="*/ 2428033 w 3036420"/>
              <a:gd name="connsiteY61" fmla="*/ 58818 h 167864"/>
              <a:gd name="connsiteX62" fmla="*/ 2466329 w 3036420"/>
              <a:gd name="connsiteY62" fmla="*/ 167846 h 167864"/>
              <a:gd name="connsiteX63" fmla="*/ 2515379 w 3036420"/>
              <a:gd name="connsiteY63" fmla="*/ 68145 h 167864"/>
              <a:gd name="connsiteX64" fmla="*/ 2571889 w 3036420"/>
              <a:gd name="connsiteY64" fmla="*/ 155051 h 167864"/>
              <a:gd name="connsiteX65" fmla="*/ 2615518 w 3036420"/>
              <a:gd name="connsiteY65" fmla="*/ 57127 h 167864"/>
              <a:gd name="connsiteX66" fmla="*/ 2670339 w 3036420"/>
              <a:gd name="connsiteY66" fmla="*/ 155051 h 167864"/>
              <a:gd name="connsiteX67" fmla="*/ 2726762 w 3036420"/>
              <a:gd name="connsiteY67" fmla="*/ 57128 h 167864"/>
              <a:gd name="connsiteX68" fmla="*/ 2768613 w 3036420"/>
              <a:gd name="connsiteY68" fmla="*/ 147765 h 167864"/>
              <a:gd name="connsiteX69" fmla="*/ 2812329 w 3036420"/>
              <a:gd name="connsiteY69" fmla="*/ 55087 h 167864"/>
              <a:gd name="connsiteX70" fmla="*/ 2850624 w 3036420"/>
              <a:gd name="connsiteY70" fmla="*/ 158694 h 167864"/>
              <a:gd name="connsiteX71" fmla="*/ 2903493 w 3036420"/>
              <a:gd name="connsiteY71" fmla="*/ 73653 h 167864"/>
              <a:gd name="connsiteX72" fmla="*/ 2939835 w 3036420"/>
              <a:gd name="connsiteY72" fmla="*/ 164203 h 167864"/>
              <a:gd name="connsiteX73" fmla="*/ 2988973 w 3036420"/>
              <a:gd name="connsiteY73" fmla="*/ 66278 h 167864"/>
              <a:gd name="connsiteX74" fmla="*/ 3036420 w 3036420"/>
              <a:gd name="connsiteY74" fmla="*/ 145987 h 167864"/>
              <a:gd name="connsiteX0" fmla="*/ 0 w 2988973"/>
              <a:gd name="connsiteY0" fmla="*/ 142081 h 167864"/>
              <a:gd name="connsiteX1" fmla="*/ 43716 w 2988973"/>
              <a:gd name="connsiteY1" fmla="*/ 109293 h 167864"/>
              <a:gd name="connsiteX2" fmla="*/ 65574 w 2988973"/>
              <a:gd name="connsiteY2" fmla="*/ 149367 h 167864"/>
              <a:gd name="connsiteX3" fmla="*/ 94718 w 2988973"/>
              <a:gd name="connsiteY3" fmla="*/ 112936 h 167864"/>
              <a:gd name="connsiteX4" fmla="*/ 138435 w 2988973"/>
              <a:gd name="connsiteY4" fmla="*/ 142081 h 167864"/>
              <a:gd name="connsiteX5" fmla="*/ 167579 w 2988973"/>
              <a:gd name="connsiteY5" fmla="*/ 116580 h 167864"/>
              <a:gd name="connsiteX6" fmla="*/ 204009 w 2988973"/>
              <a:gd name="connsiteY6" fmla="*/ 160296 h 167864"/>
              <a:gd name="connsiteX7" fmla="*/ 240439 w 2988973"/>
              <a:gd name="connsiteY7" fmla="*/ 116580 h 167864"/>
              <a:gd name="connsiteX8" fmla="*/ 291442 w 2988973"/>
              <a:gd name="connsiteY8" fmla="*/ 145724 h 167864"/>
              <a:gd name="connsiteX9" fmla="*/ 331515 w 2988973"/>
              <a:gd name="connsiteY9" fmla="*/ 105650 h 167864"/>
              <a:gd name="connsiteX10" fmla="*/ 371588 w 2988973"/>
              <a:gd name="connsiteY10" fmla="*/ 145724 h 167864"/>
              <a:gd name="connsiteX11" fmla="*/ 415305 w 2988973"/>
              <a:gd name="connsiteY11" fmla="*/ 102007 h 167864"/>
              <a:gd name="connsiteX12" fmla="*/ 444449 w 2988973"/>
              <a:gd name="connsiteY12" fmla="*/ 138438 h 167864"/>
              <a:gd name="connsiteX13" fmla="*/ 480879 w 2988973"/>
              <a:gd name="connsiteY13" fmla="*/ 105650 h 167864"/>
              <a:gd name="connsiteX14" fmla="*/ 510023 w 2988973"/>
              <a:gd name="connsiteY14" fmla="*/ 142081 h 167864"/>
              <a:gd name="connsiteX15" fmla="*/ 539168 w 2988973"/>
              <a:gd name="connsiteY15" fmla="*/ 105650 h 167864"/>
              <a:gd name="connsiteX16" fmla="*/ 561026 w 2988973"/>
              <a:gd name="connsiteY16" fmla="*/ 145724 h 167864"/>
              <a:gd name="connsiteX17" fmla="*/ 601099 w 2988973"/>
              <a:gd name="connsiteY17" fmla="*/ 105650 h 167864"/>
              <a:gd name="connsiteX18" fmla="*/ 644815 w 2988973"/>
              <a:gd name="connsiteY18" fmla="*/ 142081 h 167864"/>
              <a:gd name="connsiteX19" fmla="*/ 673960 w 2988973"/>
              <a:gd name="connsiteY19" fmla="*/ 102007 h 167864"/>
              <a:gd name="connsiteX20" fmla="*/ 703104 w 2988973"/>
              <a:gd name="connsiteY20" fmla="*/ 142081 h 167864"/>
              <a:gd name="connsiteX21" fmla="*/ 724962 w 2988973"/>
              <a:gd name="connsiteY21" fmla="*/ 94721 h 167864"/>
              <a:gd name="connsiteX22" fmla="*/ 779608 w 2988973"/>
              <a:gd name="connsiteY22" fmla="*/ 138438 h 167864"/>
              <a:gd name="connsiteX23" fmla="*/ 819681 w 2988973"/>
              <a:gd name="connsiteY23" fmla="*/ 102007 h 167864"/>
              <a:gd name="connsiteX24" fmla="*/ 867040 w 2988973"/>
              <a:gd name="connsiteY24" fmla="*/ 145724 h 167864"/>
              <a:gd name="connsiteX25" fmla="*/ 903470 w 2988973"/>
              <a:gd name="connsiteY25" fmla="*/ 94721 h 167864"/>
              <a:gd name="connsiteX26" fmla="*/ 958116 w 2988973"/>
              <a:gd name="connsiteY26" fmla="*/ 142081 h 167864"/>
              <a:gd name="connsiteX27" fmla="*/ 998189 w 2988973"/>
              <a:gd name="connsiteY27" fmla="*/ 72863 h 167864"/>
              <a:gd name="connsiteX28" fmla="*/ 1038263 w 2988973"/>
              <a:gd name="connsiteY28" fmla="*/ 153010 h 167864"/>
              <a:gd name="connsiteX29" fmla="*/ 1063764 w 2988973"/>
              <a:gd name="connsiteY29" fmla="*/ 80149 h 167864"/>
              <a:gd name="connsiteX30" fmla="*/ 1103837 w 2988973"/>
              <a:gd name="connsiteY30" fmla="*/ 145724 h 167864"/>
              <a:gd name="connsiteX31" fmla="*/ 1129338 w 2988973"/>
              <a:gd name="connsiteY31" fmla="*/ 69220 h 167864"/>
              <a:gd name="connsiteX32" fmla="*/ 1176698 w 2988973"/>
              <a:gd name="connsiteY32" fmla="*/ 134795 h 167864"/>
              <a:gd name="connsiteX33" fmla="*/ 1198556 w 2988973"/>
              <a:gd name="connsiteY33" fmla="*/ 65577 h 167864"/>
              <a:gd name="connsiteX34" fmla="*/ 1231343 w 2988973"/>
              <a:gd name="connsiteY34" fmla="*/ 149367 h 167864"/>
              <a:gd name="connsiteX35" fmla="*/ 1267773 w 2988973"/>
              <a:gd name="connsiteY35" fmla="*/ 61934 h 167864"/>
              <a:gd name="connsiteX36" fmla="*/ 1307847 w 2988973"/>
              <a:gd name="connsiteY36" fmla="*/ 127509 h 167864"/>
              <a:gd name="connsiteX37" fmla="*/ 1355206 w 2988973"/>
              <a:gd name="connsiteY37" fmla="*/ 65577 h 167864"/>
              <a:gd name="connsiteX38" fmla="*/ 1406208 w 2988973"/>
              <a:gd name="connsiteY38" fmla="*/ 142081 h 167864"/>
              <a:gd name="connsiteX39" fmla="*/ 1438996 w 2988973"/>
              <a:gd name="connsiteY39" fmla="*/ 51005 h 167864"/>
              <a:gd name="connsiteX40" fmla="*/ 1504570 w 2988973"/>
              <a:gd name="connsiteY40" fmla="*/ 138438 h 167864"/>
              <a:gd name="connsiteX41" fmla="*/ 1544643 w 2988973"/>
              <a:gd name="connsiteY41" fmla="*/ 40076 h 167864"/>
              <a:gd name="connsiteX42" fmla="*/ 1592003 w 2988973"/>
              <a:gd name="connsiteY42" fmla="*/ 149367 h 167864"/>
              <a:gd name="connsiteX43" fmla="*/ 1635719 w 2988973"/>
              <a:gd name="connsiteY43" fmla="*/ 32790 h 167864"/>
              <a:gd name="connsiteX44" fmla="*/ 1679435 w 2988973"/>
              <a:gd name="connsiteY44" fmla="*/ 138438 h 167864"/>
              <a:gd name="connsiteX45" fmla="*/ 1712223 w 2988973"/>
              <a:gd name="connsiteY45" fmla="*/ 18218 h 167864"/>
              <a:gd name="connsiteX46" fmla="*/ 1748653 w 2988973"/>
              <a:gd name="connsiteY46" fmla="*/ 123866 h 167864"/>
              <a:gd name="connsiteX47" fmla="*/ 1796012 w 2988973"/>
              <a:gd name="connsiteY47" fmla="*/ 18218 h 167864"/>
              <a:gd name="connsiteX48" fmla="*/ 1828800 w 2988973"/>
              <a:gd name="connsiteY48" fmla="*/ 123866 h 167864"/>
              <a:gd name="connsiteX49" fmla="*/ 1868873 w 2988973"/>
              <a:gd name="connsiteY49" fmla="*/ 7289 h 167864"/>
              <a:gd name="connsiteX50" fmla="*/ 1916232 w 2988973"/>
              <a:gd name="connsiteY50" fmla="*/ 123866 h 167864"/>
              <a:gd name="connsiteX51" fmla="*/ 1959949 w 2988973"/>
              <a:gd name="connsiteY51" fmla="*/ 3646 h 167864"/>
              <a:gd name="connsiteX52" fmla="*/ 2003665 w 2988973"/>
              <a:gd name="connsiteY52" fmla="*/ 123866 h 167864"/>
              <a:gd name="connsiteX53" fmla="*/ 2043738 w 2988973"/>
              <a:gd name="connsiteY53" fmla="*/ 3 h 167864"/>
              <a:gd name="connsiteX54" fmla="*/ 2087455 w 2988973"/>
              <a:gd name="connsiteY54" fmla="*/ 120223 h 167864"/>
              <a:gd name="connsiteX55" fmla="*/ 2131171 w 2988973"/>
              <a:gd name="connsiteY55" fmla="*/ 14575 h 167864"/>
              <a:gd name="connsiteX56" fmla="*/ 2167601 w 2988973"/>
              <a:gd name="connsiteY56" fmla="*/ 123866 h 167864"/>
              <a:gd name="connsiteX57" fmla="*/ 2214961 w 2988973"/>
              <a:gd name="connsiteY57" fmla="*/ 25504 h 167864"/>
              <a:gd name="connsiteX58" fmla="*/ 2280535 w 2988973"/>
              <a:gd name="connsiteY58" fmla="*/ 138438 h 167864"/>
              <a:gd name="connsiteX59" fmla="*/ 2329671 w 2988973"/>
              <a:gd name="connsiteY59" fmla="*/ 27633 h 167864"/>
              <a:gd name="connsiteX60" fmla="*/ 2380675 w 2988973"/>
              <a:gd name="connsiteY60" fmla="*/ 158694 h 167864"/>
              <a:gd name="connsiteX61" fmla="*/ 2428033 w 2988973"/>
              <a:gd name="connsiteY61" fmla="*/ 58818 h 167864"/>
              <a:gd name="connsiteX62" fmla="*/ 2466329 w 2988973"/>
              <a:gd name="connsiteY62" fmla="*/ 167846 h 167864"/>
              <a:gd name="connsiteX63" fmla="*/ 2515379 w 2988973"/>
              <a:gd name="connsiteY63" fmla="*/ 68145 h 167864"/>
              <a:gd name="connsiteX64" fmla="*/ 2571889 w 2988973"/>
              <a:gd name="connsiteY64" fmla="*/ 155051 h 167864"/>
              <a:gd name="connsiteX65" fmla="*/ 2615518 w 2988973"/>
              <a:gd name="connsiteY65" fmla="*/ 57127 h 167864"/>
              <a:gd name="connsiteX66" fmla="*/ 2670339 w 2988973"/>
              <a:gd name="connsiteY66" fmla="*/ 155051 h 167864"/>
              <a:gd name="connsiteX67" fmla="*/ 2726762 w 2988973"/>
              <a:gd name="connsiteY67" fmla="*/ 57128 h 167864"/>
              <a:gd name="connsiteX68" fmla="*/ 2768613 w 2988973"/>
              <a:gd name="connsiteY68" fmla="*/ 147765 h 167864"/>
              <a:gd name="connsiteX69" fmla="*/ 2812329 w 2988973"/>
              <a:gd name="connsiteY69" fmla="*/ 55087 h 167864"/>
              <a:gd name="connsiteX70" fmla="*/ 2850624 w 2988973"/>
              <a:gd name="connsiteY70" fmla="*/ 158694 h 167864"/>
              <a:gd name="connsiteX71" fmla="*/ 2903493 w 2988973"/>
              <a:gd name="connsiteY71" fmla="*/ 73653 h 167864"/>
              <a:gd name="connsiteX72" fmla="*/ 2939835 w 2988973"/>
              <a:gd name="connsiteY72" fmla="*/ 164203 h 167864"/>
              <a:gd name="connsiteX73" fmla="*/ 2988973 w 2988973"/>
              <a:gd name="connsiteY73" fmla="*/ 66278 h 167864"/>
              <a:gd name="connsiteX0" fmla="*/ 0 w 2939835"/>
              <a:gd name="connsiteY0" fmla="*/ 142081 h 167864"/>
              <a:gd name="connsiteX1" fmla="*/ 43716 w 2939835"/>
              <a:gd name="connsiteY1" fmla="*/ 109293 h 167864"/>
              <a:gd name="connsiteX2" fmla="*/ 65574 w 2939835"/>
              <a:gd name="connsiteY2" fmla="*/ 149367 h 167864"/>
              <a:gd name="connsiteX3" fmla="*/ 94718 w 2939835"/>
              <a:gd name="connsiteY3" fmla="*/ 112936 h 167864"/>
              <a:gd name="connsiteX4" fmla="*/ 138435 w 2939835"/>
              <a:gd name="connsiteY4" fmla="*/ 142081 h 167864"/>
              <a:gd name="connsiteX5" fmla="*/ 167579 w 2939835"/>
              <a:gd name="connsiteY5" fmla="*/ 116580 h 167864"/>
              <a:gd name="connsiteX6" fmla="*/ 204009 w 2939835"/>
              <a:gd name="connsiteY6" fmla="*/ 160296 h 167864"/>
              <a:gd name="connsiteX7" fmla="*/ 240439 w 2939835"/>
              <a:gd name="connsiteY7" fmla="*/ 116580 h 167864"/>
              <a:gd name="connsiteX8" fmla="*/ 291442 w 2939835"/>
              <a:gd name="connsiteY8" fmla="*/ 145724 h 167864"/>
              <a:gd name="connsiteX9" fmla="*/ 331515 w 2939835"/>
              <a:gd name="connsiteY9" fmla="*/ 105650 h 167864"/>
              <a:gd name="connsiteX10" fmla="*/ 371588 w 2939835"/>
              <a:gd name="connsiteY10" fmla="*/ 145724 h 167864"/>
              <a:gd name="connsiteX11" fmla="*/ 415305 w 2939835"/>
              <a:gd name="connsiteY11" fmla="*/ 102007 h 167864"/>
              <a:gd name="connsiteX12" fmla="*/ 444449 w 2939835"/>
              <a:gd name="connsiteY12" fmla="*/ 138438 h 167864"/>
              <a:gd name="connsiteX13" fmla="*/ 480879 w 2939835"/>
              <a:gd name="connsiteY13" fmla="*/ 105650 h 167864"/>
              <a:gd name="connsiteX14" fmla="*/ 510023 w 2939835"/>
              <a:gd name="connsiteY14" fmla="*/ 142081 h 167864"/>
              <a:gd name="connsiteX15" fmla="*/ 539168 w 2939835"/>
              <a:gd name="connsiteY15" fmla="*/ 105650 h 167864"/>
              <a:gd name="connsiteX16" fmla="*/ 561026 w 2939835"/>
              <a:gd name="connsiteY16" fmla="*/ 145724 h 167864"/>
              <a:gd name="connsiteX17" fmla="*/ 601099 w 2939835"/>
              <a:gd name="connsiteY17" fmla="*/ 105650 h 167864"/>
              <a:gd name="connsiteX18" fmla="*/ 644815 w 2939835"/>
              <a:gd name="connsiteY18" fmla="*/ 142081 h 167864"/>
              <a:gd name="connsiteX19" fmla="*/ 673960 w 2939835"/>
              <a:gd name="connsiteY19" fmla="*/ 102007 h 167864"/>
              <a:gd name="connsiteX20" fmla="*/ 703104 w 2939835"/>
              <a:gd name="connsiteY20" fmla="*/ 142081 h 167864"/>
              <a:gd name="connsiteX21" fmla="*/ 724962 w 2939835"/>
              <a:gd name="connsiteY21" fmla="*/ 94721 h 167864"/>
              <a:gd name="connsiteX22" fmla="*/ 779608 w 2939835"/>
              <a:gd name="connsiteY22" fmla="*/ 138438 h 167864"/>
              <a:gd name="connsiteX23" fmla="*/ 819681 w 2939835"/>
              <a:gd name="connsiteY23" fmla="*/ 102007 h 167864"/>
              <a:gd name="connsiteX24" fmla="*/ 867040 w 2939835"/>
              <a:gd name="connsiteY24" fmla="*/ 145724 h 167864"/>
              <a:gd name="connsiteX25" fmla="*/ 903470 w 2939835"/>
              <a:gd name="connsiteY25" fmla="*/ 94721 h 167864"/>
              <a:gd name="connsiteX26" fmla="*/ 958116 w 2939835"/>
              <a:gd name="connsiteY26" fmla="*/ 142081 h 167864"/>
              <a:gd name="connsiteX27" fmla="*/ 998189 w 2939835"/>
              <a:gd name="connsiteY27" fmla="*/ 72863 h 167864"/>
              <a:gd name="connsiteX28" fmla="*/ 1038263 w 2939835"/>
              <a:gd name="connsiteY28" fmla="*/ 153010 h 167864"/>
              <a:gd name="connsiteX29" fmla="*/ 1063764 w 2939835"/>
              <a:gd name="connsiteY29" fmla="*/ 80149 h 167864"/>
              <a:gd name="connsiteX30" fmla="*/ 1103837 w 2939835"/>
              <a:gd name="connsiteY30" fmla="*/ 145724 h 167864"/>
              <a:gd name="connsiteX31" fmla="*/ 1129338 w 2939835"/>
              <a:gd name="connsiteY31" fmla="*/ 69220 h 167864"/>
              <a:gd name="connsiteX32" fmla="*/ 1176698 w 2939835"/>
              <a:gd name="connsiteY32" fmla="*/ 134795 h 167864"/>
              <a:gd name="connsiteX33" fmla="*/ 1198556 w 2939835"/>
              <a:gd name="connsiteY33" fmla="*/ 65577 h 167864"/>
              <a:gd name="connsiteX34" fmla="*/ 1231343 w 2939835"/>
              <a:gd name="connsiteY34" fmla="*/ 149367 h 167864"/>
              <a:gd name="connsiteX35" fmla="*/ 1267773 w 2939835"/>
              <a:gd name="connsiteY35" fmla="*/ 61934 h 167864"/>
              <a:gd name="connsiteX36" fmla="*/ 1307847 w 2939835"/>
              <a:gd name="connsiteY36" fmla="*/ 127509 h 167864"/>
              <a:gd name="connsiteX37" fmla="*/ 1355206 w 2939835"/>
              <a:gd name="connsiteY37" fmla="*/ 65577 h 167864"/>
              <a:gd name="connsiteX38" fmla="*/ 1406208 w 2939835"/>
              <a:gd name="connsiteY38" fmla="*/ 142081 h 167864"/>
              <a:gd name="connsiteX39" fmla="*/ 1438996 w 2939835"/>
              <a:gd name="connsiteY39" fmla="*/ 51005 h 167864"/>
              <a:gd name="connsiteX40" fmla="*/ 1504570 w 2939835"/>
              <a:gd name="connsiteY40" fmla="*/ 138438 h 167864"/>
              <a:gd name="connsiteX41" fmla="*/ 1544643 w 2939835"/>
              <a:gd name="connsiteY41" fmla="*/ 40076 h 167864"/>
              <a:gd name="connsiteX42" fmla="*/ 1592003 w 2939835"/>
              <a:gd name="connsiteY42" fmla="*/ 149367 h 167864"/>
              <a:gd name="connsiteX43" fmla="*/ 1635719 w 2939835"/>
              <a:gd name="connsiteY43" fmla="*/ 32790 h 167864"/>
              <a:gd name="connsiteX44" fmla="*/ 1679435 w 2939835"/>
              <a:gd name="connsiteY44" fmla="*/ 138438 h 167864"/>
              <a:gd name="connsiteX45" fmla="*/ 1712223 w 2939835"/>
              <a:gd name="connsiteY45" fmla="*/ 18218 h 167864"/>
              <a:gd name="connsiteX46" fmla="*/ 1748653 w 2939835"/>
              <a:gd name="connsiteY46" fmla="*/ 123866 h 167864"/>
              <a:gd name="connsiteX47" fmla="*/ 1796012 w 2939835"/>
              <a:gd name="connsiteY47" fmla="*/ 18218 h 167864"/>
              <a:gd name="connsiteX48" fmla="*/ 1828800 w 2939835"/>
              <a:gd name="connsiteY48" fmla="*/ 123866 h 167864"/>
              <a:gd name="connsiteX49" fmla="*/ 1868873 w 2939835"/>
              <a:gd name="connsiteY49" fmla="*/ 7289 h 167864"/>
              <a:gd name="connsiteX50" fmla="*/ 1916232 w 2939835"/>
              <a:gd name="connsiteY50" fmla="*/ 123866 h 167864"/>
              <a:gd name="connsiteX51" fmla="*/ 1959949 w 2939835"/>
              <a:gd name="connsiteY51" fmla="*/ 3646 h 167864"/>
              <a:gd name="connsiteX52" fmla="*/ 2003665 w 2939835"/>
              <a:gd name="connsiteY52" fmla="*/ 123866 h 167864"/>
              <a:gd name="connsiteX53" fmla="*/ 2043738 w 2939835"/>
              <a:gd name="connsiteY53" fmla="*/ 3 h 167864"/>
              <a:gd name="connsiteX54" fmla="*/ 2087455 w 2939835"/>
              <a:gd name="connsiteY54" fmla="*/ 120223 h 167864"/>
              <a:gd name="connsiteX55" fmla="*/ 2131171 w 2939835"/>
              <a:gd name="connsiteY55" fmla="*/ 14575 h 167864"/>
              <a:gd name="connsiteX56" fmla="*/ 2167601 w 2939835"/>
              <a:gd name="connsiteY56" fmla="*/ 123866 h 167864"/>
              <a:gd name="connsiteX57" fmla="*/ 2214961 w 2939835"/>
              <a:gd name="connsiteY57" fmla="*/ 25504 h 167864"/>
              <a:gd name="connsiteX58" fmla="*/ 2280535 w 2939835"/>
              <a:gd name="connsiteY58" fmla="*/ 138438 h 167864"/>
              <a:gd name="connsiteX59" fmla="*/ 2329671 w 2939835"/>
              <a:gd name="connsiteY59" fmla="*/ 27633 h 167864"/>
              <a:gd name="connsiteX60" fmla="*/ 2380675 w 2939835"/>
              <a:gd name="connsiteY60" fmla="*/ 158694 h 167864"/>
              <a:gd name="connsiteX61" fmla="*/ 2428033 w 2939835"/>
              <a:gd name="connsiteY61" fmla="*/ 58818 h 167864"/>
              <a:gd name="connsiteX62" fmla="*/ 2466329 w 2939835"/>
              <a:gd name="connsiteY62" fmla="*/ 167846 h 167864"/>
              <a:gd name="connsiteX63" fmla="*/ 2515379 w 2939835"/>
              <a:gd name="connsiteY63" fmla="*/ 68145 h 167864"/>
              <a:gd name="connsiteX64" fmla="*/ 2571889 w 2939835"/>
              <a:gd name="connsiteY64" fmla="*/ 155051 h 167864"/>
              <a:gd name="connsiteX65" fmla="*/ 2615518 w 2939835"/>
              <a:gd name="connsiteY65" fmla="*/ 57127 h 167864"/>
              <a:gd name="connsiteX66" fmla="*/ 2670339 w 2939835"/>
              <a:gd name="connsiteY66" fmla="*/ 155051 h 167864"/>
              <a:gd name="connsiteX67" fmla="*/ 2726762 w 2939835"/>
              <a:gd name="connsiteY67" fmla="*/ 57128 h 167864"/>
              <a:gd name="connsiteX68" fmla="*/ 2768613 w 2939835"/>
              <a:gd name="connsiteY68" fmla="*/ 147765 h 167864"/>
              <a:gd name="connsiteX69" fmla="*/ 2812329 w 2939835"/>
              <a:gd name="connsiteY69" fmla="*/ 55087 h 167864"/>
              <a:gd name="connsiteX70" fmla="*/ 2850624 w 2939835"/>
              <a:gd name="connsiteY70" fmla="*/ 158694 h 167864"/>
              <a:gd name="connsiteX71" fmla="*/ 2903493 w 2939835"/>
              <a:gd name="connsiteY71" fmla="*/ 73653 h 167864"/>
              <a:gd name="connsiteX72" fmla="*/ 2939835 w 2939835"/>
              <a:gd name="connsiteY72" fmla="*/ 164203 h 167864"/>
              <a:gd name="connsiteX0" fmla="*/ 0 w 2903493"/>
              <a:gd name="connsiteY0" fmla="*/ 142081 h 167864"/>
              <a:gd name="connsiteX1" fmla="*/ 43716 w 2903493"/>
              <a:gd name="connsiteY1" fmla="*/ 109293 h 167864"/>
              <a:gd name="connsiteX2" fmla="*/ 65574 w 2903493"/>
              <a:gd name="connsiteY2" fmla="*/ 149367 h 167864"/>
              <a:gd name="connsiteX3" fmla="*/ 94718 w 2903493"/>
              <a:gd name="connsiteY3" fmla="*/ 112936 h 167864"/>
              <a:gd name="connsiteX4" fmla="*/ 138435 w 2903493"/>
              <a:gd name="connsiteY4" fmla="*/ 142081 h 167864"/>
              <a:gd name="connsiteX5" fmla="*/ 167579 w 2903493"/>
              <a:gd name="connsiteY5" fmla="*/ 116580 h 167864"/>
              <a:gd name="connsiteX6" fmla="*/ 204009 w 2903493"/>
              <a:gd name="connsiteY6" fmla="*/ 160296 h 167864"/>
              <a:gd name="connsiteX7" fmla="*/ 240439 w 2903493"/>
              <a:gd name="connsiteY7" fmla="*/ 116580 h 167864"/>
              <a:gd name="connsiteX8" fmla="*/ 291442 w 2903493"/>
              <a:gd name="connsiteY8" fmla="*/ 145724 h 167864"/>
              <a:gd name="connsiteX9" fmla="*/ 331515 w 2903493"/>
              <a:gd name="connsiteY9" fmla="*/ 105650 h 167864"/>
              <a:gd name="connsiteX10" fmla="*/ 371588 w 2903493"/>
              <a:gd name="connsiteY10" fmla="*/ 145724 h 167864"/>
              <a:gd name="connsiteX11" fmla="*/ 415305 w 2903493"/>
              <a:gd name="connsiteY11" fmla="*/ 102007 h 167864"/>
              <a:gd name="connsiteX12" fmla="*/ 444449 w 2903493"/>
              <a:gd name="connsiteY12" fmla="*/ 138438 h 167864"/>
              <a:gd name="connsiteX13" fmla="*/ 480879 w 2903493"/>
              <a:gd name="connsiteY13" fmla="*/ 105650 h 167864"/>
              <a:gd name="connsiteX14" fmla="*/ 510023 w 2903493"/>
              <a:gd name="connsiteY14" fmla="*/ 142081 h 167864"/>
              <a:gd name="connsiteX15" fmla="*/ 539168 w 2903493"/>
              <a:gd name="connsiteY15" fmla="*/ 105650 h 167864"/>
              <a:gd name="connsiteX16" fmla="*/ 561026 w 2903493"/>
              <a:gd name="connsiteY16" fmla="*/ 145724 h 167864"/>
              <a:gd name="connsiteX17" fmla="*/ 601099 w 2903493"/>
              <a:gd name="connsiteY17" fmla="*/ 105650 h 167864"/>
              <a:gd name="connsiteX18" fmla="*/ 644815 w 2903493"/>
              <a:gd name="connsiteY18" fmla="*/ 142081 h 167864"/>
              <a:gd name="connsiteX19" fmla="*/ 673960 w 2903493"/>
              <a:gd name="connsiteY19" fmla="*/ 102007 h 167864"/>
              <a:gd name="connsiteX20" fmla="*/ 703104 w 2903493"/>
              <a:gd name="connsiteY20" fmla="*/ 142081 h 167864"/>
              <a:gd name="connsiteX21" fmla="*/ 724962 w 2903493"/>
              <a:gd name="connsiteY21" fmla="*/ 94721 h 167864"/>
              <a:gd name="connsiteX22" fmla="*/ 779608 w 2903493"/>
              <a:gd name="connsiteY22" fmla="*/ 138438 h 167864"/>
              <a:gd name="connsiteX23" fmla="*/ 819681 w 2903493"/>
              <a:gd name="connsiteY23" fmla="*/ 102007 h 167864"/>
              <a:gd name="connsiteX24" fmla="*/ 867040 w 2903493"/>
              <a:gd name="connsiteY24" fmla="*/ 145724 h 167864"/>
              <a:gd name="connsiteX25" fmla="*/ 903470 w 2903493"/>
              <a:gd name="connsiteY25" fmla="*/ 94721 h 167864"/>
              <a:gd name="connsiteX26" fmla="*/ 958116 w 2903493"/>
              <a:gd name="connsiteY26" fmla="*/ 142081 h 167864"/>
              <a:gd name="connsiteX27" fmla="*/ 998189 w 2903493"/>
              <a:gd name="connsiteY27" fmla="*/ 72863 h 167864"/>
              <a:gd name="connsiteX28" fmla="*/ 1038263 w 2903493"/>
              <a:gd name="connsiteY28" fmla="*/ 153010 h 167864"/>
              <a:gd name="connsiteX29" fmla="*/ 1063764 w 2903493"/>
              <a:gd name="connsiteY29" fmla="*/ 80149 h 167864"/>
              <a:gd name="connsiteX30" fmla="*/ 1103837 w 2903493"/>
              <a:gd name="connsiteY30" fmla="*/ 145724 h 167864"/>
              <a:gd name="connsiteX31" fmla="*/ 1129338 w 2903493"/>
              <a:gd name="connsiteY31" fmla="*/ 69220 h 167864"/>
              <a:gd name="connsiteX32" fmla="*/ 1176698 w 2903493"/>
              <a:gd name="connsiteY32" fmla="*/ 134795 h 167864"/>
              <a:gd name="connsiteX33" fmla="*/ 1198556 w 2903493"/>
              <a:gd name="connsiteY33" fmla="*/ 65577 h 167864"/>
              <a:gd name="connsiteX34" fmla="*/ 1231343 w 2903493"/>
              <a:gd name="connsiteY34" fmla="*/ 149367 h 167864"/>
              <a:gd name="connsiteX35" fmla="*/ 1267773 w 2903493"/>
              <a:gd name="connsiteY35" fmla="*/ 61934 h 167864"/>
              <a:gd name="connsiteX36" fmla="*/ 1307847 w 2903493"/>
              <a:gd name="connsiteY36" fmla="*/ 127509 h 167864"/>
              <a:gd name="connsiteX37" fmla="*/ 1355206 w 2903493"/>
              <a:gd name="connsiteY37" fmla="*/ 65577 h 167864"/>
              <a:gd name="connsiteX38" fmla="*/ 1406208 w 2903493"/>
              <a:gd name="connsiteY38" fmla="*/ 142081 h 167864"/>
              <a:gd name="connsiteX39" fmla="*/ 1438996 w 2903493"/>
              <a:gd name="connsiteY39" fmla="*/ 51005 h 167864"/>
              <a:gd name="connsiteX40" fmla="*/ 1504570 w 2903493"/>
              <a:gd name="connsiteY40" fmla="*/ 138438 h 167864"/>
              <a:gd name="connsiteX41" fmla="*/ 1544643 w 2903493"/>
              <a:gd name="connsiteY41" fmla="*/ 40076 h 167864"/>
              <a:gd name="connsiteX42" fmla="*/ 1592003 w 2903493"/>
              <a:gd name="connsiteY42" fmla="*/ 149367 h 167864"/>
              <a:gd name="connsiteX43" fmla="*/ 1635719 w 2903493"/>
              <a:gd name="connsiteY43" fmla="*/ 32790 h 167864"/>
              <a:gd name="connsiteX44" fmla="*/ 1679435 w 2903493"/>
              <a:gd name="connsiteY44" fmla="*/ 138438 h 167864"/>
              <a:gd name="connsiteX45" fmla="*/ 1712223 w 2903493"/>
              <a:gd name="connsiteY45" fmla="*/ 18218 h 167864"/>
              <a:gd name="connsiteX46" fmla="*/ 1748653 w 2903493"/>
              <a:gd name="connsiteY46" fmla="*/ 123866 h 167864"/>
              <a:gd name="connsiteX47" fmla="*/ 1796012 w 2903493"/>
              <a:gd name="connsiteY47" fmla="*/ 18218 h 167864"/>
              <a:gd name="connsiteX48" fmla="*/ 1828800 w 2903493"/>
              <a:gd name="connsiteY48" fmla="*/ 123866 h 167864"/>
              <a:gd name="connsiteX49" fmla="*/ 1868873 w 2903493"/>
              <a:gd name="connsiteY49" fmla="*/ 7289 h 167864"/>
              <a:gd name="connsiteX50" fmla="*/ 1916232 w 2903493"/>
              <a:gd name="connsiteY50" fmla="*/ 123866 h 167864"/>
              <a:gd name="connsiteX51" fmla="*/ 1959949 w 2903493"/>
              <a:gd name="connsiteY51" fmla="*/ 3646 h 167864"/>
              <a:gd name="connsiteX52" fmla="*/ 2003665 w 2903493"/>
              <a:gd name="connsiteY52" fmla="*/ 123866 h 167864"/>
              <a:gd name="connsiteX53" fmla="*/ 2043738 w 2903493"/>
              <a:gd name="connsiteY53" fmla="*/ 3 h 167864"/>
              <a:gd name="connsiteX54" fmla="*/ 2087455 w 2903493"/>
              <a:gd name="connsiteY54" fmla="*/ 120223 h 167864"/>
              <a:gd name="connsiteX55" fmla="*/ 2131171 w 2903493"/>
              <a:gd name="connsiteY55" fmla="*/ 14575 h 167864"/>
              <a:gd name="connsiteX56" fmla="*/ 2167601 w 2903493"/>
              <a:gd name="connsiteY56" fmla="*/ 123866 h 167864"/>
              <a:gd name="connsiteX57" fmla="*/ 2214961 w 2903493"/>
              <a:gd name="connsiteY57" fmla="*/ 25504 h 167864"/>
              <a:gd name="connsiteX58" fmla="*/ 2280535 w 2903493"/>
              <a:gd name="connsiteY58" fmla="*/ 138438 h 167864"/>
              <a:gd name="connsiteX59" fmla="*/ 2329671 w 2903493"/>
              <a:gd name="connsiteY59" fmla="*/ 27633 h 167864"/>
              <a:gd name="connsiteX60" fmla="*/ 2380675 w 2903493"/>
              <a:gd name="connsiteY60" fmla="*/ 158694 h 167864"/>
              <a:gd name="connsiteX61" fmla="*/ 2428033 w 2903493"/>
              <a:gd name="connsiteY61" fmla="*/ 58818 h 167864"/>
              <a:gd name="connsiteX62" fmla="*/ 2466329 w 2903493"/>
              <a:gd name="connsiteY62" fmla="*/ 167846 h 167864"/>
              <a:gd name="connsiteX63" fmla="*/ 2515379 w 2903493"/>
              <a:gd name="connsiteY63" fmla="*/ 68145 h 167864"/>
              <a:gd name="connsiteX64" fmla="*/ 2571889 w 2903493"/>
              <a:gd name="connsiteY64" fmla="*/ 155051 h 167864"/>
              <a:gd name="connsiteX65" fmla="*/ 2615518 w 2903493"/>
              <a:gd name="connsiteY65" fmla="*/ 57127 h 167864"/>
              <a:gd name="connsiteX66" fmla="*/ 2670339 w 2903493"/>
              <a:gd name="connsiteY66" fmla="*/ 155051 h 167864"/>
              <a:gd name="connsiteX67" fmla="*/ 2726762 w 2903493"/>
              <a:gd name="connsiteY67" fmla="*/ 57128 h 167864"/>
              <a:gd name="connsiteX68" fmla="*/ 2768613 w 2903493"/>
              <a:gd name="connsiteY68" fmla="*/ 147765 h 167864"/>
              <a:gd name="connsiteX69" fmla="*/ 2812329 w 2903493"/>
              <a:gd name="connsiteY69" fmla="*/ 55087 h 167864"/>
              <a:gd name="connsiteX70" fmla="*/ 2850624 w 2903493"/>
              <a:gd name="connsiteY70" fmla="*/ 158694 h 167864"/>
              <a:gd name="connsiteX71" fmla="*/ 2903493 w 2903493"/>
              <a:gd name="connsiteY71" fmla="*/ 73653 h 167864"/>
              <a:gd name="connsiteX0" fmla="*/ 0 w 2850624"/>
              <a:gd name="connsiteY0" fmla="*/ 142081 h 167864"/>
              <a:gd name="connsiteX1" fmla="*/ 43716 w 2850624"/>
              <a:gd name="connsiteY1" fmla="*/ 109293 h 167864"/>
              <a:gd name="connsiteX2" fmla="*/ 65574 w 2850624"/>
              <a:gd name="connsiteY2" fmla="*/ 149367 h 167864"/>
              <a:gd name="connsiteX3" fmla="*/ 94718 w 2850624"/>
              <a:gd name="connsiteY3" fmla="*/ 112936 h 167864"/>
              <a:gd name="connsiteX4" fmla="*/ 138435 w 2850624"/>
              <a:gd name="connsiteY4" fmla="*/ 142081 h 167864"/>
              <a:gd name="connsiteX5" fmla="*/ 167579 w 2850624"/>
              <a:gd name="connsiteY5" fmla="*/ 116580 h 167864"/>
              <a:gd name="connsiteX6" fmla="*/ 204009 w 2850624"/>
              <a:gd name="connsiteY6" fmla="*/ 160296 h 167864"/>
              <a:gd name="connsiteX7" fmla="*/ 240439 w 2850624"/>
              <a:gd name="connsiteY7" fmla="*/ 116580 h 167864"/>
              <a:gd name="connsiteX8" fmla="*/ 291442 w 2850624"/>
              <a:gd name="connsiteY8" fmla="*/ 145724 h 167864"/>
              <a:gd name="connsiteX9" fmla="*/ 331515 w 2850624"/>
              <a:gd name="connsiteY9" fmla="*/ 105650 h 167864"/>
              <a:gd name="connsiteX10" fmla="*/ 371588 w 2850624"/>
              <a:gd name="connsiteY10" fmla="*/ 145724 h 167864"/>
              <a:gd name="connsiteX11" fmla="*/ 415305 w 2850624"/>
              <a:gd name="connsiteY11" fmla="*/ 102007 h 167864"/>
              <a:gd name="connsiteX12" fmla="*/ 444449 w 2850624"/>
              <a:gd name="connsiteY12" fmla="*/ 138438 h 167864"/>
              <a:gd name="connsiteX13" fmla="*/ 480879 w 2850624"/>
              <a:gd name="connsiteY13" fmla="*/ 105650 h 167864"/>
              <a:gd name="connsiteX14" fmla="*/ 510023 w 2850624"/>
              <a:gd name="connsiteY14" fmla="*/ 142081 h 167864"/>
              <a:gd name="connsiteX15" fmla="*/ 539168 w 2850624"/>
              <a:gd name="connsiteY15" fmla="*/ 105650 h 167864"/>
              <a:gd name="connsiteX16" fmla="*/ 561026 w 2850624"/>
              <a:gd name="connsiteY16" fmla="*/ 145724 h 167864"/>
              <a:gd name="connsiteX17" fmla="*/ 601099 w 2850624"/>
              <a:gd name="connsiteY17" fmla="*/ 105650 h 167864"/>
              <a:gd name="connsiteX18" fmla="*/ 644815 w 2850624"/>
              <a:gd name="connsiteY18" fmla="*/ 142081 h 167864"/>
              <a:gd name="connsiteX19" fmla="*/ 673960 w 2850624"/>
              <a:gd name="connsiteY19" fmla="*/ 102007 h 167864"/>
              <a:gd name="connsiteX20" fmla="*/ 703104 w 2850624"/>
              <a:gd name="connsiteY20" fmla="*/ 142081 h 167864"/>
              <a:gd name="connsiteX21" fmla="*/ 724962 w 2850624"/>
              <a:gd name="connsiteY21" fmla="*/ 94721 h 167864"/>
              <a:gd name="connsiteX22" fmla="*/ 779608 w 2850624"/>
              <a:gd name="connsiteY22" fmla="*/ 138438 h 167864"/>
              <a:gd name="connsiteX23" fmla="*/ 819681 w 2850624"/>
              <a:gd name="connsiteY23" fmla="*/ 102007 h 167864"/>
              <a:gd name="connsiteX24" fmla="*/ 867040 w 2850624"/>
              <a:gd name="connsiteY24" fmla="*/ 145724 h 167864"/>
              <a:gd name="connsiteX25" fmla="*/ 903470 w 2850624"/>
              <a:gd name="connsiteY25" fmla="*/ 94721 h 167864"/>
              <a:gd name="connsiteX26" fmla="*/ 958116 w 2850624"/>
              <a:gd name="connsiteY26" fmla="*/ 142081 h 167864"/>
              <a:gd name="connsiteX27" fmla="*/ 998189 w 2850624"/>
              <a:gd name="connsiteY27" fmla="*/ 72863 h 167864"/>
              <a:gd name="connsiteX28" fmla="*/ 1038263 w 2850624"/>
              <a:gd name="connsiteY28" fmla="*/ 153010 h 167864"/>
              <a:gd name="connsiteX29" fmla="*/ 1063764 w 2850624"/>
              <a:gd name="connsiteY29" fmla="*/ 80149 h 167864"/>
              <a:gd name="connsiteX30" fmla="*/ 1103837 w 2850624"/>
              <a:gd name="connsiteY30" fmla="*/ 145724 h 167864"/>
              <a:gd name="connsiteX31" fmla="*/ 1129338 w 2850624"/>
              <a:gd name="connsiteY31" fmla="*/ 69220 h 167864"/>
              <a:gd name="connsiteX32" fmla="*/ 1176698 w 2850624"/>
              <a:gd name="connsiteY32" fmla="*/ 134795 h 167864"/>
              <a:gd name="connsiteX33" fmla="*/ 1198556 w 2850624"/>
              <a:gd name="connsiteY33" fmla="*/ 65577 h 167864"/>
              <a:gd name="connsiteX34" fmla="*/ 1231343 w 2850624"/>
              <a:gd name="connsiteY34" fmla="*/ 149367 h 167864"/>
              <a:gd name="connsiteX35" fmla="*/ 1267773 w 2850624"/>
              <a:gd name="connsiteY35" fmla="*/ 61934 h 167864"/>
              <a:gd name="connsiteX36" fmla="*/ 1307847 w 2850624"/>
              <a:gd name="connsiteY36" fmla="*/ 127509 h 167864"/>
              <a:gd name="connsiteX37" fmla="*/ 1355206 w 2850624"/>
              <a:gd name="connsiteY37" fmla="*/ 65577 h 167864"/>
              <a:gd name="connsiteX38" fmla="*/ 1406208 w 2850624"/>
              <a:gd name="connsiteY38" fmla="*/ 142081 h 167864"/>
              <a:gd name="connsiteX39" fmla="*/ 1438996 w 2850624"/>
              <a:gd name="connsiteY39" fmla="*/ 51005 h 167864"/>
              <a:gd name="connsiteX40" fmla="*/ 1504570 w 2850624"/>
              <a:gd name="connsiteY40" fmla="*/ 138438 h 167864"/>
              <a:gd name="connsiteX41" fmla="*/ 1544643 w 2850624"/>
              <a:gd name="connsiteY41" fmla="*/ 40076 h 167864"/>
              <a:gd name="connsiteX42" fmla="*/ 1592003 w 2850624"/>
              <a:gd name="connsiteY42" fmla="*/ 149367 h 167864"/>
              <a:gd name="connsiteX43" fmla="*/ 1635719 w 2850624"/>
              <a:gd name="connsiteY43" fmla="*/ 32790 h 167864"/>
              <a:gd name="connsiteX44" fmla="*/ 1679435 w 2850624"/>
              <a:gd name="connsiteY44" fmla="*/ 138438 h 167864"/>
              <a:gd name="connsiteX45" fmla="*/ 1712223 w 2850624"/>
              <a:gd name="connsiteY45" fmla="*/ 18218 h 167864"/>
              <a:gd name="connsiteX46" fmla="*/ 1748653 w 2850624"/>
              <a:gd name="connsiteY46" fmla="*/ 123866 h 167864"/>
              <a:gd name="connsiteX47" fmla="*/ 1796012 w 2850624"/>
              <a:gd name="connsiteY47" fmla="*/ 18218 h 167864"/>
              <a:gd name="connsiteX48" fmla="*/ 1828800 w 2850624"/>
              <a:gd name="connsiteY48" fmla="*/ 123866 h 167864"/>
              <a:gd name="connsiteX49" fmla="*/ 1868873 w 2850624"/>
              <a:gd name="connsiteY49" fmla="*/ 7289 h 167864"/>
              <a:gd name="connsiteX50" fmla="*/ 1916232 w 2850624"/>
              <a:gd name="connsiteY50" fmla="*/ 123866 h 167864"/>
              <a:gd name="connsiteX51" fmla="*/ 1959949 w 2850624"/>
              <a:gd name="connsiteY51" fmla="*/ 3646 h 167864"/>
              <a:gd name="connsiteX52" fmla="*/ 2003665 w 2850624"/>
              <a:gd name="connsiteY52" fmla="*/ 123866 h 167864"/>
              <a:gd name="connsiteX53" fmla="*/ 2043738 w 2850624"/>
              <a:gd name="connsiteY53" fmla="*/ 3 h 167864"/>
              <a:gd name="connsiteX54" fmla="*/ 2087455 w 2850624"/>
              <a:gd name="connsiteY54" fmla="*/ 120223 h 167864"/>
              <a:gd name="connsiteX55" fmla="*/ 2131171 w 2850624"/>
              <a:gd name="connsiteY55" fmla="*/ 14575 h 167864"/>
              <a:gd name="connsiteX56" fmla="*/ 2167601 w 2850624"/>
              <a:gd name="connsiteY56" fmla="*/ 123866 h 167864"/>
              <a:gd name="connsiteX57" fmla="*/ 2214961 w 2850624"/>
              <a:gd name="connsiteY57" fmla="*/ 25504 h 167864"/>
              <a:gd name="connsiteX58" fmla="*/ 2280535 w 2850624"/>
              <a:gd name="connsiteY58" fmla="*/ 138438 h 167864"/>
              <a:gd name="connsiteX59" fmla="*/ 2329671 w 2850624"/>
              <a:gd name="connsiteY59" fmla="*/ 27633 h 167864"/>
              <a:gd name="connsiteX60" fmla="*/ 2380675 w 2850624"/>
              <a:gd name="connsiteY60" fmla="*/ 158694 h 167864"/>
              <a:gd name="connsiteX61" fmla="*/ 2428033 w 2850624"/>
              <a:gd name="connsiteY61" fmla="*/ 58818 h 167864"/>
              <a:gd name="connsiteX62" fmla="*/ 2466329 w 2850624"/>
              <a:gd name="connsiteY62" fmla="*/ 167846 h 167864"/>
              <a:gd name="connsiteX63" fmla="*/ 2515379 w 2850624"/>
              <a:gd name="connsiteY63" fmla="*/ 68145 h 167864"/>
              <a:gd name="connsiteX64" fmla="*/ 2571889 w 2850624"/>
              <a:gd name="connsiteY64" fmla="*/ 155051 h 167864"/>
              <a:gd name="connsiteX65" fmla="*/ 2615518 w 2850624"/>
              <a:gd name="connsiteY65" fmla="*/ 57127 h 167864"/>
              <a:gd name="connsiteX66" fmla="*/ 2670339 w 2850624"/>
              <a:gd name="connsiteY66" fmla="*/ 155051 h 167864"/>
              <a:gd name="connsiteX67" fmla="*/ 2726762 w 2850624"/>
              <a:gd name="connsiteY67" fmla="*/ 57128 h 167864"/>
              <a:gd name="connsiteX68" fmla="*/ 2768613 w 2850624"/>
              <a:gd name="connsiteY68" fmla="*/ 147765 h 167864"/>
              <a:gd name="connsiteX69" fmla="*/ 2812329 w 2850624"/>
              <a:gd name="connsiteY69" fmla="*/ 55087 h 167864"/>
              <a:gd name="connsiteX70" fmla="*/ 2850624 w 2850624"/>
              <a:gd name="connsiteY70" fmla="*/ 158694 h 167864"/>
              <a:gd name="connsiteX0" fmla="*/ 0 w 2812329"/>
              <a:gd name="connsiteY0" fmla="*/ 142081 h 167864"/>
              <a:gd name="connsiteX1" fmla="*/ 43716 w 2812329"/>
              <a:gd name="connsiteY1" fmla="*/ 109293 h 167864"/>
              <a:gd name="connsiteX2" fmla="*/ 65574 w 2812329"/>
              <a:gd name="connsiteY2" fmla="*/ 149367 h 167864"/>
              <a:gd name="connsiteX3" fmla="*/ 94718 w 2812329"/>
              <a:gd name="connsiteY3" fmla="*/ 112936 h 167864"/>
              <a:gd name="connsiteX4" fmla="*/ 138435 w 2812329"/>
              <a:gd name="connsiteY4" fmla="*/ 142081 h 167864"/>
              <a:gd name="connsiteX5" fmla="*/ 167579 w 2812329"/>
              <a:gd name="connsiteY5" fmla="*/ 116580 h 167864"/>
              <a:gd name="connsiteX6" fmla="*/ 204009 w 2812329"/>
              <a:gd name="connsiteY6" fmla="*/ 160296 h 167864"/>
              <a:gd name="connsiteX7" fmla="*/ 240439 w 2812329"/>
              <a:gd name="connsiteY7" fmla="*/ 116580 h 167864"/>
              <a:gd name="connsiteX8" fmla="*/ 291442 w 2812329"/>
              <a:gd name="connsiteY8" fmla="*/ 145724 h 167864"/>
              <a:gd name="connsiteX9" fmla="*/ 331515 w 2812329"/>
              <a:gd name="connsiteY9" fmla="*/ 105650 h 167864"/>
              <a:gd name="connsiteX10" fmla="*/ 371588 w 2812329"/>
              <a:gd name="connsiteY10" fmla="*/ 145724 h 167864"/>
              <a:gd name="connsiteX11" fmla="*/ 415305 w 2812329"/>
              <a:gd name="connsiteY11" fmla="*/ 102007 h 167864"/>
              <a:gd name="connsiteX12" fmla="*/ 444449 w 2812329"/>
              <a:gd name="connsiteY12" fmla="*/ 138438 h 167864"/>
              <a:gd name="connsiteX13" fmla="*/ 480879 w 2812329"/>
              <a:gd name="connsiteY13" fmla="*/ 105650 h 167864"/>
              <a:gd name="connsiteX14" fmla="*/ 510023 w 2812329"/>
              <a:gd name="connsiteY14" fmla="*/ 142081 h 167864"/>
              <a:gd name="connsiteX15" fmla="*/ 539168 w 2812329"/>
              <a:gd name="connsiteY15" fmla="*/ 105650 h 167864"/>
              <a:gd name="connsiteX16" fmla="*/ 561026 w 2812329"/>
              <a:gd name="connsiteY16" fmla="*/ 145724 h 167864"/>
              <a:gd name="connsiteX17" fmla="*/ 601099 w 2812329"/>
              <a:gd name="connsiteY17" fmla="*/ 105650 h 167864"/>
              <a:gd name="connsiteX18" fmla="*/ 644815 w 2812329"/>
              <a:gd name="connsiteY18" fmla="*/ 142081 h 167864"/>
              <a:gd name="connsiteX19" fmla="*/ 673960 w 2812329"/>
              <a:gd name="connsiteY19" fmla="*/ 102007 h 167864"/>
              <a:gd name="connsiteX20" fmla="*/ 703104 w 2812329"/>
              <a:gd name="connsiteY20" fmla="*/ 142081 h 167864"/>
              <a:gd name="connsiteX21" fmla="*/ 724962 w 2812329"/>
              <a:gd name="connsiteY21" fmla="*/ 94721 h 167864"/>
              <a:gd name="connsiteX22" fmla="*/ 779608 w 2812329"/>
              <a:gd name="connsiteY22" fmla="*/ 138438 h 167864"/>
              <a:gd name="connsiteX23" fmla="*/ 819681 w 2812329"/>
              <a:gd name="connsiteY23" fmla="*/ 102007 h 167864"/>
              <a:gd name="connsiteX24" fmla="*/ 867040 w 2812329"/>
              <a:gd name="connsiteY24" fmla="*/ 145724 h 167864"/>
              <a:gd name="connsiteX25" fmla="*/ 903470 w 2812329"/>
              <a:gd name="connsiteY25" fmla="*/ 94721 h 167864"/>
              <a:gd name="connsiteX26" fmla="*/ 958116 w 2812329"/>
              <a:gd name="connsiteY26" fmla="*/ 142081 h 167864"/>
              <a:gd name="connsiteX27" fmla="*/ 998189 w 2812329"/>
              <a:gd name="connsiteY27" fmla="*/ 72863 h 167864"/>
              <a:gd name="connsiteX28" fmla="*/ 1038263 w 2812329"/>
              <a:gd name="connsiteY28" fmla="*/ 153010 h 167864"/>
              <a:gd name="connsiteX29" fmla="*/ 1063764 w 2812329"/>
              <a:gd name="connsiteY29" fmla="*/ 80149 h 167864"/>
              <a:gd name="connsiteX30" fmla="*/ 1103837 w 2812329"/>
              <a:gd name="connsiteY30" fmla="*/ 145724 h 167864"/>
              <a:gd name="connsiteX31" fmla="*/ 1129338 w 2812329"/>
              <a:gd name="connsiteY31" fmla="*/ 69220 h 167864"/>
              <a:gd name="connsiteX32" fmla="*/ 1176698 w 2812329"/>
              <a:gd name="connsiteY32" fmla="*/ 134795 h 167864"/>
              <a:gd name="connsiteX33" fmla="*/ 1198556 w 2812329"/>
              <a:gd name="connsiteY33" fmla="*/ 65577 h 167864"/>
              <a:gd name="connsiteX34" fmla="*/ 1231343 w 2812329"/>
              <a:gd name="connsiteY34" fmla="*/ 149367 h 167864"/>
              <a:gd name="connsiteX35" fmla="*/ 1267773 w 2812329"/>
              <a:gd name="connsiteY35" fmla="*/ 61934 h 167864"/>
              <a:gd name="connsiteX36" fmla="*/ 1307847 w 2812329"/>
              <a:gd name="connsiteY36" fmla="*/ 127509 h 167864"/>
              <a:gd name="connsiteX37" fmla="*/ 1355206 w 2812329"/>
              <a:gd name="connsiteY37" fmla="*/ 65577 h 167864"/>
              <a:gd name="connsiteX38" fmla="*/ 1406208 w 2812329"/>
              <a:gd name="connsiteY38" fmla="*/ 142081 h 167864"/>
              <a:gd name="connsiteX39" fmla="*/ 1438996 w 2812329"/>
              <a:gd name="connsiteY39" fmla="*/ 51005 h 167864"/>
              <a:gd name="connsiteX40" fmla="*/ 1504570 w 2812329"/>
              <a:gd name="connsiteY40" fmla="*/ 138438 h 167864"/>
              <a:gd name="connsiteX41" fmla="*/ 1544643 w 2812329"/>
              <a:gd name="connsiteY41" fmla="*/ 40076 h 167864"/>
              <a:gd name="connsiteX42" fmla="*/ 1592003 w 2812329"/>
              <a:gd name="connsiteY42" fmla="*/ 149367 h 167864"/>
              <a:gd name="connsiteX43" fmla="*/ 1635719 w 2812329"/>
              <a:gd name="connsiteY43" fmla="*/ 32790 h 167864"/>
              <a:gd name="connsiteX44" fmla="*/ 1679435 w 2812329"/>
              <a:gd name="connsiteY44" fmla="*/ 138438 h 167864"/>
              <a:gd name="connsiteX45" fmla="*/ 1712223 w 2812329"/>
              <a:gd name="connsiteY45" fmla="*/ 18218 h 167864"/>
              <a:gd name="connsiteX46" fmla="*/ 1748653 w 2812329"/>
              <a:gd name="connsiteY46" fmla="*/ 123866 h 167864"/>
              <a:gd name="connsiteX47" fmla="*/ 1796012 w 2812329"/>
              <a:gd name="connsiteY47" fmla="*/ 18218 h 167864"/>
              <a:gd name="connsiteX48" fmla="*/ 1828800 w 2812329"/>
              <a:gd name="connsiteY48" fmla="*/ 123866 h 167864"/>
              <a:gd name="connsiteX49" fmla="*/ 1868873 w 2812329"/>
              <a:gd name="connsiteY49" fmla="*/ 7289 h 167864"/>
              <a:gd name="connsiteX50" fmla="*/ 1916232 w 2812329"/>
              <a:gd name="connsiteY50" fmla="*/ 123866 h 167864"/>
              <a:gd name="connsiteX51" fmla="*/ 1959949 w 2812329"/>
              <a:gd name="connsiteY51" fmla="*/ 3646 h 167864"/>
              <a:gd name="connsiteX52" fmla="*/ 2003665 w 2812329"/>
              <a:gd name="connsiteY52" fmla="*/ 123866 h 167864"/>
              <a:gd name="connsiteX53" fmla="*/ 2043738 w 2812329"/>
              <a:gd name="connsiteY53" fmla="*/ 3 h 167864"/>
              <a:gd name="connsiteX54" fmla="*/ 2087455 w 2812329"/>
              <a:gd name="connsiteY54" fmla="*/ 120223 h 167864"/>
              <a:gd name="connsiteX55" fmla="*/ 2131171 w 2812329"/>
              <a:gd name="connsiteY55" fmla="*/ 14575 h 167864"/>
              <a:gd name="connsiteX56" fmla="*/ 2167601 w 2812329"/>
              <a:gd name="connsiteY56" fmla="*/ 123866 h 167864"/>
              <a:gd name="connsiteX57" fmla="*/ 2214961 w 2812329"/>
              <a:gd name="connsiteY57" fmla="*/ 25504 h 167864"/>
              <a:gd name="connsiteX58" fmla="*/ 2280535 w 2812329"/>
              <a:gd name="connsiteY58" fmla="*/ 138438 h 167864"/>
              <a:gd name="connsiteX59" fmla="*/ 2329671 w 2812329"/>
              <a:gd name="connsiteY59" fmla="*/ 27633 h 167864"/>
              <a:gd name="connsiteX60" fmla="*/ 2380675 w 2812329"/>
              <a:gd name="connsiteY60" fmla="*/ 158694 h 167864"/>
              <a:gd name="connsiteX61" fmla="*/ 2428033 w 2812329"/>
              <a:gd name="connsiteY61" fmla="*/ 58818 h 167864"/>
              <a:gd name="connsiteX62" fmla="*/ 2466329 w 2812329"/>
              <a:gd name="connsiteY62" fmla="*/ 167846 h 167864"/>
              <a:gd name="connsiteX63" fmla="*/ 2515379 w 2812329"/>
              <a:gd name="connsiteY63" fmla="*/ 68145 h 167864"/>
              <a:gd name="connsiteX64" fmla="*/ 2571889 w 2812329"/>
              <a:gd name="connsiteY64" fmla="*/ 155051 h 167864"/>
              <a:gd name="connsiteX65" fmla="*/ 2615518 w 2812329"/>
              <a:gd name="connsiteY65" fmla="*/ 57127 h 167864"/>
              <a:gd name="connsiteX66" fmla="*/ 2670339 w 2812329"/>
              <a:gd name="connsiteY66" fmla="*/ 155051 h 167864"/>
              <a:gd name="connsiteX67" fmla="*/ 2726762 w 2812329"/>
              <a:gd name="connsiteY67" fmla="*/ 57128 h 167864"/>
              <a:gd name="connsiteX68" fmla="*/ 2768613 w 2812329"/>
              <a:gd name="connsiteY68" fmla="*/ 147765 h 167864"/>
              <a:gd name="connsiteX69" fmla="*/ 2812329 w 2812329"/>
              <a:gd name="connsiteY69" fmla="*/ 55087 h 167864"/>
              <a:gd name="connsiteX0" fmla="*/ 0 w 2768613"/>
              <a:gd name="connsiteY0" fmla="*/ 142081 h 167864"/>
              <a:gd name="connsiteX1" fmla="*/ 43716 w 2768613"/>
              <a:gd name="connsiteY1" fmla="*/ 109293 h 167864"/>
              <a:gd name="connsiteX2" fmla="*/ 65574 w 2768613"/>
              <a:gd name="connsiteY2" fmla="*/ 149367 h 167864"/>
              <a:gd name="connsiteX3" fmla="*/ 94718 w 2768613"/>
              <a:gd name="connsiteY3" fmla="*/ 112936 h 167864"/>
              <a:gd name="connsiteX4" fmla="*/ 138435 w 2768613"/>
              <a:gd name="connsiteY4" fmla="*/ 142081 h 167864"/>
              <a:gd name="connsiteX5" fmla="*/ 167579 w 2768613"/>
              <a:gd name="connsiteY5" fmla="*/ 116580 h 167864"/>
              <a:gd name="connsiteX6" fmla="*/ 204009 w 2768613"/>
              <a:gd name="connsiteY6" fmla="*/ 160296 h 167864"/>
              <a:gd name="connsiteX7" fmla="*/ 240439 w 2768613"/>
              <a:gd name="connsiteY7" fmla="*/ 116580 h 167864"/>
              <a:gd name="connsiteX8" fmla="*/ 291442 w 2768613"/>
              <a:gd name="connsiteY8" fmla="*/ 145724 h 167864"/>
              <a:gd name="connsiteX9" fmla="*/ 331515 w 2768613"/>
              <a:gd name="connsiteY9" fmla="*/ 105650 h 167864"/>
              <a:gd name="connsiteX10" fmla="*/ 371588 w 2768613"/>
              <a:gd name="connsiteY10" fmla="*/ 145724 h 167864"/>
              <a:gd name="connsiteX11" fmla="*/ 415305 w 2768613"/>
              <a:gd name="connsiteY11" fmla="*/ 102007 h 167864"/>
              <a:gd name="connsiteX12" fmla="*/ 444449 w 2768613"/>
              <a:gd name="connsiteY12" fmla="*/ 138438 h 167864"/>
              <a:gd name="connsiteX13" fmla="*/ 480879 w 2768613"/>
              <a:gd name="connsiteY13" fmla="*/ 105650 h 167864"/>
              <a:gd name="connsiteX14" fmla="*/ 510023 w 2768613"/>
              <a:gd name="connsiteY14" fmla="*/ 142081 h 167864"/>
              <a:gd name="connsiteX15" fmla="*/ 539168 w 2768613"/>
              <a:gd name="connsiteY15" fmla="*/ 105650 h 167864"/>
              <a:gd name="connsiteX16" fmla="*/ 561026 w 2768613"/>
              <a:gd name="connsiteY16" fmla="*/ 145724 h 167864"/>
              <a:gd name="connsiteX17" fmla="*/ 601099 w 2768613"/>
              <a:gd name="connsiteY17" fmla="*/ 105650 h 167864"/>
              <a:gd name="connsiteX18" fmla="*/ 644815 w 2768613"/>
              <a:gd name="connsiteY18" fmla="*/ 142081 h 167864"/>
              <a:gd name="connsiteX19" fmla="*/ 673960 w 2768613"/>
              <a:gd name="connsiteY19" fmla="*/ 102007 h 167864"/>
              <a:gd name="connsiteX20" fmla="*/ 703104 w 2768613"/>
              <a:gd name="connsiteY20" fmla="*/ 142081 h 167864"/>
              <a:gd name="connsiteX21" fmla="*/ 724962 w 2768613"/>
              <a:gd name="connsiteY21" fmla="*/ 94721 h 167864"/>
              <a:gd name="connsiteX22" fmla="*/ 779608 w 2768613"/>
              <a:gd name="connsiteY22" fmla="*/ 138438 h 167864"/>
              <a:gd name="connsiteX23" fmla="*/ 819681 w 2768613"/>
              <a:gd name="connsiteY23" fmla="*/ 102007 h 167864"/>
              <a:gd name="connsiteX24" fmla="*/ 867040 w 2768613"/>
              <a:gd name="connsiteY24" fmla="*/ 145724 h 167864"/>
              <a:gd name="connsiteX25" fmla="*/ 903470 w 2768613"/>
              <a:gd name="connsiteY25" fmla="*/ 94721 h 167864"/>
              <a:gd name="connsiteX26" fmla="*/ 958116 w 2768613"/>
              <a:gd name="connsiteY26" fmla="*/ 142081 h 167864"/>
              <a:gd name="connsiteX27" fmla="*/ 998189 w 2768613"/>
              <a:gd name="connsiteY27" fmla="*/ 72863 h 167864"/>
              <a:gd name="connsiteX28" fmla="*/ 1038263 w 2768613"/>
              <a:gd name="connsiteY28" fmla="*/ 153010 h 167864"/>
              <a:gd name="connsiteX29" fmla="*/ 1063764 w 2768613"/>
              <a:gd name="connsiteY29" fmla="*/ 80149 h 167864"/>
              <a:gd name="connsiteX30" fmla="*/ 1103837 w 2768613"/>
              <a:gd name="connsiteY30" fmla="*/ 145724 h 167864"/>
              <a:gd name="connsiteX31" fmla="*/ 1129338 w 2768613"/>
              <a:gd name="connsiteY31" fmla="*/ 69220 h 167864"/>
              <a:gd name="connsiteX32" fmla="*/ 1176698 w 2768613"/>
              <a:gd name="connsiteY32" fmla="*/ 134795 h 167864"/>
              <a:gd name="connsiteX33" fmla="*/ 1198556 w 2768613"/>
              <a:gd name="connsiteY33" fmla="*/ 65577 h 167864"/>
              <a:gd name="connsiteX34" fmla="*/ 1231343 w 2768613"/>
              <a:gd name="connsiteY34" fmla="*/ 149367 h 167864"/>
              <a:gd name="connsiteX35" fmla="*/ 1267773 w 2768613"/>
              <a:gd name="connsiteY35" fmla="*/ 61934 h 167864"/>
              <a:gd name="connsiteX36" fmla="*/ 1307847 w 2768613"/>
              <a:gd name="connsiteY36" fmla="*/ 127509 h 167864"/>
              <a:gd name="connsiteX37" fmla="*/ 1355206 w 2768613"/>
              <a:gd name="connsiteY37" fmla="*/ 65577 h 167864"/>
              <a:gd name="connsiteX38" fmla="*/ 1406208 w 2768613"/>
              <a:gd name="connsiteY38" fmla="*/ 142081 h 167864"/>
              <a:gd name="connsiteX39" fmla="*/ 1438996 w 2768613"/>
              <a:gd name="connsiteY39" fmla="*/ 51005 h 167864"/>
              <a:gd name="connsiteX40" fmla="*/ 1504570 w 2768613"/>
              <a:gd name="connsiteY40" fmla="*/ 138438 h 167864"/>
              <a:gd name="connsiteX41" fmla="*/ 1544643 w 2768613"/>
              <a:gd name="connsiteY41" fmla="*/ 40076 h 167864"/>
              <a:gd name="connsiteX42" fmla="*/ 1592003 w 2768613"/>
              <a:gd name="connsiteY42" fmla="*/ 149367 h 167864"/>
              <a:gd name="connsiteX43" fmla="*/ 1635719 w 2768613"/>
              <a:gd name="connsiteY43" fmla="*/ 32790 h 167864"/>
              <a:gd name="connsiteX44" fmla="*/ 1679435 w 2768613"/>
              <a:gd name="connsiteY44" fmla="*/ 138438 h 167864"/>
              <a:gd name="connsiteX45" fmla="*/ 1712223 w 2768613"/>
              <a:gd name="connsiteY45" fmla="*/ 18218 h 167864"/>
              <a:gd name="connsiteX46" fmla="*/ 1748653 w 2768613"/>
              <a:gd name="connsiteY46" fmla="*/ 123866 h 167864"/>
              <a:gd name="connsiteX47" fmla="*/ 1796012 w 2768613"/>
              <a:gd name="connsiteY47" fmla="*/ 18218 h 167864"/>
              <a:gd name="connsiteX48" fmla="*/ 1828800 w 2768613"/>
              <a:gd name="connsiteY48" fmla="*/ 123866 h 167864"/>
              <a:gd name="connsiteX49" fmla="*/ 1868873 w 2768613"/>
              <a:gd name="connsiteY49" fmla="*/ 7289 h 167864"/>
              <a:gd name="connsiteX50" fmla="*/ 1916232 w 2768613"/>
              <a:gd name="connsiteY50" fmla="*/ 123866 h 167864"/>
              <a:gd name="connsiteX51" fmla="*/ 1959949 w 2768613"/>
              <a:gd name="connsiteY51" fmla="*/ 3646 h 167864"/>
              <a:gd name="connsiteX52" fmla="*/ 2003665 w 2768613"/>
              <a:gd name="connsiteY52" fmla="*/ 123866 h 167864"/>
              <a:gd name="connsiteX53" fmla="*/ 2043738 w 2768613"/>
              <a:gd name="connsiteY53" fmla="*/ 3 h 167864"/>
              <a:gd name="connsiteX54" fmla="*/ 2087455 w 2768613"/>
              <a:gd name="connsiteY54" fmla="*/ 120223 h 167864"/>
              <a:gd name="connsiteX55" fmla="*/ 2131171 w 2768613"/>
              <a:gd name="connsiteY55" fmla="*/ 14575 h 167864"/>
              <a:gd name="connsiteX56" fmla="*/ 2167601 w 2768613"/>
              <a:gd name="connsiteY56" fmla="*/ 123866 h 167864"/>
              <a:gd name="connsiteX57" fmla="*/ 2214961 w 2768613"/>
              <a:gd name="connsiteY57" fmla="*/ 25504 h 167864"/>
              <a:gd name="connsiteX58" fmla="*/ 2280535 w 2768613"/>
              <a:gd name="connsiteY58" fmla="*/ 138438 h 167864"/>
              <a:gd name="connsiteX59" fmla="*/ 2329671 w 2768613"/>
              <a:gd name="connsiteY59" fmla="*/ 27633 h 167864"/>
              <a:gd name="connsiteX60" fmla="*/ 2380675 w 2768613"/>
              <a:gd name="connsiteY60" fmla="*/ 158694 h 167864"/>
              <a:gd name="connsiteX61" fmla="*/ 2428033 w 2768613"/>
              <a:gd name="connsiteY61" fmla="*/ 58818 h 167864"/>
              <a:gd name="connsiteX62" fmla="*/ 2466329 w 2768613"/>
              <a:gd name="connsiteY62" fmla="*/ 167846 h 167864"/>
              <a:gd name="connsiteX63" fmla="*/ 2515379 w 2768613"/>
              <a:gd name="connsiteY63" fmla="*/ 68145 h 167864"/>
              <a:gd name="connsiteX64" fmla="*/ 2571889 w 2768613"/>
              <a:gd name="connsiteY64" fmla="*/ 155051 h 167864"/>
              <a:gd name="connsiteX65" fmla="*/ 2615518 w 2768613"/>
              <a:gd name="connsiteY65" fmla="*/ 57127 h 167864"/>
              <a:gd name="connsiteX66" fmla="*/ 2670339 w 2768613"/>
              <a:gd name="connsiteY66" fmla="*/ 155051 h 167864"/>
              <a:gd name="connsiteX67" fmla="*/ 2726762 w 2768613"/>
              <a:gd name="connsiteY67" fmla="*/ 57128 h 167864"/>
              <a:gd name="connsiteX68" fmla="*/ 2768613 w 2768613"/>
              <a:gd name="connsiteY68" fmla="*/ 147765 h 167864"/>
              <a:gd name="connsiteX0" fmla="*/ 0 w 2726762"/>
              <a:gd name="connsiteY0" fmla="*/ 142081 h 167864"/>
              <a:gd name="connsiteX1" fmla="*/ 43716 w 2726762"/>
              <a:gd name="connsiteY1" fmla="*/ 109293 h 167864"/>
              <a:gd name="connsiteX2" fmla="*/ 65574 w 2726762"/>
              <a:gd name="connsiteY2" fmla="*/ 149367 h 167864"/>
              <a:gd name="connsiteX3" fmla="*/ 94718 w 2726762"/>
              <a:gd name="connsiteY3" fmla="*/ 112936 h 167864"/>
              <a:gd name="connsiteX4" fmla="*/ 138435 w 2726762"/>
              <a:gd name="connsiteY4" fmla="*/ 142081 h 167864"/>
              <a:gd name="connsiteX5" fmla="*/ 167579 w 2726762"/>
              <a:gd name="connsiteY5" fmla="*/ 116580 h 167864"/>
              <a:gd name="connsiteX6" fmla="*/ 204009 w 2726762"/>
              <a:gd name="connsiteY6" fmla="*/ 160296 h 167864"/>
              <a:gd name="connsiteX7" fmla="*/ 240439 w 2726762"/>
              <a:gd name="connsiteY7" fmla="*/ 116580 h 167864"/>
              <a:gd name="connsiteX8" fmla="*/ 291442 w 2726762"/>
              <a:gd name="connsiteY8" fmla="*/ 145724 h 167864"/>
              <a:gd name="connsiteX9" fmla="*/ 331515 w 2726762"/>
              <a:gd name="connsiteY9" fmla="*/ 105650 h 167864"/>
              <a:gd name="connsiteX10" fmla="*/ 371588 w 2726762"/>
              <a:gd name="connsiteY10" fmla="*/ 145724 h 167864"/>
              <a:gd name="connsiteX11" fmla="*/ 415305 w 2726762"/>
              <a:gd name="connsiteY11" fmla="*/ 102007 h 167864"/>
              <a:gd name="connsiteX12" fmla="*/ 444449 w 2726762"/>
              <a:gd name="connsiteY12" fmla="*/ 138438 h 167864"/>
              <a:gd name="connsiteX13" fmla="*/ 480879 w 2726762"/>
              <a:gd name="connsiteY13" fmla="*/ 105650 h 167864"/>
              <a:gd name="connsiteX14" fmla="*/ 510023 w 2726762"/>
              <a:gd name="connsiteY14" fmla="*/ 142081 h 167864"/>
              <a:gd name="connsiteX15" fmla="*/ 539168 w 2726762"/>
              <a:gd name="connsiteY15" fmla="*/ 105650 h 167864"/>
              <a:gd name="connsiteX16" fmla="*/ 561026 w 2726762"/>
              <a:gd name="connsiteY16" fmla="*/ 145724 h 167864"/>
              <a:gd name="connsiteX17" fmla="*/ 601099 w 2726762"/>
              <a:gd name="connsiteY17" fmla="*/ 105650 h 167864"/>
              <a:gd name="connsiteX18" fmla="*/ 644815 w 2726762"/>
              <a:gd name="connsiteY18" fmla="*/ 142081 h 167864"/>
              <a:gd name="connsiteX19" fmla="*/ 673960 w 2726762"/>
              <a:gd name="connsiteY19" fmla="*/ 102007 h 167864"/>
              <a:gd name="connsiteX20" fmla="*/ 703104 w 2726762"/>
              <a:gd name="connsiteY20" fmla="*/ 142081 h 167864"/>
              <a:gd name="connsiteX21" fmla="*/ 724962 w 2726762"/>
              <a:gd name="connsiteY21" fmla="*/ 94721 h 167864"/>
              <a:gd name="connsiteX22" fmla="*/ 779608 w 2726762"/>
              <a:gd name="connsiteY22" fmla="*/ 138438 h 167864"/>
              <a:gd name="connsiteX23" fmla="*/ 819681 w 2726762"/>
              <a:gd name="connsiteY23" fmla="*/ 102007 h 167864"/>
              <a:gd name="connsiteX24" fmla="*/ 867040 w 2726762"/>
              <a:gd name="connsiteY24" fmla="*/ 145724 h 167864"/>
              <a:gd name="connsiteX25" fmla="*/ 903470 w 2726762"/>
              <a:gd name="connsiteY25" fmla="*/ 94721 h 167864"/>
              <a:gd name="connsiteX26" fmla="*/ 958116 w 2726762"/>
              <a:gd name="connsiteY26" fmla="*/ 142081 h 167864"/>
              <a:gd name="connsiteX27" fmla="*/ 998189 w 2726762"/>
              <a:gd name="connsiteY27" fmla="*/ 72863 h 167864"/>
              <a:gd name="connsiteX28" fmla="*/ 1038263 w 2726762"/>
              <a:gd name="connsiteY28" fmla="*/ 153010 h 167864"/>
              <a:gd name="connsiteX29" fmla="*/ 1063764 w 2726762"/>
              <a:gd name="connsiteY29" fmla="*/ 80149 h 167864"/>
              <a:gd name="connsiteX30" fmla="*/ 1103837 w 2726762"/>
              <a:gd name="connsiteY30" fmla="*/ 145724 h 167864"/>
              <a:gd name="connsiteX31" fmla="*/ 1129338 w 2726762"/>
              <a:gd name="connsiteY31" fmla="*/ 69220 h 167864"/>
              <a:gd name="connsiteX32" fmla="*/ 1176698 w 2726762"/>
              <a:gd name="connsiteY32" fmla="*/ 134795 h 167864"/>
              <a:gd name="connsiteX33" fmla="*/ 1198556 w 2726762"/>
              <a:gd name="connsiteY33" fmla="*/ 65577 h 167864"/>
              <a:gd name="connsiteX34" fmla="*/ 1231343 w 2726762"/>
              <a:gd name="connsiteY34" fmla="*/ 149367 h 167864"/>
              <a:gd name="connsiteX35" fmla="*/ 1267773 w 2726762"/>
              <a:gd name="connsiteY35" fmla="*/ 61934 h 167864"/>
              <a:gd name="connsiteX36" fmla="*/ 1307847 w 2726762"/>
              <a:gd name="connsiteY36" fmla="*/ 127509 h 167864"/>
              <a:gd name="connsiteX37" fmla="*/ 1355206 w 2726762"/>
              <a:gd name="connsiteY37" fmla="*/ 65577 h 167864"/>
              <a:gd name="connsiteX38" fmla="*/ 1406208 w 2726762"/>
              <a:gd name="connsiteY38" fmla="*/ 142081 h 167864"/>
              <a:gd name="connsiteX39" fmla="*/ 1438996 w 2726762"/>
              <a:gd name="connsiteY39" fmla="*/ 51005 h 167864"/>
              <a:gd name="connsiteX40" fmla="*/ 1504570 w 2726762"/>
              <a:gd name="connsiteY40" fmla="*/ 138438 h 167864"/>
              <a:gd name="connsiteX41" fmla="*/ 1544643 w 2726762"/>
              <a:gd name="connsiteY41" fmla="*/ 40076 h 167864"/>
              <a:gd name="connsiteX42" fmla="*/ 1592003 w 2726762"/>
              <a:gd name="connsiteY42" fmla="*/ 149367 h 167864"/>
              <a:gd name="connsiteX43" fmla="*/ 1635719 w 2726762"/>
              <a:gd name="connsiteY43" fmla="*/ 32790 h 167864"/>
              <a:gd name="connsiteX44" fmla="*/ 1679435 w 2726762"/>
              <a:gd name="connsiteY44" fmla="*/ 138438 h 167864"/>
              <a:gd name="connsiteX45" fmla="*/ 1712223 w 2726762"/>
              <a:gd name="connsiteY45" fmla="*/ 18218 h 167864"/>
              <a:gd name="connsiteX46" fmla="*/ 1748653 w 2726762"/>
              <a:gd name="connsiteY46" fmla="*/ 123866 h 167864"/>
              <a:gd name="connsiteX47" fmla="*/ 1796012 w 2726762"/>
              <a:gd name="connsiteY47" fmla="*/ 18218 h 167864"/>
              <a:gd name="connsiteX48" fmla="*/ 1828800 w 2726762"/>
              <a:gd name="connsiteY48" fmla="*/ 123866 h 167864"/>
              <a:gd name="connsiteX49" fmla="*/ 1868873 w 2726762"/>
              <a:gd name="connsiteY49" fmla="*/ 7289 h 167864"/>
              <a:gd name="connsiteX50" fmla="*/ 1916232 w 2726762"/>
              <a:gd name="connsiteY50" fmla="*/ 123866 h 167864"/>
              <a:gd name="connsiteX51" fmla="*/ 1959949 w 2726762"/>
              <a:gd name="connsiteY51" fmla="*/ 3646 h 167864"/>
              <a:gd name="connsiteX52" fmla="*/ 2003665 w 2726762"/>
              <a:gd name="connsiteY52" fmla="*/ 123866 h 167864"/>
              <a:gd name="connsiteX53" fmla="*/ 2043738 w 2726762"/>
              <a:gd name="connsiteY53" fmla="*/ 3 h 167864"/>
              <a:gd name="connsiteX54" fmla="*/ 2087455 w 2726762"/>
              <a:gd name="connsiteY54" fmla="*/ 120223 h 167864"/>
              <a:gd name="connsiteX55" fmla="*/ 2131171 w 2726762"/>
              <a:gd name="connsiteY55" fmla="*/ 14575 h 167864"/>
              <a:gd name="connsiteX56" fmla="*/ 2167601 w 2726762"/>
              <a:gd name="connsiteY56" fmla="*/ 123866 h 167864"/>
              <a:gd name="connsiteX57" fmla="*/ 2214961 w 2726762"/>
              <a:gd name="connsiteY57" fmla="*/ 25504 h 167864"/>
              <a:gd name="connsiteX58" fmla="*/ 2280535 w 2726762"/>
              <a:gd name="connsiteY58" fmla="*/ 138438 h 167864"/>
              <a:gd name="connsiteX59" fmla="*/ 2329671 w 2726762"/>
              <a:gd name="connsiteY59" fmla="*/ 27633 h 167864"/>
              <a:gd name="connsiteX60" fmla="*/ 2380675 w 2726762"/>
              <a:gd name="connsiteY60" fmla="*/ 158694 h 167864"/>
              <a:gd name="connsiteX61" fmla="*/ 2428033 w 2726762"/>
              <a:gd name="connsiteY61" fmla="*/ 58818 h 167864"/>
              <a:gd name="connsiteX62" fmla="*/ 2466329 w 2726762"/>
              <a:gd name="connsiteY62" fmla="*/ 167846 h 167864"/>
              <a:gd name="connsiteX63" fmla="*/ 2515379 w 2726762"/>
              <a:gd name="connsiteY63" fmla="*/ 68145 h 167864"/>
              <a:gd name="connsiteX64" fmla="*/ 2571889 w 2726762"/>
              <a:gd name="connsiteY64" fmla="*/ 155051 h 167864"/>
              <a:gd name="connsiteX65" fmla="*/ 2615518 w 2726762"/>
              <a:gd name="connsiteY65" fmla="*/ 57127 h 167864"/>
              <a:gd name="connsiteX66" fmla="*/ 2670339 w 2726762"/>
              <a:gd name="connsiteY66" fmla="*/ 155051 h 167864"/>
              <a:gd name="connsiteX67" fmla="*/ 2726762 w 2726762"/>
              <a:gd name="connsiteY67" fmla="*/ 57128 h 167864"/>
              <a:gd name="connsiteX0" fmla="*/ 0 w 2670339"/>
              <a:gd name="connsiteY0" fmla="*/ 142081 h 167864"/>
              <a:gd name="connsiteX1" fmla="*/ 43716 w 2670339"/>
              <a:gd name="connsiteY1" fmla="*/ 109293 h 167864"/>
              <a:gd name="connsiteX2" fmla="*/ 65574 w 2670339"/>
              <a:gd name="connsiteY2" fmla="*/ 149367 h 167864"/>
              <a:gd name="connsiteX3" fmla="*/ 94718 w 2670339"/>
              <a:gd name="connsiteY3" fmla="*/ 112936 h 167864"/>
              <a:gd name="connsiteX4" fmla="*/ 138435 w 2670339"/>
              <a:gd name="connsiteY4" fmla="*/ 142081 h 167864"/>
              <a:gd name="connsiteX5" fmla="*/ 167579 w 2670339"/>
              <a:gd name="connsiteY5" fmla="*/ 116580 h 167864"/>
              <a:gd name="connsiteX6" fmla="*/ 204009 w 2670339"/>
              <a:gd name="connsiteY6" fmla="*/ 160296 h 167864"/>
              <a:gd name="connsiteX7" fmla="*/ 240439 w 2670339"/>
              <a:gd name="connsiteY7" fmla="*/ 116580 h 167864"/>
              <a:gd name="connsiteX8" fmla="*/ 291442 w 2670339"/>
              <a:gd name="connsiteY8" fmla="*/ 145724 h 167864"/>
              <a:gd name="connsiteX9" fmla="*/ 331515 w 2670339"/>
              <a:gd name="connsiteY9" fmla="*/ 105650 h 167864"/>
              <a:gd name="connsiteX10" fmla="*/ 371588 w 2670339"/>
              <a:gd name="connsiteY10" fmla="*/ 145724 h 167864"/>
              <a:gd name="connsiteX11" fmla="*/ 415305 w 2670339"/>
              <a:gd name="connsiteY11" fmla="*/ 102007 h 167864"/>
              <a:gd name="connsiteX12" fmla="*/ 444449 w 2670339"/>
              <a:gd name="connsiteY12" fmla="*/ 138438 h 167864"/>
              <a:gd name="connsiteX13" fmla="*/ 480879 w 2670339"/>
              <a:gd name="connsiteY13" fmla="*/ 105650 h 167864"/>
              <a:gd name="connsiteX14" fmla="*/ 510023 w 2670339"/>
              <a:gd name="connsiteY14" fmla="*/ 142081 h 167864"/>
              <a:gd name="connsiteX15" fmla="*/ 539168 w 2670339"/>
              <a:gd name="connsiteY15" fmla="*/ 105650 h 167864"/>
              <a:gd name="connsiteX16" fmla="*/ 561026 w 2670339"/>
              <a:gd name="connsiteY16" fmla="*/ 145724 h 167864"/>
              <a:gd name="connsiteX17" fmla="*/ 601099 w 2670339"/>
              <a:gd name="connsiteY17" fmla="*/ 105650 h 167864"/>
              <a:gd name="connsiteX18" fmla="*/ 644815 w 2670339"/>
              <a:gd name="connsiteY18" fmla="*/ 142081 h 167864"/>
              <a:gd name="connsiteX19" fmla="*/ 673960 w 2670339"/>
              <a:gd name="connsiteY19" fmla="*/ 102007 h 167864"/>
              <a:gd name="connsiteX20" fmla="*/ 703104 w 2670339"/>
              <a:gd name="connsiteY20" fmla="*/ 142081 h 167864"/>
              <a:gd name="connsiteX21" fmla="*/ 724962 w 2670339"/>
              <a:gd name="connsiteY21" fmla="*/ 94721 h 167864"/>
              <a:gd name="connsiteX22" fmla="*/ 779608 w 2670339"/>
              <a:gd name="connsiteY22" fmla="*/ 138438 h 167864"/>
              <a:gd name="connsiteX23" fmla="*/ 819681 w 2670339"/>
              <a:gd name="connsiteY23" fmla="*/ 102007 h 167864"/>
              <a:gd name="connsiteX24" fmla="*/ 867040 w 2670339"/>
              <a:gd name="connsiteY24" fmla="*/ 145724 h 167864"/>
              <a:gd name="connsiteX25" fmla="*/ 903470 w 2670339"/>
              <a:gd name="connsiteY25" fmla="*/ 94721 h 167864"/>
              <a:gd name="connsiteX26" fmla="*/ 958116 w 2670339"/>
              <a:gd name="connsiteY26" fmla="*/ 142081 h 167864"/>
              <a:gd name="connsiteX27" fmla="*/ 998189 w 2670339"/>
              <a:gd name="connsiteY27" fmla="*/ 72863 h 167864"/>
              <a:gd name="connsiteX28" fmla="*/ 1038263 w 2670339"/>
              <a:gd name="connsiteY28" fmla="*/ 153010 h 167864"/>
              <a:gd name="connsiteX29" fmla="*/ 1063764 w 2670339"/>
              <a:gd name="connsiteY29" fmla="*/ 80149 h 167864"/>
              <a:gd name="connsiteX30" fmla="*/ 1103837 w 2670339"/>
              <a:gd name="connsiteY30" fmla="*/ 145724 h 167864"/>
              <a:gd name="connsiteX31" fmla="*/ 1129338 w 2670339"/>
              <a:gd name="connsiteY31" fmla="*/ 69220 h 167864"/>
              <a:gd name="connsiteX32" fmla="*/ 1176698 w 2670339"/>
              <a:gd name="connsiteY32" fmla="*/ 134795 h 167864"/>
              <a:gd name="connsiteX33" fmla="*/ 1198556 w 2670339"/>
              <a:gd name="connsiteY33" fmla="*/ 65577 h 167864"/>
              <a:gd name="connsiteX34" fmla="*/ 1231343 w 2670339"/>
              <a:gd name="connsiteY34" fmla="*/ 149367 h 167864"/>
              <a:gd name="connsiteX35" fmla="*/ 1267773 w 2670339"/>
              <a:gd name="connsiteY35" fmla="*/ 61934 h 167864"/>
              <a:gd name="connsiteX36" fmla="*/ 1307847 w 2670339"/>
              <a:gd name="connsiteY36" fmla="*/ 127509 h 167864"/>
              <a:gd name="connsiteX37" fmla="*/ 1355206 w 2670339"/>
              <a:gd name="connsiteY37" fmla="*/ 65577 h 167864"/>
              <a:gd name="connsiteX38" fmla="*/ 1406208 w 2670339"/>
              <a:gd name="connsiteY38" fmla="*/ 142081 h 167864"/>
              <a:gd name="connsiteX39" fmla="*/ 1438996 w 2670339"/>
              <a:gd name="connsiteY39" fmla="*/ 51005 h 167864"/>
              <a:gd name="connsiteX40" fmla="*/ 1504570 w 2670339"/>
              <a:gd name="connsiteY40" fmla="*/ 138438 h 167864"/>
              <a:gd name="connsiteX41" fmla="*/ 1544643 w 2670339"/>
              <a:gd name="connsiteY41" fmla="*/ 40076 h 167864"/>
              <a:gd name="connsiteX42" fmla="*/ 1592003 w 2670339"/>
              <a:gd name="connsiteY42" fmla="*/ 149367 h 167864"/>
              <a:gd name="connsiteX43" fmla="*/ 1635719 w 2670339"/>
              <a:gd name="connsiteY43" fmla="*/ 32790 h 167864"/>
              <a:gd name="connsiteX44" fmla="*/ 1679435 w 2670339"/>
              <a:gd name="connsiteY44" fmla="*/ 138438 h 167864"/>
              <a:gd name="connsiteX45" fmla="*/ 1712223 w 2670339"/>
              <a:gd name="connsiteY45" fmla="*/ 18218 h 167864"/>
              <a:gd name="connsiteX46" fmla="*/ 1748653 w 2670339"/>
              <a:gd name="connsiteY46" fmla="*/ 123866 h 167864"/>
              <a:gd name="connsiteX47" fmla="*/ 1796012 w 2670339"/>
              <a:gd name="connsiteY47" fmla="*/ 18218 h 167864"/>
              <a:gd name="connsiteX48" fmla="*/ 1828800 w 2670339"/>
              <a:gd name="connsiteY48" fmla="*/ 123866 h 167864"/>
              <a:gd name="connsiteX49" fmla="*/ 1868873 w 2670339"/>
              <a:gd name="connsiteY49" fmla="*/ 7289 h 167864"/>
              <a:gd name="connsiteX50" fmla="*/ 1916232 w 2670339"/>
              <a:gd name="connsiteY50" fmla="*/ 123866 h 167864"/>
              <a:gd name="connsiteX51" fmla="*/ 1959949 w 2670339"/>
              <a:gd name="connsiteY51" fmla="*/ 3646 h 167864"/>
              <a:gd name="connsiteX52" fmla="*/ 2003665 w 2670339"/>
              <a:gd name="connsiteY52" fmla="*/ 123866 h 167864"/>
              <a:gd name="connsiteX53" fmla="*/ 2043738 w 2670339"/>
              <a:gd name="connsiteY53" fmla="*/ 3 h 167864"/>
              <a:gd name="connsiteX54" fmla="*/ 2087455 w 2670339"/>
              <a:gd name="connsiteY54" fmla="*/ 120223 h 167864"/>
              <a:gd name="connsiteX55" fmla="*/ 2131171 w 2670339"/>
              <a:gd name="connsiteY55" fmla="*/ 14575 h 167864"/>
              <a:gd name="connsiteX56" fmla="*/ 2167601 w 2670339"/>
              <a:gd name="connsiteY56" fmla="*/ 123866 h 167864"/>
              <a:gd name="connsiteX57" fmla="*/ 2214961 w 2670339"/>
              <a:gd name="connsiteY57" fmla="*/ 25504 h 167864"/>
              <a:gd name="connsiteX58" fmla="*/ 2280535 w 2670339"/>
              <a:gd name="connsiteY58" fmla="*/ 138438 h 167864"/>
              <a:gd name="connsiteX59" fmla="*/ 2329671 w 2670339"/>
              <a:gd name="connsiteY59" fmla="*/ 27633 h 167864"/>
              <a:gd name="connsiteX60" fmla="*/ 2380675 w 2670339"/>
              <a:gd name="connsiteY60" fmla="*/ 158694 h 167864"/>
              <a:gd name="connsiteX61" fmla="*/ 2428033 w 2670339"/>
              <a:gd name="connsiteY61" fmla="*/ 58818 h 167864"/>
              <a:gd name="connsiteX62" fmla="*/ 2466329 w 2670339"/>
              <a:gd name="connsiteY62" fmla="*/ 167846 h 167864"/>
              <a:gd name="connsiteX63" fmla="*/ 2515379 w 2670339"/>
              <a:gd name="connsiteY63" fmla="*/ 68145 h 167864"/>
              <a:gd name="connsiteX64" fmla="*/ 2571889 w 2670339"/>
              <a:gd name="connsiteY64" fmla="*/ 155051 h 167864"/>
              <a:gd name="connsiteX65" fmla="*/ 2615518 w 2670339"/>
              <a:gd name="connsiteY65" fmla="*/ 57127 h 167864"/>
              <a:gd name="connsiteX66" fmla="*/ 2670339 w 2670339"/>
              <a:gd name="connsiteY66" fmla="*/ 155051 h 167864"/>
              <a:gd name="connsiteX0" fmla="*/ 0 w 2615518"/>
              <a:gd name="connsiteY0" fmla="*/ 142081 h 167864"/>
              <a:gd name="connsiteX1" fmla="*/ 43716 w 2615518"/>
              <a:gd name="connsiteY1" fmla="*/ 109293 h 167864"/>
              <a:gd name="connsiteX2" fmla="*/ 65574 w 2615518"/>
              <a:gd name="connsiteY2" fmla="*/ 149367 h 167864"/>
              <a:gd name="connsiteX3" fmla="*/ 94718 w 2615518"/>
              <a:gd name="connsiteY3" fmla="*/ 112936 h 167864"/>
              <a:gd name="connsiteX4" fmla="*/ 138435 w 2615518"/>
              <a:gd name="connsiteY4" fmla="*/ 142081 h 167864"/>
              <a:gd name="connsiteX5" fmla="*/ 167579 w 2615518"/>
              <a:gd name="connsiteY5" fmla="*/ 116580 h 167864"/>
              <a:gd name="connsiteX6" fmla="*/ 204009 w 2615518"/>
              <a:gd name="connsiteY6" fmla="*/ 160296 h 167864"/>
              <a:gd name="connsiteX7" fmla="*/ 240439 w 2615518"/>
              <a:gd name="connsiteY7" fmla="*/ 116580 h 167864"/>
              <a:gd name="connsiteX8" fmla="*/ 291442 w 2615518"/>
              <a:gd name="connsiteY8" fmla="*/ 145724 h 167864"/>
              <a:gd name="connsiteX9" fmla="*/ 331515 w 2615518"/>
              <a:gd name="connsiteY9" fmla="*/ 105650 h 167864"/>
              <a:gd name="connsiteX10" fmla="*/ 371588 w 2615518"/>
              <a:gd name="connsiteY10" fmla="*/ 145724 h 167864"/>
              <a:gd name="connsiteX11" fmla="*/ 415305 w 2615518"/>
              <a:gd name="connsiteY11" fmla="*/ 102007 h 167864"/>
              <a:gd name="connsiteX12" fmla="*/ 444449 w 2615518"/>
              <a:gd name="connsiteY12" fmla="*/ 138438 h 167864"/>
              <a:gd name="connsiteX13" fmla="*/ 480879 w 2615518"/>
              <a:gd name="connsiteY13" fmla="*/ 105650 h 167864"/>
              <a:gd name="connsiteX14" fmla="*/ 510023 w 2615518"/>
              <a:gd name="connsiteY14" fmla="*/ 142081 h 167864"/>
              <a:gd name="connsiteX15" fmla="*/ 539168 w 2615518"/>
              <a:gd name="connsiteY15" fmla="*/ 105650 h 167864"/>
              <a:gd name="connsiteX16" fmla="*/ 561026 w 2615518"/>
              <a:gd name="connsiteY16" fmla="*/ 145724 h 167864"/>
              <a:gd name="connsiteX17" fmla="*/ 601099 w 2615518"/>
              <a:gd name="connsiteY17" fmla="*/ 105650 h 167864"/>
              <a:gd name="connsiteX18" fmla="*/ 644815 w 2615518"/>
              <a:gd name="connsiteY18" fmla="*/ 142081 h 167864"/>
              <a:gd name="connsiteX19" fmla="*/ 673960 w 2615518"/>
              <a:gd name="connsiteY19" fmla="*/ 102007 h 167864"/>
              <a:gd name="connsiteX20" fmla="*/ 703104 w 2615518"/>
              <a:gd name="connsiteY20" fmla="*/ 142081 h 167864"/>
              <a:gd name="connsiteX21" fmla="*/ 724962 w 2615518"/>
              <a:gd name="connsiteY21" fmla="*/ 94721 h 167864"/>
              <a:gd name="connsiteX22" fmla="*/ 779608 w 2615518"/>
              <a:gd name="connsiteY22" fmla="*/ 138438 h 167864"/>
              <a:gd name="connsiteX23" fmla="*/ 819681 w 2615518"/>
              <a:gd name="connsiteY23" fmla="*/ 102007 h 167864"/>
              <a:gd name="connsiteX24" fmla="*/ 867040 w 2615518"/>
              <a:gd name="connsiteY24" fmla="*/ 145724 h 167864"/>
              <a:gd name="connsiteX25" fmla="*/ 903470 w 2615518"/>
              <a:gd name="connsiteY25" fmla="*/ 94721 h 167864"/>
              <a:gd name="connsiteX26" fmla="*/ 958116 w 2615518"/>
              <a:gd name="connsiteY26" fmla="*/ 142081 h 167864"/>
              <a:gd name="connsiteX27" fmla="*/ 998189 w 2615518"/>
              <a:gd name="connsiteY27" fmla="*/ 72863 h 167864"/>
              <a:gd name="connsiteX28" fmla="*/ 1038263 w 2615518"/>
              <a:gd name="connsiteY28" fmla="*/ 153010 h 167864"/>
              <a:gd name="connsiteX29" fmla="*/ 1063764 w 2615518"/>
              <a:gd name="connsiteY29" fmla="*/ 80149 h 167864"/>
              <a:gd name="connsiteX30" fmla="*/ 1103837 w 2615518"/>
              <a:gd name="connsiteY30" fmla="*/ 145724 h 167864"/>
              <a:gd name="connsiteX31" fmla="*/ 1129338 w 2615518"/>
              <a:gd name="connsiteY31" fmla="*/ 69220 h 167864"/>
              <a:gd name="connsiteX32" fmla="*/ 1176698 w 2615518"/>
              <a:gd name="connsiteY32" fmla="*/ 134795 h 167864"/>
              <a:gd name="connsiteX33" fmla="*/ 1198556 w 2615518"/>
              <a:gd name="connsiteY33" fmla="*/ 65577 h 167864"/>
              <a:gd name="connsiteX34" fmla="*/ 1231343 w 2615518"/>
              <a:gd name="connsiteY34" fmla="*/ 149367 h 167864"/>
              <a:gd name="connsiteX35" fmla="*/ 1267773 w 2615518"/>
              <a:gd name="connsiteY35" fmla="*/ 61934 h 167864"/>
              <a:gd name="connsiteX36" fmla="*/ 1307847 w 2615518"/>
              <a:gd name="connsiteY36" fmla="*/ 127509 h 167864"/>
              <a:gd name="connsiteX37" fmla="*/ 1355206 w 2615518"/>
              <a:gd name="connsiteY37" fmla="*/ 65577 h 167864"/>
              <a:gd name="connsiteX38" fmla="*/ 1406208 w 2615518"/>
              <a:gd name="connsiteY38" fmla="*/ 142081 h 167864"/>
              <a:gd name="connsiteX39" fmla="*/ 1438996 w 2615518"/>
              <a:gd name="connsiteY39" fmla="*/ 51005 h 167864"/>
              <a:gd name="connsiteX40" fmla="*/ 1504570 w 2615518"/>
              <a:gd name="connsiteY40" fmla="*/ 138438 h 167864"/>
              <a:gd name="connsiteX41" fmla="*/ 1544643 w 2615518"/>
              <a:gd name="connsiteY41" fmla="*/ 40076 h 167864"/>
              <a:gd name="connsiteX42" fmla="*/ 1592003 w 2615518"/>
              <a:gd name="connsiteY42" fmla="*/ 149367 h 167864"/>
              <a:gd name="connsiteX43" fmla="*/ 1635719 w 2615518"/>
              <a:gd name="connsiteY43" fmla="*/ 32790 h 167864"/>
              <a:gd name="connsiteX44" fmla="*/ 1679435 w 2615518"/>
              <a:gd name="connsiteY44" fmla="*/ 138438 h 167864"/>
              <a:gd name="connsiteX45" fmla="*/ 1712223 w 2615518"/>
              <a:gd name="connsiteY45" fmla="*/ 18218 h 167864"/>
              <a:gd name="connsiteX46" fmla="*/ 1748653 w 2615518"/>
              <a:gd name="connsiteY46" fmla="*/ 123866 h 167864"/>
              <a:gd name="connsiteX47" fmla="*/ 1796012 w 2615518"/>
              <a:gd name="connsiteY47" fmla="*/ 18218 h 167864"/>
              <a:gd name="connsiteX48" fmla="*/ 1828800 w 2615518"/>
              <a:gd name="connsiteY48" fmla="*/ 123866 h 167864"/>
              <a:gd name="connsiteX49" fmla="*/ 1868873 w 2615518"/>
              <a:gd name="connsiteY49" fmla="*/ 7289 h 167864"/>
              <a:gd name="connsiteX50" fmla="*/ 1916232 w 2615518"/>
              <a:gd name="connsiteY50" fmla="*/ 123866 h 167864"/>
              <a:gd name="connsiteX51" fmla="*/ 1959949 w 2615518"/>
              <a:gd name="connsiteY51" fmla="*/ 3646 h 167864"/>
              <a:gd name="connsiteX52" fmla="*/ 2003665 w 2615518"/>
              <a:gd name="connsiteY52" fmla="*/ 123866 h 167864"/>
              <a:gd name="connsiteX53" fmla="*/ 2043738 w 2615518"/>
              <a:gd name="connsiteY53" fmla="*/ 3 h 167864"/>
              <a:gd name="connsiteX54" fmla="*/ 2087455 w 2615518"/>
              <a:gd name="connsiteY54" fmla="*/ 120223 h 167864"/>
              <a:gd name="connsiteX55" fmla="*/ 2131171 w 2615518"/>
              <a:gd name="connsiteY55" fmla="*/ 14575 h 167864"/>
              <a:gd name="connsiteX56" fmla="*/ 2167601 w 2615518"/>
              <a:gd name="connsiteY56" fmla="*/ 123866 h 167864"/>
              <a:gd name="connsiteX57" fmla="*/ 2214961 w 2615518"/>
              <a:gd name="connsiteY57" fmla="*/ 25504 h 167864"/>
              <a:gd name="connsiteX58" fmla="*/ 2280535 w 2615518"/>
              <a:gd name="connsiteY58" fmla="*/ 138438 h 167864"/>
              <a:gd name="connsiteX59" fmla="*/ 2329671 w 2615518"/>
              <a:gd name="connsiteY59" fmla="*/ 27633 h 167864"/>
              <a:gd name="connsiteX60" fmla="*/ 2380675 w 2615518"/>
              <a:gd name="connsiteY60" fmla="*/ 158694 h 167864"/>
              <a:gd name="connsiteX61" fmla="*/ 2428033 w 2615518"/>
              <a:gd name="connsiteY61" fmla="*/ 58818 h 167864"/>
              <a:gd name="connsiteX62" fmla="*/ 2466329 w 2615518"/>
              <a:gd name="connsiteY62" fmla="*/ 167846 h 167864"/>
              <a:gd name="connsiteX63" fmla="*/ 2515379 w 2615518"/>
              <a:gd name="connsiteY63" fmla="*/ 68145 h 167864"/>
              <a:gd name="connsiteX64" fmla="*/ 2571889 w 2615518"/>
              <a:gd name="connsiteY64" fmla="*/ 155051 h 167864"/>
              <a:gd name="connsiteX65" fmla="*/ 2615518 w 2615518"/>
              <a:gd name="connsiteY65" fmla="*/ 57127 h 167864"/>
              <a:gd name="connsiteX0" fmla="*/ 0 w 2571889"/>
              <a:gd name="connsiteY0" fmla="*/ 142081 h 167864"/>
              <a:gd name="connsiteX1" fmla="*/ 43716 w 2571889"/>
              <a:gd name="connsiteY1" fmla="*/ 109293 h 167864"/>
              <a:gd name="connsiteX2" fmla="*/ 65574 w 2571889"/>
              <a:gd name="connsiteY2" fmla="*/ 149367 h 167864"/>
              <a:gd name="connsiteX3" fmla="*/ 94718 w 2571889"/>
              <a:gd name="connsiteY3" fmla="*/ 112936 h 167864"/>
              <a:gd name="connsiteX4" fmla="*/ 138435 w 2571889"/>
              <a:gd name="connsiteY4" fmla="*/ 142081 h 167864"/>
              <a:gd name="connsiteX5" fmla="*/ 167579 w 2571889"/>
              <a:gd name="connsiteY5" fmla="*/ 116580 h 167864"/>
              <a:gd name="connsiteX6" fmla="*/ 204009 w 2571889"/>
              <a:gd name="connsiteY6" fmla="*/ 160296 h 167864"/>
              <a:gd name="connsiteX7" fmla="*/ 240439 w 2571889"/>
              <a:gd name="connsiteY7" fmla="*/ 116580 h 167864"/>
              <a:gd name="connsiteX8" fmla="*/ 291442 w 2571889"/>
              <a:gd name="connsiteY8" fmla="*/ 145724 h 167864"/>
              <a:gd name="connsiteX9" fmla="*/ 331515 w 2571889"/>
              <a:gd name="connsiteY9" fmla="*/ 105650 h 167864"/>
              <a:gd name="connsiteX10" fmla="*/ 371588 w 2571889"/>
              <a:gd name="connsiteY10" fmla="*/ 145724 h 167864"/>
              <a:gd name="connsiteX11" fmla="*/ 415305 w 2571889"/>
              <a:gd name="connsiteY11" fmla="*/ 102007 h 167864"/>
              <a:gd name="connsiteX12" fmla="*/ 444449 w 2571889"/>
              <a:gd name="connsiteY12" fmla="*/ 138438 h 167864"/>
              <a:gd name="connsiteX13" fmla="*/ 480879 w 2571889"/>
              <a:gd name="connsiteY13" fmla="*/ 105650 h 167864"/>
              <a:gd name="connsiteX14" fmla="*/ 510023 w 2571889"/>
              <a:gd name="connsiteY14" fmla="*/ 142081 h 167864"/>
              <a:gd name="connsiteX15" fmla="*/ 539168 w 2571889"/>
              <a:gd name="connsiteY15" fmla="*/ 105650 h 167864"/>
              <a:gd name="connsiteX16" fmla="*/ 561026 w 2571889"/>
              <a:gd name="connsiteY16" fmla="*/ 145724 h 167864"/>
              <a:gd name="connsiteX17" fmla="*/ 601099 w 2571889"/>
              <a:gd name="connsiteY17" fmla="*/ 105650 h 167864"/>
              <a:gd name="connsiteX18" fmla="*/ 644815 w 2571889"/>
              <a:gd name="connsiteY18" fmla="*/ 142081 h 167864"/>
              <a:gd name="connsiteX19" fmla="*/ 673960 w 2571889"/>
              <a:gd name="connsiteY19" fmla="*/ 102007 h 167864"/>
              <a:gd name="connsiteX20" fmla="*/ 703104 w 2571889"/>
              <a:gd name="connsiteY20" fmla="*/ 142081 h 167864"/>
              <a:gd name="connsiteX21" fmla="*/ 724962 w 2571889"/>
              <a:gd name="connsiteY21" fmla="*/ 94721 h 167864"/>
              <a:gd name="connsiteX22" fmla="*/ 779608 w 2571889"/>
              <a:gd name="connsiteY22" fmla="*/ 138438 h 167864"/>
              <a:gd name="connsiteX23" fmla="*/ 819681 w 2571889"/>
              <a:gd name="connsiteY23" fmla="*/ 102007 h 167864"/>
              <a:gd name="connsiteX24" fmla="*/ 867040 w 2571889"/>
              <a:gd name="connsiteY24" fmla="*/ 145724 h 167864"/>
              <a:gd name="connsiteX25" fmla="*/ 903470 w 2571889"/>
              <a:gd name="connsiteY25" fmla="*/ 94721 h 167864"/>
              <a:gd name="connsiteX26" fmla="*/ 958116 w 2571889"/>
              <a:gd name="connsiteY26" fmla="*/ 142081 h 167864"/>
              <a:gd name="connsiteX27" fmla="*/ 998189 w 2571889"/>
              <a:gd name="connsiteY27" fmla="*/ 72863 h 167864"/>
              <a:gd name="connsiteX28" fmla="*/ 1038263 w 2571889"/>
              <a:gd name="connsiteY28" fmla="*/ 153010 h 167864"/>
              <a:gd name="connsiteX29" fmla="*/ 1063764 w 2571889"/>
              <a:gd name="connsiteY29" fmla="*/ 80149 h 167864"/>
              <a:gd name="connsiteX30" fmla="*/ 1103837 w 2571889"/>
              <a:gd name="connsiteY30" fmla="*/ 145724 h 167864"/>
              <a:gd name="connsiteX31" fmla="*/ 1129338 w 2571889"/>
              <a:gd name="connsiteY31" fmla="*/ 69220 h 167864"/>
              <a:gd name="connsiteX32" fmla="*/ 1176698 w 2571889"/>
              <a:gd name="connsiteY32" fmla="*/ 134795 h 167864"/>
              <a:gd name="connsiteX33" fmla="*/ 1198556 w 2571889"/>
              <a:gd name="connsiteY33" fmla="*/ 65577 h 167864"/>
              <a:gd name="connsiteX34" fmla="*/ 1231343 w 2571889"/>
              <a:gd name="connsiteY34" fmla="*/ 149367 h 167864"/>
              <a:gd name="connsiteX35" fmla="*/ 1267773 w 2571889"/>
              <a:gd name="connsiteY35" fmla="*/ 61934 h 167864"/>
              <a:gd name="connsiteX36" fmla="*/ 1307847 w 2571889"/>
              <a:gd name="connsiteY36" fmla="*/ 127509 h 167864"/>
              <a:gd name="connsiteX37" fmla="*/ 1355206 w 2571889"/>
              <a:gd name="connsiteY37" fmla="*/ 65577 h 167864"/>
              <a:gd name="connsiteX38" fmla="*/ 1406208 w 2571889"/>
              <a:gd name="connsiteY38" fmla="*/ 142081 h 167864"/>
              <a:gd name="connsiteX39" fmla="*/ 1438996 w 2571889"/>
              <a:gd name="connsiteY39" fmla="*/ 51005 h 167864"/>
              <a:gd name="connsiteX40" fmla="*/ 1504570 w 2571889"/>
              <a:gd name="connsiteY40" fmla="*/ 138438 h 167864"/>
              <a:gd name="connsiteX41" fmla="*/ 1544643 w 2571889"/>
              <a:gd name="connsiteY41" fmla="*/ 40076 h 167864"/>
              <a:gd name="connsiteX42" fmla="*/ 1592003 w 2571889"/>
              <a:gd name="connsiteY42" fmla="*/ 149367 h 167864"/>
              <a:gd name="connsiteX43" fmla="*/ 1635719 w 2571889"/>
              <a:gd name="connsiteY43" fmla="*/ 32790 h 167864"/>
              <a:gd name="connsiteX44" fmla="*/ 1679435 w 2571889"/>
              <a:gd name="connsiteY44" fmla="*/ 138438 h 167864"/>
              <a:gd name="connsiteX45" fmla="*/ 1712223 w 2571889"/>
              <a:gd name="connsiteY45" fmla="*/ 18218 h 167864"/>
              <a:gd name="connsiteX46" fmla="*/ 1748653 w 2571889"/>
              <a:gd name="connsiteY46" fmla="*/ 123866 h 167864"/>
              <a:gd name="connsiteX47" fmla="*/ 1796012 w 2571889"/>
              <a:gd name="connsiteY47" fmla="*/ 18218 h 167864"/>
              <a:gd name="connsiteX48" fmla="*/ 1828800 w 2571889"/>
              <a:gd name="connsiteY48" fmla="*/ 123866 h 167864"/>
              <a:gd name="connsiteX49" fmla="*/ 1868873 w 2571889"/>
              <a:gd name="connsiteY49" fmla="*/ 7289 h 167864"/>
              <a:gd name="connsiteX50" fmla="*/ 1916232 w 2571889"/>
              <a:gd name="connsiteY50" fmla="*/ 123866 h 167864"/>
              <a:gd name="connsiteX51" fmla="*/ 1959949 w 2571889"/>
              <a:gd name="connsiteY51" fmla="*/ 3646 h 167864"/>
              <a:gd name="connsiteX52" fmla="*/ 2003665 w 2571889"/>
              <a:gd name="connsiteY52" fmla="*/ 123866 h 167864"/>
              <a:gd name="connsiteX53" fmla="*/ 2043738 w 2571889"/>
              <a:gd name="connsiteY53" fmla="*/ 3 h 167864"/>
              <a:gd name="connsiteX54" fmla="*/ 2087455 w 2571889"/>
              <a:gd name="connsiteY54" fmla="*/ 120223 h 167864"/>
              <a:gd name="connsiteX55" fmla="*/ 2131171 w 2571889"/>
              <a:gd name="connsiteY55" fmla="*/ 14575 h 167864"/>
              <a:gd name="connsiteX56" fmla="*/ 2167601 w 2571889"/>
              <a:gd name="connsiteY56" fmla="*/ 123866 h 167864"/>
              <a:gd name="connsiteX57" fmla="*/ 2214961 w 2571889"/>
              <a:gd name="connsiteY57" fmla="*/ 25504 h 167864"/>
              <a:gd name="connsiteX58" fmla="*/ 2280535 w 2571889"/>
              <a:gd name="connsiteY58" fmla="*/ 138438 h 167864"/>
              <a:gd name="connsiteX59" fmla="*/ 2329671 w 2571889"/>
              <a:gd name="connsiteY59" fmla="*/ 27633 h 167864"/>
              <a:gd name="connsiteX60" fmla="*/ 2380675 w 2571889"/>
              <a:gd name="connsiteY60" fmla="*/ 158694 h 167864"/>
              <a:gd name="connsiteX61" fmla="*/ 2428033 w 2571889"/>
              <a:gd name="connsiteY61" fmla="*/ 58818 h 167864"/>
              <a:gd name="connsiteX62" fmla="*/ 2466329 w 2571889"/>
              <a:gd name="connsiteY62" fmla="*/ 167846 h 167864"/>
              <a:gd name="connsiteX63" fmla="*/ 2515379 w 2571889"/>
              <a:gd name="connsiteY63" fmla="*/ 68145 h 167864"/>
              <a:gd name="connsiteX64" fmla="*/ 2571889 w 2571889"/>
              <a:gd name="connsiteY64" fmla="*/ 155051 h 167864"/>
              <a:gd name="connsiteX0" fmla="*/ 0 w 2515379"/>
              <a:gd name="connsiteY0" fmla="*/ 142081 h 167864"/>
              <a:gd name="connsiteX1" fmla="*/ 43716 w 2515379"/>
              <a:gd name="connsiteY1" fmla="*/ 109293 h 167864"/>
              <a:gd name="connsiteX2" fmla="*/ 65574 w 2515379"/>
              <a:gd name="connsiteY2" fmla="*/ 149367 h 167864"/>
              <a:gd name="connsiteX3" fmla="*/ 94718 w 2515379"/>
              <a:gd name="connsiteY3" fmla="*/ 112936 h 167864"/>
              <a:gd name="connsiteX4" fmla="*/ 138435 w 2515379"/>
              <a:gd name="connsiteY4" fmla="*/ 142081 h 167864"/>
              <a:gd name="connsiteX5" fmla="*/ 167579 w 2515379"/>
              <a:gd name="connsiteY5" fmla="*/ 116580 h 167864"/>
              <a:gd name="connsiteX6" fmla="*/ 204009 w 2515379"/>
              <a:gd name="connsiteY6" fmla="*/ 160296 h 167864"/>
              <a:gd name="connsiteX7" fmla="*/ 240439 w 2515379"/>
              <a:gd name="connsiteY7" fmla="*/ 116580 h 167864"/>
              <a:gd name="connsiteX8" fmla="*/ 291442 w 2515379"/>
              <a:gd name="connsiteY8" fmla="*/ 145724 h 167864"/>
              <a:gd name="connsiteX9" fmla="*/ 331515 w 2515379"/>
              <a:gd name="connsiteY9" fmla="*/ 105650 h 167864"/>
              <a:gd name="connsiteX10" fmla="*/ 371588 w 2515379"/>
              <a:gd name="connsiteY10" fmla="*/ 145724 h 167864"/>
              <a:gd name="connsiteX11" fmla="*/ 415305 w 2515379"/>
              <a:gd name="connsiteY11" fmla="*/ 102007 h 167864"/>
              <a:gd name="connsiteX12" fmla="*/ 444449 w 2515379"/>
              <a:gd name="connsiteY12" fmla="*/ 138438 h 167864"/>
              <a:gd name="connsiteX13" fmla="*/ 480879 w 2515379"/>
              <a:gd name="connsiteY13" fmla="*/ 105650 h 167864"/>
              <a:gd name="connsiteX14" fmla="*/ 510023 w 2515379"/>
              <a:gd name="connsiteY14" fmla="*/ 142081 h 167864"/>
              <a:gd name="connsiteX15" fmla="*/ 539168 w 2515379"/>
              <a:gd name="connsiteY15" fmla="*/ 105650 h 167864"/>
              <a:gd name="connsiteX16" fmla="*/ 561026 w 2515379"/>
              <a:gd name="connsiteY16" fmla="*/ 145724 h 167864"/>
              <a:gd name="connsiteX17" fmla="*/ 601099 w 2515379"/>
              <a:gd name="connsiteY17" fmla="*/ 105650 h 167864"/>
              <a:gd name="connsiteX18" fmla="*/ 644815 w 2515379"/>
              <a:gd name="connsiteY18" fmla="*/ 142081 h 167864"/>
              <a:gd name="connsiteX19" fmla="*/ 673960 w 2515379"/>
              <a:gd name="connsiteY19" fmla="*/ 102007 h 167864"/>
              <a:gd name="connsiteX20" fmla="*/ 703104 w 2515379"/>
              <a:gd name="connsiteY20" fmla="*/ 142081 h 167864"/>
              <a:gd name="connsiteX21" fmla="*/ 724962 w 2515379"/>
              <a:gd name="connsiteY21" fmla="*/ 94721 h 167864"/>
              <a:gd name="connsiteX22" fmla="*/ 779608 w 2515379"/>
              <a:gd name="connsiteY22" fmla="*/ 138438 h 167864"/>
              <a:gd name="connsiteX23" fmla="*/ 819681 w 2515379"/>
              <a:gd name="connsiteY23" fmla="*/ 102007 h 167864"/>
              <a:gd name="connsiteX24" fmla="*/ 867040 w 2515379"/>
              <a:gd name="connsiteY24" fmla="*/ 145724 h 167864"/>
              <a:gd name="connsiteX25" fmla="*/ 903470 w 2515379"/>
              <a:gd name="connsiteY25" fmla="*/ 94721 h 167864"/>
              <a:gd name="connsiteX26" fmla="*/ 958116 w 2515379"/>
              <a:gd name="connsiteY26" fmla="*/ 142081 h 167864"/>
              <a:gd name="connsiteX27" fmla="*/ 998189 w 2515379"/>
              <a:gd name="connsiteY27" fmla="*/ 72863 h 167864"/>
              <a:gd name="connsiteX28" fmla="*/ 1038263 w 2515379"/>
              <a:gd name="connsiteY28" fmla="*/ 153010 h 167864"/>
              <a:gd name="connsiteX29" fmla="*/ 1063764 w 2515379"/>
              <a:gd name="connsiteY29" fmla="*/ 80149 h 167864"/>
              <a:gd name="connsiteX30" fmla="*/ 1103837 w 2515379"/>
              <a:gd name="connsiteY30" fmla="*/ 145724 h 167864"/>
              <a:gd name="connsiteX31" fmla="*/ 1129338 w 2515379"/>
              <a:gd name="connsiteY31" fmla="*/ 69220 h 167864"/>
              <a:gd name="connsiteX32" fmla="*/ 1176698 w 2515379"/>
              <a:gd name="connsiteY32" fmla="*/ 134795 h 167864"/>
              <a:gd name="connsiteX33" fmla="*/ 1198556 w 2515379"/>
              <a:gd name="connsiteY33" fmla="*/ 65577 h 167864"/>
              <a:gd name="connsiteX34" fmla="*/ 1231343 w 2515379"/>
              <a:gd name="connsiteY34" fmla="*/ 149367 h 167864"/>
              <a:gd name="connsiteX35" fmla="*/ 1267773 w 2515379"/>
              <a:gd name="connsiteY35" fmla="*/ 61934 h 167864"/>
              <a:gd name="connsiteX36" fmla="*/ 1307847 w 2515379"/>
              <a:gd name="connsiteY36" fmla="*/ 127509 h 167864"/>
              <a:gd name="connsiteX37" fmla="*/ 1355206 w 2515379"/>
              <a:gd name="connsiteY37" fmla="*/ 65577 h 167864"/>
              <a:gd name="connsiteX38" fmla="*/ 1406208 w 2515379"/>
              <a:gd name="connsiteY38" fmla="*/ 142081 h 167864"/>
              <a:gd name="connsiteX39" fmla="*/ 1438996 w 2515379"/>
              <a:gd name="connsiteY39" fmla="*/ 51005 h 167864"/>
              <a:gd name="connsiteX40" fmla="*/ 1504570 w 2515379"/>
              <a:gd name="connsiteY40" fmla="*/ 138438 h 167864"/>
              <a:gd name="connsiteX41" fmla="*/ 1544643 w 2515379"/>
              <a:gd name="connsiteY41" fmla="*/ 40076 h 167864"/>
              <a:gd name="connsiteX42" fmla="*/ 1592003 w 2515379"/>
              <a:gd name="connsiteY42" fmla="*/ 149367 h 167864"/>
              <a:gd name="connsiteX43" fmla="*/ 1635719 w 2515379"/>
              <a:gd name="connsiteY43" fmla="*/ 32790 h 167864"/>
              <a:gd name="connsiteX44" fmla="*/ 1679435 w 2515379"/>
              <a:gd name="connsiteY44" fmla="*/ 138438 h 167864"/>
              <a:gd name="connsiteX45" fmla="*/ 1712223 w 2515379"/>
              <a:gd name="connsiteY45" fmla="*/ 18218 h 167864"/>
              <a:gd name="connsiteX46" fmla="*/ 1748653 w 2515379"/>
              <a:gd name="connsiteY46" fmla="*/ 123866 h 167864"/>
              <a:gd name="connsiteX47" fmla="*/ 1796012 w 2515379"/>
              <a:gd name="connsiteY47" fmla="*/ 18218 h 167864"/>
              <a:gd name="connsiteX48" fmla="*/ 1828800 w 2515379"/>
              <a:gd name="connsiteY48" fmla="*/ 123866 h 167864"/>
              <a:gd name="connsiteX49" fmla="*/ 1868873 w 2515379"/>
              <a:gd name="connsiteY49" fmla="*/ 7289 h 167864"/>
              <a:gd name="connsiteX50" fmla="*/ 1916232 w 2515379"/>
              <a:gd name="connsiteY50" fmla="*/ 123866 h 167864"/>
              <a:gd name="connsiteX51" fmla="*/ 1959949 w 2515379"/>
              <a:gd name="connsiteY51" fmla="*/ 3646 h 167864"/>
              <a:gd name="connsiteX52" fmla="*/ 2003665 w 2515379"/>
              <a:gd name="connsiteY52" fmla="*/ 123866 h 167864"/>
              <a:gd name="connsiteX53" fmla="*/ 2043738 w 2515379"/>
              <a:gd name="connsiteY53" fmla="*/ 3 h 167864"/>
              <a:gd name="connsiteX54" fmla="*/ 2087455 w 2515379"/>
              <a:gd name="connsiteY54" fmla="*/ 120223 h 167864"/>
              <a:gd name="connsiteX55" fmla="*/ 2131171 w 2515379"/>
              <a:gd name="connsiteY55" fmla="*/ 14575 h 167864"/>
              <a:gd name="connsiteX56" fmla="*/ 2167601 w 2515379"/>
              <a:gd name="connsiteY56" fmla="*/ 123866 h 167864"/>
              <a:gd name="connsiteX57" fmla="*/ 2214961 w 2515379"/>
              <a:gd name="connsiteY57" fmla="*/ 25504 h 167864"/>
              <a:gd name="connsiteX58" fmla="*/ 2280535 w 2515379"/>
              <a:gd name="connsiteY58" fmla="*/ 138438 h 167864"/>
              <a:gd name="connsiteX59" fmla="*/ 2329671 w 2515379"/>
              <a:gd name="connsiteY59" fmla="*/ 27633 h 167864"/>
              <a:gd name="connsiteX60" fmla="*/ 2380675 w 2515379"/>
              <a:gd name="connsiteY60" fmla="*/ 158694 h 167864"/>
              <a:gd name="connsiteX61" fmla="*/ 2428033 w 2515379"/>
              <a:gd name="connsiteY61" fmla="*/ 58818 h 167864"/>
              <a:gd name="connsiteX62" fmla="*/ 2466329 w 2515379"/>
              <a:gd name="connsiteY62" fmla="*/ 167846 h 167864"/>
              <a:gd name="connsiteX63" fmla="*/ 2515379 w 2515379"/>
              <a:gd name="connsiteY63" fmla="*/ 68145 h 167864"/>
              <a:gd name="connsiteX0" fmla="*/ 0 w 2466329"/>
              <a:gd name="connsiteY0" fmla="*/ 142081 h 167846"/>
              <a:gd name="connsiteX1" fmla="*/ 43716 w 2466329"/>
              <a:gd name="connsiteY1" fmla="*/ 109293 h 167846"/>
              <a:gd name="connsiteX2" fmla="*/ 65574 w 2466329"/>
              <a:gd name="connsiteY2" fmla="*/ 149367 h 167846"/>
              <a:gd name="connsiteX3" fmla="*/ 94718 w 2466329"/>
              <a:gd name="connsiteY3" fmla="*/ 112936 h 167846"/>
              <a:gd name="connsiteX4" fmla="*/ 138435 w 2466329"/>
              <a:gd name="connsiteY4" fmla="*/ 142081 h 167846"/>
              <a:gd name="connsiteX5" fmla="*/ 167579 w 2466329"/>
              <a:gd name="connsiteY5" fmla="*/ 116580 h 167846"/>
              <a:gd name="connsiteX6" fmla="*/ 204009 w 2466329"/>
              <a:gd name="connsiteY6" fmla="*/ 160296 h 167846"/>
              <a:gd name="connsiteX7" fmla="*/ 240439 w 2466329"/>
              <a:gd name="connsiteY7" fmla="*/ 116580 h 167846"/>
              <a:gd name="connsiteX8" fmla="*/ 291442 w 2466329"/>
              <a:gd name="connsiteY8" fmla="*/ 145724 h 167846"/>
              <a:gd name="connsiteX9" fmla="*/ 331515 w 2466329"/>
              <a:gd name="connsiteY9" fmla="*/ 105650 h 167846"/>
              <a:gd name="connsiteX10" fmla="*/ 371588 w 2466329"/>
              <a:gd name="connsiteY10" fmla="*/ 145724 h 167846"/>
              <a:gd name="connsiteX11" fmla="*/ 415305 w 2466329"/>
              <a:gd name="connsiteY11" fmla="*/ 102007 h 167846"/>
              <a:gd name="connsiteX12" fmla="*/ 444449 w 2466329"/>
              <a:gd name="connsiteY12" fmla="*/ 138438 h 167846"/>
              <a:gd name="connsiteX13" fmla="*/ 480879 w 2466329"/>
              <a:gd name="connsiteY13" fmla="*/ 105650 h 167846"/>
              <a:gd name="connsiteX14" fmla="*/ 510023 w 2466329"/>
              <a:gd name="connsiteY14" fmla="*/ 142081 h 167846"/>
              <a:gd name="connsiteX15" fmla="*/ 539168 w 2466329"/>
              <a:gd name="connsiteY15" fmla="*/ 105650 h 167846"/>
              <a:gd name="connsiteX16" fmla="*/ 561026 w 2466329"/>
              <a:gd name="connsiteY16" fmla="*/ 145724 h 167846"/>
              <a:gd name="connsiteX17" fmla="*/ 601099 w 2466329"/>
              <a:gd name="connsiteY17" fmla="*/ 105650 h 167846"/>
              <a:gd name="connsiteX18" fmla="*/ 644815 w 2466329"/>
              <a:gd name="connsiteY18" fmla="*/ 142081 h 167846"/>
              <a:gd name="connsiteX19" fmla="*/ 673960 w 2466329"/>
              <a:gd name="connsiteY19" fmla="*/ 102007 h 167846"/>
              <a:gd name="connsiteX20" fmla="*/ 703104 w 2466329"/>
              <a:gd name="connsiteY20" fmla="*/ 142081 h 167846"/>
              <a:gd name="connsiteX21" fmla="*/ 724962 w 2466329"/>
              <a:gd name="connsiteY21" fmla="*/ 94721 h 167846"/>
              <a:gd name="connsiteX22" fmla="*/ 779608 w 2466329"/>
              <a:gd name="connsiteY22" fmla="*/ 138438 h 167846"/>
              <a:gd name="connsiteX23" fmla="*/ 819681 w 2466329"/>
              <a:gd name="connsiteY23" fmla="*/ 102007 h 167846"/>
              <a:gd name="connsiteX24" fmla="*/ 867040 w 2466329"/>
              <a:gd name="connsiteY24" fmla="*/ 145724 h 167846"/>
              <a:gd name="connsiteX25" fmla="*/ 903470 w 2466329"/>
              <a:gd name="connsiteY25" fmla="*/ 94721 h 167846"/>
              <a:gd name="connsiteX26" fmla="*/ 958116 w 2466329"/>
              <a:gd name="connsiteY26" fmla="*/ 142081 h 167846"/>
              <a:gd name="connsiteX27" fmla="*/ 998189 w 2466329"/>
              <a:gd name="connsiteY27" fmla="*/ 72863 h 167846"/>
              <a:gd name="connsiteX28" fmla="*/ 1038263 w 2466329"/>
              <a:gd name="connsiteY28" fmla="*/ 153010 h 167846"/>
              <a:gd name="connsiteX29" fmla="*/ 1063764 w 2466329"/>
              <a:gd name="connsiteY29" fmla="*/ 80149 h 167846"/>
              <a:gd name="connsiteX30" fmla="*/ 1103837 w 2466329"/>
              <a:gd name="connsiteY30" fmla="*/ 145724 h 167846"/>
              <a:gd name="connsiteX31" fmla="*/ 1129338 w 2466329"/>
              <a:gd name="connsiteY31" fmla="*/ 69220 h 167846"/>
              <a:gd name="connsiteX32" fmla="*/ 1176698 w 2466329"/>
              <a:gd name="connsiteY32" fmla="*/ 134795 h 167846"/>
              <a:gd name="connsiteX33" fmla="*/ 1198556 w 2466329"/>
              <a:gd name="connsiteY33" fmla="*/ 65577 h 167846"/>
              <a:gd name="connsiteX34" fmla="*/ 1231343 w 2466329"/>
              <a:gd name="connsiteY34" fmla="*/ 149367 h 167846"/>
              <a:gd name="connsiteX35" fmla="*/ 1267773 w 2466329"/>
              <a:gd name="connsiteY35" fmla="*/ 61934 h 167846"/>
              <a:gd name="connsiteX36" fmla="*/ 1307847 w 2466329"/>
              <a:gd name="connsiteY36" fmla="*/ 127509 h 167846"/>
              <a:gd name="connsiteX37" fmla="*/ 1355206 w 2466329"/>
              <a:gd name="connsiteY37" fmla="*/ 65577 h 167846"/>
              <a:gd name="connsiteX38" fmla="*/ 1406208 w 2466329"/>
              <a:gd name="connsiteY38" fmla="*/ 142081 h 167846"/>
              <a:gd name="connsiteX39" fmla="*/ 1438996 w 2466329"/>
              <a:gd name="connsiteY39" fmla="*/ 51005 h 167846"/>
              <a:gd name="connsiteX40" fmla="*/ 1504570 w 2466329"/>
              <a:gd name="connsiteY40" fmla="*/ 138438 h 167846"/>
              <a:gd name="connsiteX41" fmla="*/ 1544643 w 2466329"/>
              <a:gd name="connsiteY41" fmla="*/ 40076 h 167846"/>
              <a:gd name="connsiteX42" fmla="*/ 1592003 w 2466329"/>
              <a:gd name="connsiteY42" fmla="*/ 149367 h 167846"/>
              <a:gd name="connsiteX43" fmla="*/ 1635719 w 2466329"/>
              <a:gd name="connsiteY43" fmla="*/ 32790 h 167846"/>
              <a:gd name="connsiteX44" fmla="*/ 1679435 w 2466329"/>
              <a:gd name="connsiteY44" fmla="*/ 138438 h 167846"/>
              <a:gd name="connsiteX45" fmla="*/ 1712223 w 2466329"/>
              <a:gd name="connsiteY45" fmla="*/ 18218 h 167846"/>
              <a:gd name="connsiteX46" fmla="*/ 1748653 w 2466329"/>
              <a:gd name="connsiteY46" fmla="*/ 123866 h 167846"/>
              <a:gd name="connsiteX47" fmla="*/ 1796012 w 2466329"/>
              <a:gd name="connsiteY47" fmla="*/ 18218 h 167846"/>
              <a:gd name="connsiteX48" fmla="*/ 1828800 w 2466329"/>
              <a:gd name="connsiteY48" fmla="*/ 123866 h 167846"/>
              <a:gd name="connsiteX49" fmla="*/ 1868873 w 2466329"/>
              <a:gd name="connsiteY49" fmla="*/ 7289 h 167846"/>
              <a:gd name="connsiteX50" fmla="*/ 1916232 w 2466329"/>
              <a:gd name="connsiteY50" fmla="*/ 123866 h 167846"/>
              <a:gd name="connsiteX51" fmla="*/ 1959949 w 2466329"/>
              <a:gd name="connsiteY51" fmla="*/ 3646 h 167846"/>
              <a:gd name="connsiteX52" fmla="*/ 2003665 w 2466329"/>
              <a:gd name="connsiteY52" fmla="*/ 123866 h 167846"/>
              <a:gd name="connsiteX53" fmla="*/ 2043738 w 2466329"/>
              <a:gd name="connsiteY53" fmla="*/ 3 h 167846"/>
              <a:gd name="connsiteX54" fmla="*/ 2087455 w 2466329"/>
              <a:gd name="connsiteY54" fmla="*/ 120223 h 167846"/>
              <a:gd name="connsiteX55" fmla="*/ 2131171 w 2466329"/>
              <a:gd name="connsiteY55" fmla="*/ 14575 h 167846"/>
              <a:gd name="connsiteX56" fmla="*/ 2167601 w 2466329"/>
              <a:gd name="connsiteY56" fmla="*/ 123866 h 167846"/>
              <a:gd name="connsiteX57" fmla="*/ 2214961 w 2466329"/>
              <a:gd name="connsiteY57" fmla="*/ 25504 h 167846"/>
              <a:gd name="connsiteX58" fmla="*/ 2280535 w 2466329"/>
              <a:gd name="connsiteY58" fmla="*/ 138438 h 167846"/>
              <a:gd name="connsiteX59" fmla="*/ 2329671 w 2466329"/>
              <a:gd name="connsiteY59" fmla="*/ 27633 h 167846"/>
              <a:gd name="connsiteX60" fmla="*/ 2380675 w 2466329"/>
              <a:gd name="connsiteY60" fmla="*/ 158694 h 167846"/>
              <a:gd name="connsiteX61" fmla="*/ 2428033 w 2466329"/>
              <a:gd name="connsiteY61" fmla="*/ 58818 h 167846"/>
              <a:gd name="connsiteX62" fmla="*/ 2466329 w 2466329"/>
              <a:gd name="connsiteY62" fmla="*/ 167846 h 167846"/>
              <a:gd name="connsiteX0" fmla="*/ 0 w 2428033"/>
              <a:gd name="connsiteY0" fmla="*/ 142081 h 160296"/>
              <a:gd name="connsiteX1" fmla="*/ 43716 w 2428033"/>
              <a:gd name="connsiteY1" fmla="*/ 109293 h 160296"/>
              <a:gd name="connsiteX2" fmla="*/ 65574 w 2428033"/>
              <a:gd name="connsiteY2" fmla="*/ 149367 h 160296"/>
              <a:gd name="connsiteX3" fmla="*/ 94718 w 2428033"/>
              <a:gd name="connsiteY3" fmla="*/ 112936 h 160296"/>
              <a:gd name="connsiteX4" fmla="*/ 138435 w 2428033"/>
              <a:gd name="connsiteY4" fmla="*/ 142081 h 160296"/>
              <a:gd name="connsiteX5" fmla="*/ 167579 w 2428033"/>
              <a:gd name="connsiteY5" fmla="*/ 116580 h 160296"/>
              <a:gd name="connsiteX6" fmla="*/ 204009 w 2428033"/>
              <a:gd name="connsiteY6" fmla="*/ 160296 h 160296"/>
              <a:gd name="connsiteX7" fmla="*/ 240439 w 2428033"/>
              <a:gd name="connsiteY7" fmla="*/ 116580 h 160296"/>
              <a:gd name="connsiteX8" fmla="*/ 291442 w 2428033"/>
              <a:gd name="connsiteY8" fmla="*/ 145724 h 160296"/>
              <a:gd name="connsiteX9" fmla="*/ 331515 w 2428033"/>
              <a:gd name="connsiteY9" fmla="*/ 105650 h 160296"/>
              <a:gd name="connsiteX10" fmla="*/ 371588 w 2428033"/>
              <a:gd name="connsiteY10" fmla="*/ 145724 h 160296"/>
              <a:gd name="connsiteX11" fmla="*/ 415305 w 2428033"/>
              <a:gd name="connsiteY11" fmla="*/ 102007 h 160296"/>
              <a:gd name="connsiteX12" fmla="*/ 444449 w 2428033"/>
              <a:gd name="connsiteY12" fmla="*/ 138438 h 160296"/>
              <a:gd name="connsiteX13" fmla="*/ 480879 w 2428033"/>
              <a:gd name="connsiteY13" fmla="*/ 105650 h 160296"/>
              <a:gd name="connsiteX14" fmla="*/ 510023 w 2428033"/>
              <a:gd name="connsiteY14" fmla="*/ 142081 h 160296"/>
              <a:gd name="connsiteX15" fmla="*/ 539168 w 2428033"/>
              <a:gd name="connsiteY15" fmla="*/ 105650 h 160296"/>
              <a:gd name="connsiteX16" fmla="*/ 561026 w 2428033"/>
              <a:gd name="connsiteY16" fmla="*/ 145724 h 160296"/>
              <a:gd name="connsiteX17" fmla="*/ 601099 w 2428033"/>
              <a:gd name="connsiteY17" fmla="*/ 105650 h 160296"/>
              <a:gd name="connsiteX18" fmla="*/ 644815 w 2428033"/>
              <a:gd name="connsiteY18" fmla="*/ 142081 h 160296"/>
              <a:gd name="connsiteX19" fmla="*/ 673960 w 2428033"/>
              <a:gd name="connsiteY19" fmla="*/ 102007 h 160296"/>
              <a:gd name="connsiteX20" fmla="*/ 703104 w 2428033"/>
              <a:gd name="connsiteY20" fmla="*/ 142081 h 160296"/>
              <a:gd name="connsiteX21" fmla="*/ 724962 w 2428033"/>
              <a:gd name="connsiteY21" fmla="*/ 94721 h 160296"/>
              <a:gd name="connsiteX22" fmla="*/ 779608 w 2428033"/>
              <a:gd name="connsiteY22" fmla="*/ 138438 h 160296"/>
              <a:gd name="connsiteX23" fmla="*/ 819681 w 2428033"/>
              <a:gd name="connsiteY23" fmla="*/ 102007 h 160296"/>
              <a:gd name="connsiteX24" fmla="*/ 867040 w 2428033"/>
              <a:gd name="connsiteY24" fmla="*/ 145724 h 160296"/>
              <a:gd name="connsiteX25" fmla="*/ 903470 w 2428033"/>
              <a:gd name="connsiteY25" fmla="*/ 94721 h 160296"/>
              <a:gd name="connsiteX26" fmla="*/ 958116 w 2428033"/>
              <a:gd name="connsiteY26" fmla="*/ 142081 h 160296"/>
              <a:gd name="connsiteX27" fmla="*/ 998189 w 2428033"/>
              <a:gd name="connsiteY27" fmla="*/ 72863 h 160296"/>
              <a:gd name="connsiteX28" fmla="*/ 1038263 w 2428033"/>
              <a:gd name="connsiteY28" fmla="*/ 153010 h 160296"/>
              <a:gd name="connsiteX29" fmla="*/ 1063764 w 2428033"/>
              <a:gd name="connsiteY29" fmla="*/ 80149 h 160296"/>
              <a:gd name="connsiteX30" fmla="*/ 1103837 w 2428033"/>
              <a:gd name="connsiteY30" fmla="*/ 145724 h 160296"/>
              <a:gd name="connsiteX31" fmla="*/ 1129338 w 2428033"/>
              <a:gd name="connsiteY31" fmla="*/ 69220 h 160296"/>
              <a:gd name="connsiteX32" fmla="*/ 1176698 w 2428033"/>
              <a:gd name="connsiteY32" fmla="*/ 134795 h 160296"/>
              <a:gd name="connsiteX33" fmla="*/ 1198556 w 2428033"/>
              <a:gd name="connsiteY33" fmla="*/ 65577 h 160296"/>
              <a:gd name="connsiteX34" fmla="*/ 1231343 w 2428033"/>
              <a:gd name="connsiteY34" fmla="*/ 149367 h 160296"/>
              <a:gd name="connsiteX35" fmla="*/ 1267773 w 2428033"/>
              <a:gd name="connsiteY35" fmla="*/ 61934 h 160296"/>
              <a:gd name="connsiteX36" fmla="*/ 1307847 w 2428033"/>
              <a:gd name="connsiteY36" fmla="*/ 127509 h 160296"/>
              <a:gd name="connsiteX37" fmla="*/ 1355206 w 2428033"/>
              <a:gd name="connsiteY37" fmla="*/ 65577 h 160296"/>
              <a:gd name="connsiteX38" fmla="*/ 1406208 w 2428033"/>
              <a:gd name="connsiteY38" fmla="*/ 142081 h 160296"/>
              <a:gd name="connsiteX39" fmla="*/ 1438996 w 2428033"/>
              <a:gd name="connsiteY39" fmla="*/ 51005 h 160296"/>
              <a:gd name="connsiteX40" fmla="*/ 1504570 w 2428033"/>
              <a:gd name="connsiteY40" fmla="*/ 138438 h 160296"/>
              <a:gd name="connsiteX41" fmla="*/ 1544643 w 2428033"/>
              <a:gd name="connsiteY41" fmla="*/ 40076 h 160296"/>
              <a:gd name="connsiteX42" fmla="*/ 1592003 w 2428033"/>
              <a:gd name="connsiteY42" fmla="*/ 149367 h 160296"/>
              <a:gd name="connsiteX43" fmla="*/ 1635719 w 2428033"/>
              <a:gd name="connsiteY43" fmla="*/ 32790 h 160296"/>
              <a:gd name="connsiteX44" fmla="*/ 1679435 w 2428033"/>
              <a:gd name="connsiteY44" fmla="*/ 138438 h 160296"/>
              <a:gd name="connsiteX45" fmla="*/ 1712223 w 2428033"/>
              <a:gd name="connsiteY45" fmla="*/ 18218 h 160296"/>
              <a:gd name="connsiteX46" fmla="*/ 1748653 w 2428033"/>
              <a:gd name="connsiteY46" fmla="*/ 123866 h 160296"/>
              <a:gd name="connsiteX47" fmla="*/ 1796012 w 2428033"/>
              <a:gd name="connsiteY47" fmla="*/ 18218 h 160296"/>
              <a:gd name="connsiteX48" fmla="*/ 1828800 w 2428033"/>
              <a:gd name="connsiteY48" fmla="*/ 123866 h 160296"/>
              <a:gd name="connsiteX49" fmla="*/ 1868873 w 2428033"/>
              <a:gd name="connsiteY49" fmla="*/ 7289 h 160296"/>
              <a:gd name="connsiteX50" fmla="*/ 1916232 w 2428033"/>
              <a:gd name="connsiteY50" fmla="*/ 123866 h 160296"/>
              <a:gd name="connsiteX51" fmla="*/ 1959949 w 2428033"/>
              <a:gd name="connsiteY51" fmla="*/ 3646 h 160296"/>
              <a:gd name="connsiteX52" fmla="*/ 2003665 w 2428033"/>
              <a:gd name="connsiteY52" fmla="*/ 123866 h 160296"/>
              <a:gd name="connsiteX53" fmla="*/ 2043738 w 2428033"/>
              <a:gd name="connsiteY53" fmla="*/ 3 h 160296"/>
              <a:gd name="connsiteX54" fmla="*/ 2087455 w 2428033"/>
              <a:gd name="connsiteY54" fmla="*/ 120223 h 160296"/>
              <a:gd name="connsiteX55" fmla="*/ 2131171 w 2428033"/>
              <a:gd name="connsiteY55" fmla="*/ 14575 h 160296"/>
              <a:gd name="connsiteX56" fmla="*/ 2167601 w 2428033"/>
              <a:gd name="connsiteY56" fmla="*/ 123866 h 160296"/>
              <a:gd name="connsiteX57" fmla="*/ 2214961 w 2428033"/>
              <a:gd name="connsiteY57" fmla="*/ 25504 h 160296"/>
              <a:gd name="connsiteX58" fmla="*/ 2280535 w 2428033"/>
              <a:gd name="connsiteY58" fmla="*/ 138438 h 160296"/>
              <a:gd name="connsiteX59" fmla="*/ 2329671 w 2428033"/>
              <a:gd name="connsiteY59" fmla="*/ 27633 h 160296"/>
              <a:gd name="connsiteX60" fmla="*/ 2380675 w 2428033"/>
              <a:gd name="connsiteY60" fmla="*/ 158694 h 160296"/>
              <a:gd name="connsiteX61" fmla="*/ 2428033 w 2428033"/>
              <a:gd name="connsiteY61" fmla="*/ 58818 h 160296"/>
              <a:gd name="connsiteX0" fmla="*/ 0 w 2380675"/>
              <a:gd name="connsiteY0" fmla="*/ 142081 h 160296"/>
              <a:gd name="connsiteX1" fmla="*/ 43716 w 2380675"/>
              <a:gd name="connsiteY1" fmla="*/ 109293 h 160296"/>
              <a:gd name="connsiteX2" fmla="*/ 65574 w 2380675"/>
              <a:gd name="connsiteY2" fmla="*/ 149367 h 160296"/>
              <a:gd name="connsiteX3" fmla="*/ 94718 w 2380675"/>
              <a:gd name="connsiteY3" fmla="*/ 112936 h 160296"/>
              <a:gd name="connsiteX4" fmla="*/ 138435 w 2380675"/>
              <a:gd name="connsiteY4" fmla="*/ 142081 h 160296"/>
              <a:gd name="connsiteX5" fmla="*/ 167579 w 2380675"/>
              <a:gd name="connsiteY5" fmla="*/ 116580 h 160296"/>
              <a:gd name="connsiteX6" fmla="*/ 204009 w 2380675"/>
              <a:gd name="connsiteY6" fmla="*/ 160296 h 160296"/>
              <a:gd name="connsiteX7" fmla="*/ 240439 w 2380675"/>
              <a:gd name="connsiteY7" fmla="*/ 116580 h 160296"/>
              <a:gd name="connsiteX8" fmla="*/ 291442 w 2380675"/>
              <a:gd name="connsiteY8" fmla="*/ 145724 h 160296"/>
              <a:gd name="connsiteX9" fmla="*/ 331515 w 2380675"/>
              <a:gd name="connsiteY9" fmla="*/ 105650 h 160296"/>
              <a:gd name="connsiteX10" fmla="*/ 371588 w 2380675"/>
              <a:gd name="connsiteY10" fmla="*/ 145724 h 160296"/>
              <a:gd name="connsiteX11" fmla="*/ 415305 w 2380675"/>
              <a:gd name="connsiteY11" fmla="*/ 102007 h 160296"/>
              <a:gd name="connsiteX12" fmla="*/ 444449 w 2380675"/>
              <a:gd name="connsiteY12" fmla="*/ 138438 h 160296"/>
              <a:gd name="connsiteX13" fmla="*/ 480879 w 2380675"/>
              <a:gd name="connsiteY13" fmla="*/ 105650 h 160296"/>
              <a:gd name="connsiteX14" fmla="*/ 510023 w 2380675"/>
              <a:gd name="connsiteY14" fmla="*/ 142081 h 160296"/>
              <a:gd name="connsiteX15" fmla="*/ 539168 w 2380675"/>
              <a:gd name="connsiteY15" fmla="*/ 105650 h 160296"/>
              <a:gd name="connsiteX16" fmla="*/ 561026 w 2380675"/>
              <a:gd name="connsiteY16" fmla="*/ 145724 h 160296"/>
              <a:gd name="connsiteX17" fmla="*/ 601099 w 2380675"/>
              <a:gd name="connsiteY17" fmla="*/ 105650 h 160296"/>
              <a:gd name="connsiteX18" fmla="*/ 644815 w 2380675"/>
              <a:gd name="connsiteY18" fmla="*/ 142081 h 160296"/>
              <a:gd name="connsiteX19" fmla="*/ 673960 w 2380675"/>
              <a:gd name="connsiteY19" fmla="*/ 102007 h 160296"/>
              <a:gd name="connsiteX20" fmla="*/ 703104 w 2380675"/>
              <a:gd name="connsiteY20" fmla="*/ 142081 h 160296"/>
              <a:gd name="connsiteX21" fmla="*/ 724962 w 2380675"/>
              <a:gd name="connsiteY21" fmla="*/ 94721 h 160296"/>
              <a:gd name="connsiteX22" fmla="*/ 779608 w 2380675"/>
              <a:gd name="connsiteY22" fmla="*/ 138438 h 160296"/>
              <a:gd name="connsiteX23" fmla="*/ 819681 w 2380675"/>
              <a:gd name="connsiteY23" fmla="*/ 102007 h 160296"/>
              <a:gd name="connsiteX24" fmla="*/ 867040 w 2380675"/>
              <a:gd name="connsiteY24" fmla="*/ 145724 h 160296"/>
              <a:gd name="connsiteX25" fmla="*/ 903470 w 2380675"/>
              <a:gd name="connsiteY25" fmla="*/ 94721 h 160296"/>
              <a:gd name="connsiteX26" fmla="*/ 958116 w 2380675"/>
              <a:gd name="connsiteY26" fmla="*/ 142081 h 160296"/>
              <a:gd name="connsiteX27" fmla="*/ 998189 w 2380675"/>
              <a:gd name="connsiteY27" fmla="*/ 72863 h 160296"/>
              <a:gd name="connsiteX28" fmla="*/ 1038263 w 2380675"/>
              <a:gd name="connsiteY28" fmla="*/ 153010 h 160296"/>
              <a:gd name="connsiteX29" fmla="*/ 1063764 w 2380675"/>
              <a:gd name="connsiteY29" fmla="*/ 80149 h 160296"/>
              <a:gd name="connsiteX30" fmla="*/ 1103837 w 2380675"/>
              <a:gd name="connsiteY30" fmla="*/ 145724 h 160296"/>
              <a:gd name="connsiteX31" fmla="*/ 1129338 w 2380675"/>
              <a:gd name="connsiteY31" fmla="*/ 69220 h 160296"/>
              <a:gd name="connsiteX32" fmla="*/ 1176698 w 2380675"/>
              <a:gd name="connsiteY32" fmla="*/ 134795 h 160296"/>
              <a:gd name="connsiteX33" fmla="*/ 1198556 w 2380675"/>
              <a:gd name="connsiteY33" fmla="*/ 65577 h 160296"/>
              <a:gd name="connsiteX34" fmla="*/ 1231343 w 2380675"/>
              <a:gd name="connsiteY34" fmla="*/ 149367 h 160296"/>
              <a:gd name="connsiteX35" fmla="*/ 1267773 w 2380675"/>
              <a:gd name="connsiteY35" fmla="*/ 61934 h 160296"/>
              <a:gd name="connsiteX36" fmla="*/ 1307847 w 2380675"/>
              <a:gd name="connsiteY36" fmla="*/ 127509 h 160296"/>
              <a:gd name="connsiteX37" fmla="*/ 1355206 w 2380675"/>
              <a:gd name="connsiteY37" fmla="*/ 65577 h 160296"/>
              <a:gd name="connsiteX38" fmla="*/ 1406208 w 2380675"/>
              <a:gd name="connsiteY38" fmla="*/ 142081 h 160296"/>
              <a:gd name="connsiteX39" fmla="*/ 1438996 w 2380675"/>
              <a:gd name="connsiteY39" fmla="*/ 51005 h 160296"/>
              <a:gd name="connsiteX40" fmla="*/ 1504570 w 2380675"/>
              <a:gd name="connsiteY40" fmla="*/ 138438 h 160296"/>
              <a:gd name="connsiteX41" fmla="*/ 1544643 w 2380675"/>
              <a:gd name="connsiteY41" fmla="*/ 40076 h 160296"/>
              <a:gd name="connsiteX42" fmla="*/ 1592003 w 2380675"/>
              <a:gd name="connsiteY42" fmla="*/ 149367 h 160296"/>
              <a:gd name="connsiteX43" fmla="*/ 1635719 w 2380675"/>
              <a:gd name="connsiteY43" fmla="*/ 32790 h 160296"/>
              <a:gd name="connsiteX44" fmla="*/ 1679435 w 2380675"/>
              <a:gd name="connsiteY44" fmla="*/ 138438 h 160296"/>
              <a:gd name="connsiteX45" fmla="*/ 1712223 w 2380675"/>
              <a:gd name="connsiteY45" fmla="*/ 18218 h 160296"/>
              <a:gd name="connsiteX46" fmla="*/ 1748653 w 2380675"/>
              <a:gd name="connsiteY46" fmla="*/ 123866 h 160296"/>
              <a:gd name="connsiteX47" fmla="*/ 1796012 w 2380675"/>
              <a:gd name="connsiteY47" fmla="*/ 18218 h 160296"/>
              <a:gd name="connsiteX48" fmla="*/ 1828800 w 2380675"/>
              <a:gd name="connsiteY48" fmla="*/ 123866 h 160296"/>
              <a:gd name="connsiteX49" fmla="*/ 1868873 w 2380675"/>
              <a:gd name="connsiteY49" fmla="*/ 7289 h 160296"/>
              <a:gd name="connsiteX50" fmla="*/ 1916232 w 2380675"/>
              <a:gd name="connsiteY50" fmla="*/ 123866 h 160296"/>
              <a:gd name="connsiteX51" fmla="*/ 1959949 w 2380675"/>
              <a:gd name="connsiteY51" fmla="*/ 3646 h 160296"/>
              <a:gd name="connsiteX52" fmla="*/ 2003665 w 2380675"/>
              <a:gd name="connsiteY52" fmla="*/ 123866 h 160296"/>
              <a:gd name="connsiteX53" fmla="*/ 2043738 w 2380675"/>
              <a:gd name="connsiteY53" fmla="*/ 3 h 160296"/>
              <a:gd name="connsiteX54" fmla="*/ 2087455 w 2380675"/>
              <a:gd name="connsiteY54" fmla="*/ 120223 h 160296"/>
              <a:gd name="connsiteX55" fmla="*/ 2131171 w 2380675"/>
              <a:gd name="connsiteY55" fmla="*/ 14575 h 160296"/>
              <a:gd name="connsiteX56" fmla="*/ 2167601 w 2380675"/>
              <a:gd name="connsiteY56" fmla="*/ 123866 h 160296"/>
              <a:gd name="connsiteX57" fmla="*/ 2214961 w 2380675"/>
              <a:gd name="connsiteY57" fmla="*/ 25504 h 160296"/>
              <a:gd name="connsiteX58" fmla="*/ 2280535 w 2380675"/>
              <a:gd name="connsiteY58" fmla="*/ 138438 h 160296"/>
              <a:gd name="connsiteX59" fmla="*/ 2329671 w 2380675"/>
              <a:gd name="connsiteY59" fmla="*/ 27633 h 160296"/>
              <a:gd name="connsiteX60" fmla="*/ 2380675 w 2380675"/>
              <a:gd name="connsiteY60" fmla="*/ 158694 h 160296"/>
              <a:gd name="connsiteX0" fmla="*/ 0 w 2329671"/>
              <a:gd name="connsiteY0" fmla="*/ 142081 h 160296"/>
              <a:gd name="connsiteX1" fmla="*/ 43716 w 2329671"/>
              <a:gd name="connsiteY1" fmla="*/ 109293 h 160296"/>
              <a:gd name="connsiteX2" fmla="*/ 65574 w 2329671"/>
              <a:gd name="connsiteY2" fmla="*/ 149367 h 160296"/>
              <a:gd name="connsiteX3" fmla="*/ 94718 w 2329671"/>
              <a:gd name="connsiteY3" fmla="*/ 112936 h 160296"/>
              <a:gd name="connsiteX4" fmla="*/ 138435 w 2329671"/>
              <a:gd name="connsiteY4" fmla="*/ 142081 h 160296"/>
              <a:gd name="connsiteX5" fmla="*/ 167579 w 2329671"/>
              <a:gd name="connsiteY5" fmla="*/ 116580 h 160296"/>
              <a:gd name="connsiteX6" fmla="*/ 204009 w 2329671"/>
              <a:gd name="connsiteY6" fmla="*/ 160296 h 160296"/>
              <a:gd name="connsiteX7" fmla="*/ 240439 w 2329671"/>
              <a:gd name="connsiteY7" fmla="*/ 116580 h 160296"/>
              <a:gd name="connsiteX8" fmla="*/ 291442 w 2329671"/>
              <a:gd name="connsiteY8" fmla="*/ 145724 h 160296"/>
              <a:gd name="connsiteX9" fmla="*/ 331515 w 2329671"/>
              <a:gd name="connsiteY9" fmla="*/ 105650 h 160296"/>
              <a:gd name="connsiteX10" fmla="*/ 371588 w 2329671"/>
              <a:gd name="connsiteY10" fmla="*/ 145724 h 160296"/>
              <a:gd name="connsiteX11" fmla="*/ 415305 w 2329671"/>
              <a:gd name="connsiteY11" fmla="*/ 102007 h 160296"/>
              <a:gd name="connsiteX12" fmla="*/ 444449 w 2329671"/>
              <a:gd name="connsiteY12" fmla="*/ 138438 h 160296"/>
              <a:gd name="connsiteX13" fmla="*/ 480879 w 2329671"/>
              <a:gd name="connsiteY13" fmla="*/ 105650 h 160296"/>
              <a:gd name="connsiteX14" fmla="*/ 510023 w 2329671"/>
              <a:gd name="connsiteY14" fmla="*/ 142081 h 160296"/>
              <a:gd name="connsiteX15" fmla="*/ 539168 w 2329671"/>
              <a:gd name="connsiteY15" fmla="*/ 105650 h 160296"/>
              <a:gd name="connsiteX16" fmla="*/ 561026 w 2329671"/>
              <a:gd name="connsiteY16" fmla="*/ 145724 h 160296"/>
              <a:gd name="connsiteX17" fmla="*/ 601099 w 2329671"/>
              <a:gd name="connsiteY17" fmla="*/ 105650 h 160296"/>
              <a:gd name="connsiteX18" fmla="*/ 644815 w 2329671"/>
              <a:gd name="connsiteY18" fmla="*/ 142081 h 160296"/>
              <a:gd name="connsiteX19" fmla="*/ 673960 w 2329671"/>
              <a:gd name="connsiteY19" fmla="*/ 102007 h 160296"/>
              <a:gd name="connsiteX20" fmla="*/ 703104 w 2329671"/>
              <a:gd name="connsiteY20" fmla="*/ 142081 h 160296"/>
              <a:gd name="connsiteX21" fmla="*/ 724962 w 2329671"/>
              <a:gd name="connsiteY21" fmla="*/ 94721 h 160296"/>
              <a:gd name="connsiteX22" fmla="*/ 779608 w 2329671"/>
              <a:gd name="connsiteY22" fmla="*/ 138438 h 160296"/>
              <a:gd name="connsiteX23" fmla="*/ 819681 w 2329671"/>
              <a:gd name="connsiteY23" fmla="*/ 102007 h 160296"/>
              <a:gd name="connsiteX24" fmla="*/ 867040 w 2329671"/>
              <a:gd name="connsiteY24" fmla="*/ 145724 h 160296"/>
              <a:gd name="connsiteX25" fmla="*/ 903470 w 2329671"/>
              <a:gd name="connsiteY25" fmla="*/ 94721 h 160296"/>
              <a:gd name="connsiteX26" fmla="*/ 958116 w 2329671"/>
              <a:gd name="connsiteY26" fmla="*/ 142081 h 160296"/>
              <a:gd name="connsiteX27" fmla="*/ 998189 w 2329671"/>
              <a:gd name="connsiteY27" fmla="*/ 72863 h 160296"/>
              <a:gd name="connsiteX28" fmla="*/ 1038263 w 2329671"/>
              <a:gd name="connsiteY28" fmla="*/ 153010 h 160296"/>
              <a:gd name="connsiteX29" fmla="*/ 1063764 w 2329671"/>
              <a:gd name="connsiteY29" fmla="*/ 80149 h 160296"/>
              <a:gd name="connsiteX30" fmla="*/ 1103837 w 2329671"/>
              <a:gd name="connsiteY30" fmla="*/ 145724 h 160296"/>
              <a:gd name="connsiteX31" fmla="*/ 1129338 w 2329671"/>
              <a:gd name="connsiteY31" fmla="*/ 69220 h 160296"/>
              <a:gd name="connsiteX32" fmla="*/ 1176698 w 2329671"/>
              <a:gd name="connsiteY32" fmla="*/ 134795 h 160296"/>
              <a:gd name="connsiteX33" fmla="*/ 1198556 w 2329671"/>
              <a:gd name="connsiteY33" fmla="*/ 65577 h 160296"/>
              <a:gd name="connsiteX34" fmla="*/ 1231343 w 2329671"/>
              <a:gd name="connsiteY34" fmla="*/ 149367 h 160296"/>
              <a:gd name="connsiteX35" fmla="*/ 1267773 w 2329671"/>
              <a:gd name="connsiteY35" fmla="*/ 61934 h 160296"/>
              <a:gd name="connsiteX36" fmla="*/ 1307847 w 2329671"/>
              <a:gd name="connsiteY36" fmla="*/ 127509 h 160296"/>
              <a:gd name="connsiteX37" fmla="*/ 1355206 w 2329671"/>
              <a:gd name="connsiteY37" fmla="*/ 65577 h 160296"/>
              <a:gd name="connsiteX38" fmla="*/ 1406208 w 2329671"/>
              <a:gd name="connsiteY38" fmla="*/ 142081 h 160296"/>
              <a:gd name="connsiteX39" fmla="*/ 1438996 w 2329671"/>
              <a:gd name="connsiteY39" fmla="*/ 51005 h 160296"/>
              <a:gd name="connsiteX40" fmla="*/ 1504570 w 2329671"/>
              <a:gd name="connsiteY40" fmla="*/ 138438 h 160296"/>
              <a:gd name="connsiteX41" fmla="*/ 1544643 w 2329671"/>
              <a:gd name="connsiteY41" fmla="*/ 40076 h 160296"/>
              <a:gd name="connsiteX42" fmla="*/ 1592003 w 2329671"/>
              <a:gd name="connsiteY42" fmla="*/ 149367 h 160296"/>
              <a:gd name="connsiteX43" fmla="*/ 1635719 w 2329671"/>
              <a:gd name="connsiteY43" fmla="*/ 32790 h 160296"/>
              <a:gd name="connsiteX44" fmla="*/ 1679435 w 2329671"/>
              <a:gd name="connsiteY44" fmla="*/ 138438 h 160296"/>
              <a:gd name="connsiteX45" fmla="*/ 1712223 w 2329671"/>
              <a:gd name="connsiteY45" fmla="*/ 18218 h 160296"/>
              <a:gd name="connsiteX46" fmla="*/ 1748653 w 2329671"/>
              <a:gd name="connsiteY46" fmla="*/ 123866 h 160296"/>
              <a:gd name="connsiteX47" fmla="*/ 1796012 w 2329671"/>
              <a:gd name="connsiteY47" fmla="*/ 18218 h 160296"/>
              <a:gd name="connsiteX48" fmla="*/ 1828800 w 2329671"/>
              <a:gd name="connsiteY48" fmla="*/ 123866 h 160296"/>
              <a:gd name="connsiteX49" fmla="*/ 1868873 w 2329671"/>
              <a:gd name="connsiteY49" fmla="*/ 7289 h 160296"/>
              <a:gd name="connsiteX50" fmla="*/ 1916232 w 2329671"/>
              <a:gd name="connsiteY50" fmla="*/ 123866 h 160296"/>
              <a:gd name="connsiteX51" fmla="*/ 1959949 w 2329671"/>
              <a:gd name="connsiteY51" fmla="*/ 3646 h 160296"/>
              <a:gd name="connsiteX52" fmla="*/ 2003665 w 2329671"/>
              <a:gd name="connsiteY52" fmla="*/ 123866 h 160296"/>
              <a:gd name="connsiteX53" fmla="*/ 2043738 w 2329671"/>
              <a:gd name="connsiteY53" fmla="*/ 3 h 160296"/>
              <a:gd name="connsiteX54" fmla="*/ 2087455 w 2329671"/>
              <a:gd name="connsiteY54" fmla="*/ 120223 h 160296"/>
              <a:gd name="connsiteX55" fmla="*/ 2131171 w 2329671"/>
              <a:gd name="connsiteY55" fmla="*/ 14575 h 160296"/>
              <a:gd name="connsiteX56" fmla="*/ 2167601 w 2329671"/>
              <a:gd name="connsiteY56" fmla="*/ 123866 h 160296"/>
              <a:gd name="connsiteX57" fmla="*/ 2214961 w 2329671"/>
              <a:gd name="connsiteY57" fmla="*/ 25504 h 160296"/>
              <a:gd name="connsiteX58" fmla="*/ 2280535 w 2329671"/>
              <a:gd name="connsiteY58" fmla="*/ 138438 h 160296"/>
              <a:gd name="connsiteX59" fmla="*/ 2329671 w 2329671"/>
              <a:gd name="connsiteY59" fmla="*/ 27633 h 160296"/>
              <a:gd name="connsiteX0" fmla="*/ 0 w 2280535"/>
              <a:gd name="connsiteY0" fmla="*/ 142081 h 160296"/>
              <a:gd name="connsiteX1" fmla="*/ 43716 w 2280535"/>
              <a:gd name="connsiteY1" fmla="*/ 109293 h 160296"/>
              <a:gd name="connsiteX2" fmla="*/ 65574 w 2280535"/>
              <a:gd name="connsiteY2" fmla="*/ 149367 h 160296"/>
              <a:gd name="connsiteX3" fmla="*/ 94718 w 2280535"/>
              <a:gd name="connsiteY3" fmla="*/ 112936 h 160296"/>
              <a:gd name="connsiteX4" fmla="*/ 138435 w 2280535"/>
              <a:gd name="connsiteY4" fmla="*/ 142081 h 160296"/>
              <a:gd name="connsiteX5" fmla="*/ 167579 w 2280535"/>
              <a:gd name="connsiteY5" fmla="*/ 116580 h 160296"/>
              <a:gd name="connsiteX6" fmla="*/ 204009 w 2280535"/>
              <a:gd name="connsiteY6" fmla="*/ 160296 h 160296"/>
              <a:gd name="connsiteX7" fmla="*/ 240439 w 2280535"/>
              <a:gd name="connsiteY7" fmla="*/ 116580 h 160296"/>
              <a:gd name="connsiteX8" fmla="*/ 291442 w 2280535"/>
              <a:gd name="connsiteY8" fmla="*/ 145724 h 160296"/>
              <a:gd name="connsiteX9" fmla="*/ 331515 w 2280535"/>
              <a:gd name="connsiteY9" fmla="*/ 105650 h 160296"/>
              <a:gd name="connsiteX10" fmla="*/ 371588 w 2280535"/>
              <a:gd name="connsiteY10" fmla="*/ 145724 h 160296"/>
              <a:gd name="connsiteX11" fmla="*/ 415305 w 2280535"/>
              <a:gd name="connsiteY11" fmla="*/ 102007 h 160296"/>
              <a:gd name="connsiteX12" fmla="*/ 444449 w 2280535"/>
              <a:gd name="connsiteY12" fmla="*/ 138438 h 160296"/>
              <a:gd name="connsiteX13" fmla="*/ 480879 w 2280535"/>
              <a:gd name="connsiteY13" fmla="*/ 105650 h 160296"/>
              <a:gd name="connsiteX14" fmla="*/ 510023 w 2280535"/>
              <a:gd name="connsiteY14" fmla="*/ 142081 h 160296"/>
              <a:gd name="connsiteX15" fmla="*/ 539168 w 2280535"/>
              <a:gd name="connsiteY15" fmla="*/ 105650 h 160296"/>
              <a:gd name="connsiteX16" fmla="*/ 561026 w 2280535"/>
              <a:gd name="connsiteY16" fmla="*/ 145724 h 160296"/>
              <a:gd name="connsiteX17" fmla="*/ 601099 w 2280535"/>
              <a:gd name="connsiteY17" fmla="*/ 105650 h 160296"/>
              <a:gd name="connsiteX18" fmla="*/ 644815 w 2280535"/>
              <a:gd name="connsiteY18" fmla="*/ 142081 h 160296"/>
              <a:gd name="connsiteX19" fmla="*/ 673960 w 2280535"/>
              <a:gd name="connsiteY19" fmla="*/ 102007 h 160296"/>
              <a:gd name="connsiteX20" fmla="*/ 703104 w 2280535"/>
              <a:gd name="connsiteY20" fmla="*/ 142081 h 160296"/>
              <a:gd name="connsiteX21" fmla="*/ 724962 w 2280535"/>
              <a:gd name="connsiteY21" fmla="*/ 94721 h 160296"/>
              <a:gd name="connsiteX22" fmla="*/ 779608 w 2280535"/>
              <a:gd name="connsiteY22" fmla="*/ 138438 h 160296"/>
              <a:gd name="connsiteX23" fmla="*/ 819681 w 2280535"/>
              <a:gd name="connsiteY23" fmla="*/ 102007 h 160296"/>
              <a:gd name="connsiteX24" fmla="*/ 867040 w 2280535"/>
              <a:gd name="connsiteY24" fmla="*/ 145724 h 160296"/>
              <a:gd name="connsiteX25" fmla="*/ 903470 w 2280535"/>
              <a:gd name="connsiteY25" fmla="*/ 94721 h 160296"/>
              <a:gd name="connsiteX26" fmla="*/ 958116 w 2280535"/>
              <a:gd name="connsiteY26" fmla="*/ 142081 h 160296"/>
              <a:gd name="connsiteX27" fmla="*/ 998189 w 2280535"/>
              <a:gd name="connsiteY27" fmla="*/ 72863 h 160296"/>
              <a:gd name="connsiteX28" fmla="*/ 1038263 w 2280535"/>
              <a:gd name="connsiteY28" fmla="*/ 153010 h 160296"/>
              <a:gd name="connsiteX29" fmla="*/ 1063764 w 2280535"/>
              <a:gd name="connsiteY29" fmla="*/ 80149 h 160296"/>
              <a:gd name="connsiteX30" fmla="*/ 1103837 w 2280535"/>
              <a:gd name="connsiteY30" fmla="*/ 145724 h 160296"/>
              <a:gd name="connsiteX31" fmla="*/ 1129338 w 2280535"/>
              <a:gd name="connsiteY31" fmla="*/ 69220 h 160296"/>
              <a:gd name="connsiteX32" fmla="*/ 1176698 w 2280535"/>
              <a:gd name="connsiteY32" fmla="*/ 134795 h 160296"/>
              <a:gd name="connsiteX33" fmla="*/ 1198556 w 2280535"/>
              <a:gd name="connsiteY33" fmla="*/ 65577 h 160296"/>
              <a:gd name="connsiteX34" fmla="*/ 1231343 w 2280535"/>
              <a:gd name="connsiteY34" fmla="*/ 149367 h 160296"/>
              <a:gd name="connsiteX35" fmla="*/ 1267773 w 2280535"/>
              <a:gd name="connsiteY35" fmla="*/ 61934 h 160296"/>
              <a:gd name="connsiteX36" fmla="*/ 1307847 w 2280535"/>
              <a:gd name="connsiteY36" fmla="*/ 127509 h 160296"/>
              <a:gd name="connsiteX37" fmla="*/ 1355206 w 2280535"/>
              <a:gd name="connsiteY37" fmla="*/ 65577 h 160296"/>
              <a:gd name="connsiteX38" fmla="*/ 1406208 w 2280535"/>
              <a:gd name="connsiteY38" fmla="*/ 142081 h 160296"/>
              <a:gd name="connsiteX39" fmla="*/ 1438996 w 2280535"/>
              <a:gd name="connsiteY39" fmla="*/ 51005 h 160296"/>
              <a:gd name="connsiteX40" fmla="*/ 1504570 w 2280535"/>
              <a:gd name="connsiteY40" fmla="*/ 138438 h 160296"/>
              <a:gd name="connsiteX41" fmla="*/ 1544643 w 2280535"/>
              <a:gd name="connsiteY41" fmla="*/ 40076 h 160296"/>
              <a:gd name="connsiteX42" fmla="*/ 1592003 w 2280535"/>
              <a:gd name="connsiteY42" fmla="*/ 149367 h 160296"/>
              <a:gd name="connsiteX43" fmla="*/ 1635719 w 2280535"/>
              <a:gd name="connsiteY43" fmla="*/ 32790 h 160296"/>
              <a:gd name="connsiteX44" fmla="*/ 1679435 w 2280535"/>
              <a:gd name="connsiteY44" fmla="*/ 138438 h 160296"/>
              <a:gd name="connsiteX45" fmla="*/ 1712223 w 2280535"/>
              <a:gd name="connsiteY45" fmla="*/ 18218 h 160296"/>
              <a:gd name="connsiteX46" fmla="*/ 1748653 w 2280535"/>
              <a:gd name="connsiteY46" fmla="*/ 123866 h 160296"/>
              <a:gd name="connsiteX47" fmla="*/ 1796012 w 2280535"/>
              <a:gd name="connsiteY47" fmla="*/ 18218 h 160296"/>
              <a:gd name="connsiteX48" fmla="*/ 1828800 w 2280535"/>
              <a:gd name="connsiteY48" fmla="*/ 123866 h 160296"/>
              <a:gd name="connsiteX49" fmla="*/ 1868873 w 2280535"/>
              <a:gd name="connsiteY49" fmla="*/ 7289 h 160296"/>
              <a:gd name="connsiteX50" fmla="*/ 1916232 w 2280535"/>
              <a:gd name="connsiteY50" fmla="*/ 123866 h 160296"/>
              <a:gd name="connsiteX51" fmla="*/ 1959949 w 2280535"/>
              <a:gd name="connsiteY51" fmla="*/ 3646 h 160296"/>
              <a:gd name="connsiteX52" fmla="*/ 2003665 w 2280535"/>
              <a:gd name="connsiteY52" fmla="*/ 123866 h 160296"/>
              <a:gd name="connsiteX53" fmla="*/ 2043738 w 2280535"/>
              <a:gd name="connsiteY53" fmla="*/ 3 h 160296"/>
              <a:gd name="connsiteX54" fmla="*/ 2087455 w 2280535"/>
              <a:gd name="connsiteY54" fmla="*/ 120223 h 160296"/>
              <a:gd name="connsiteX55" fmla="*/ 2131171 w 2280535"/>
              <a:gd name="connsiteY55" fmla="*/ 14575 h 160296"/>
              <a:gd name="connsiteX56" fmla="*/ 2167601 w 2280535"/>
              <a:gd name="connsiteY56" fmla="*/ 123866 h 160296"/>
              <a:gd name="connsiteX57" fmla="*/ 2214961 w 2280535"/>
              <a:gd name="connsiteY57" fmla="*/ 25504 h 160296"/>
              <a:gd name="connsiteX58" fmla="*/ 2280535 w 2280535"/>
              <a:gd name="connsiteY58" fmla="*/ 138438 h 160296"/>
              <a:gd name="connsiteX0" fmla="*/ 0 w 2214961"/>
              <a:gd name="connsiteY0" fmla="*/ 142081 h 160296"/>
              <a:gd name="connsiteX1" fmla="*/ 43716 w 2214961"/>
              <a:gd name="connsiteY1" fmla="*/ 109293 h 160296"/>
              <a:gd name="connsiteX2" fmla="*/ 65574 w 2214961"/>
              <a:gd name="connsiteY2" fmla="*/ 149367 h 160296"/>
              <a:gd name="connsiteX3" fmla="*/ 94718 w 2214961"/>
              <a:gd name="connsiteY3" fmla="*/ 112936 h 160296"/>
              <a:gd name="connsiteX4" fmla="*/ 138435 w 2214961"/>
              <a:gd name="connsiteY4" fmla="*/ 142081 h 160296"/>
              <a:gd name="connsiteX5" fmla="*/ 167579 w 2214961"/>
              <a:gd name="connsiteY5" fmla="*/ 116580 h 160296"/>
              <a:gd name="connsiteX6" fmla="*/ 204009 w 2214961"/>
              <a:gd name="connsiteY6" fmla="*/ 160296 h 160296"/>
              <a:gd name="connsiteX7" fmla="*/ 240439 w 2214961"/>
              <a:gd name="connsiteY7" fmla="*/ 116580 h 160296"/>
              <a:gd name="connsiteX8" fmla="*/ 291442 w 2214961"/>
              <a:gd name="connsiteY8" fmla="*/ 145724 h 160296"/>
              <a:gd name="connsiteX9" fmla="*/ 331515 w 2214961"/>
              <a:gd name="connsiteY9" fmla="*/ 105650 h 160296"/>
              <a:gd name="connsiteX10" fmla="*/ 371588 w 2214961"/>
              <a:gd name="connsiteY10" fmla="*/ 145724 h 160296"/>
              <a:gd name="connsiteX11" fmla="*/ 415305 w 2214961"/>
              <a:gd name="connsiteY11" fmla="*/ 102007 h 160296"/>
              <a:gd name="connsiteX12" fmla="*/ 444449 w 2214961"/>
              <a:gd name="connsiteY12" fmla="*/ 138438 h 160296"/>
              <a:gd name="connsiteX13" fmla="*/ 480879 w 2214961"/>
              <a:gd name="connsiteY13" fmla="*/ 105650 h 160296"/>
              <a:gd name="connsiteX14" fmla="*/ 510023 w 2214961"/>
              <a:gd name="connsiteY14" fmla="*/ 142081 h 160296"/>
              <a:gd name="connsiteX15" fmla="*/ 539168 w 2214961"/>
              <a:gd name="connsiteY15" fmla="*/ 105650 h 160296"/>
              <a:gd name="connsiteX16" fmla="*/ 561026 w 2214961"/>
              <a:gd name="connsiteY16" fmla="*/ 145724 h 160296"/>
              <a:gd name="connsiteX17" fmla="*/ 601099 w 2214961"/>
              <a:gd name="connsiteY17" fmla="*/ 105650 h 160296"/>
              <a:gd name="connsiteX18" fmla="*/ 644815 w 2214961"/>
              <a:gd name="connsiteY18" fmla="*/ 142081 h 160296"/>
              <a:gd name="connsiteX19" fmla="*/ 673960 w 2214961"/>
              <a:gd name="connsiteY19" fmla="*/ 102007 h 160296"/>
              <a:gd name="connsiteX20" fmla="*/ 703104 w 2214961"/>
              <a:gd name="connsiteY20" fmla="*/ 142081 h 160296"/>
              <a:gd name="connsiteX21" fmla="*/ 724962 w 2214961"/>
              <a:gd name="connsiteY21" fmla="*/ 94721 h 160296"/>
              <a:gd name="connsiteX22" fmla="*/ 779608 w 2214961"/>
              <a:gd name="connsiteY22" fmla="*/ 138438 h 160296"/>
              <a:gd name="connsiteX23" fmla="*/ 819681 w 2214961"/>
              <a:gd name="connsiteY23" fmla="*/ 102007 h 160296"/>
              <a:gd name="connsiteX24" fmla="*/ 867040 w 2214961"/>
              <a:gd name="connsiteY24" fmla="*/ 145724 h 160296"/>
              <a:gd name="connsiteX25" fmla="*/ 903470 w 2214961"/>
              <a:gd name="connsiteY25" fmla="*/ 94721 h 160296"/>
              <a:gd name="connsiteX26" fmla="*/ 958116 w 2214961"/>
              <a:gd name="connsiteY26" fmla="*/ 142081 h 160296"/>
              <a:gd name="connsiteX27" fmla="*/ 998189 w 2214961"/>
              <a:gd name="connsiteY27" fmla="*/ 72863 h 160296"/>
              <a:gd name="connsiteX28" fmla="*/ 1038263 w 2214961"/>
              <a:gd name="connsiteY28" fmla="*/ 153010 h 160296"/>
              <a:gd name="connsiteX29" fmla="*/ 1063764 w 2214961"/>
              <a:gd name="connsiteY29" fmla="*/ 80149 h 160296"/>
              <a:gd name="connsiteX30" fmla="*/ 1103837 w 2214961"/>
              <a:gd name="connsiteY30" fmla="*/ 145724 h 160296"/>
              <a:gd name="connsiteX31" fmla="*/ 1129338 w 2214961"/>
              <a:gd name="connsiteY31" fmla="*/ 69220 h 160296"/>
              <a:gd name="connsiteX32" fmla="*/ 1176698 w 2214961"/>
              <a:gd name="connsiteY32" fmla="*/ 134795 h 160296"/>
              <a:gd name="connsiteX33" fmla="*/ 1198556 w 2214961"/>
              <a:gd name="connsiteY33" fmla="*/ 65577 h 160296"/>
              <a:gd name="connsiteX34" fmla="*/ 1231343 w 2214961"/>
              <a:gd name="connsiteY34" fmla="*/ 149367 h 160296"/>
              <a:gd name="connsiteX35" fmla="*/ 1267773 w 2214961"/>
              <a:gd name="connsiteY35" fmla="*/ 61934 h 160296"/>
              <a:gd name="connsiteX36" fmla="*/ 1307847 w 2214961"/>
              <a:gd name="connsiteY36" fmla="*/ 127509 h 160296"/>
              <a:gd name="connsiteX37" fmla="*/ 1355206 w 2214961"/>
              <a:gd name="connsiteY37" fmla="*/ 65577 h 160296"/>
              <a:gd name="connsiteX38" fmla="*/ 1406208 w 2214961"/>
              <a:gd name="connsiteY38" fmla="*/ 142081 h 160296"/>
              <a:gd name="connsiteX39" fmla="*/ 1438996 w 2214961"/>
              <a:gd name="connsiteY39" fmla="*/ 51005 h 160296"/>
              <a:gd name="connsiteX40" fmla="*/ 1504570 w 2214961"/>
              <a:gd name="connsiteY40" fmla="*/ 138438 h 160296"/>
              <a:gd name="connsiteX41" fmla="*/ 1544643 w 2214961"/>
              <a:gd name="connsiteY41" fmla="*/ 40076 h 160296"/>
              <a:gd name="connsiteX42" fmla="*/ 1592003 w 2214961"/>
              <a:gd name="connsiteY42" fmla="*/ 149367 h 160296"/>
              <a:gd name="connsiteX43" fmla="*/ 1635719 w 2214961"/>
              <a:gd name="connsiteY43" fmla="*/ 32790 h 160296"/>
              <a:gd name="connsiteX44" fmla="*/ 1679435 w 2214961"/>
              <a:gd name="connsiteY44" fmla="*/ 138438 h 160296"/>
              <a:gd name="connsiteX45" fmla="*/ 1712223 w 2214961"/>
              <a:gd name="connsiteY45" fmla="*/ 18218 h 160296"/>
              <a:gd name="connsiteX46" fmla="*/ 1748653 w 2214961"/>
              <a:gd name="connsiteY46" fmla="*/ 123866 h 160296"/>
              <a:gd name="connsiteX47" fmla="*/ 1796012 w 2214961"/>
              <a:gd name="connsiteY47" fmla="*/ 18218 h 160296"/>
              <a:gd name="connsiteX48" fmla="*/ 1828800 w 2214961"/>
              <a:gd name="connsiteY48" fmla="*/ 123866 h 160296"/>
              <a:gd name="connsiteX49" fmla="*/ 1868873 w 2214961"/>
              <a:gd name="connsiteY49" fmla="*/ 7289 h 160296"/>
              <a:gd name="connsiteX50" fmla="*/ 1916232 w 2214961"/>
              <a:gd name="connsiteY50" fmla="*/ 123866 h 160296"/>
              <a:gd name="connsiteX51" fmla="*/ 1959949 w 2214961"/>
              <a:gd name="connsiteY51" fmla="*/ 3646 h 160296"/>
              <a:gd name="connsiteX52" fmla="*/ 2003665 w 2214961"/>
              <a:gd name="connsiteY52" fmla="*/ 123866 h 160296"/>
              <a:gd name="connsiteX53" fmla="*/ 2043738 w 2214961"/>
              <a:gd name="connsiteY53" fmla="*/ 3 h 160296"/>
              <a:gd name="connsiteX54" fmla="*/ 2087455 w 2214961"/>
              <a:gd name="connsiteY54" fmla="*/ 120223 h 160296"/>
              <a:gd name="connsiteX55" fmla="*/ 2131171 w 2214961"/>
              <a:gd name="connsiteY55" fmla="*/ 14575 h 160296"/>
              <a:gd name="connsiteX56" fmla="*/ 2167601 w 2214961"/>
              <a:gd name="connsiteY56" fmla="*/ 123866 h 160296"/>
              <a:gd name="connsiteX57" fmla="*/ 2214961 w 2214961"/>
              <a:gd name="connsiteY57" fmla="*/ 25504 h 160296"/>
              <a:gd name="connsiteX0" fmla="*/ 0 w 2167601"/>
              <a:gd name="connsiteY0" fmla="*/ 142081 h 160296"/>
              <a:gd name="connsiteX1" fmla="*/ 43716 w 2167601"/>
              <a:gd name="connsiteY1" fmla="*/ 109293 h 160296"/>
              <a:gd name="connsiteX2" fmla="*/ 65574 w 2167601"/>
              <a:gd name="connsiteY2" fmla="*/ 149367 h 160296"/>
              <a:gd name="connsiteX3" fmla="*/ 94718 w 2167601"/>
              <a:gd name="connsiteY3" fmla="*/ 112936 h 160296"/>
              <a:gd name="connsiteX4" fmla="*/ 138435 w 2167601"/>
              <a:gd name="connsiteY4" fmla="*/ 142081 h 160296"/>
              <a:gd name="connsiteX5" fmla="*/ 167579 w 2167601"/>
              <a:gd name="connsiteY5" fmla="*/ 116580 h 160296"/>
              <a:gd name="connsiteX6" fmla="*/ 204009 w 2167601"/>
              <a:gd name="connsiteY6" fmla="*/ 160296 h 160296"/>
              <a:gd name="connsiteX7" fmla="*/ 240439 w 2167601"/>
              <a:gd name="connsiteY7" fmla="*/ 116580 h 160296"/>
              <a:gd name="connsiteX8" fmla="*/ 291442 w 2167601"/>
              <a:gd name="connsiteY8" fmla="*/ 145724 h 160296"/>
              <a:gd name="connsiteX9" fmla="*/ 331515 w 2167601"/>
              <a:gd name="connsiteY9" fmla="*/ 105650 h 160296"/>
              <a:gd name="connsiteX10" fmla="*/ 371588 w 2167601"/>
              <a:gd name="connsiteY10" fmla="*/ 145724 h 160296"/>
              <a:gd name="connsiteX11" fmla="*/ 415305 w 2167601"/>
              <a:gd name="connsiteY11" fmla="*/ 102007 h 160296"/>
              <a:gd name="connsiteX12" fmla="*/ 444449 w 2167601"/>
              <a:gd name="connsiteY12" fmla="*/ 138438 h 160296"/>
              <a:gd name="connsiteX13" fmla="*/ 480879 w 2167601"/>
              <a:gd name="connsiteY13" fmla="*/ 105650 h 160296"/>
              <a:gd name="connsiteX14" fmla="*/ 510023 w 2167601"/>
              <a:gd name="connsiteY14" fmla="*/ 142081 h 160296"/>
              <a:gd name="connsiteX15" fmla="*/ 539168 w 2167601"/>
              <a:gd name="connsiteY15" fmla="*/ 105650 h 160296"/>
              <a:gd name="connsiteX16" fmla="*/ 561026 w 2167601"/>
              <a:gd name="connsiteY16" fmla="*/ 145724 h 160296"/>
              <a:gd name="connsiteX17" fmla="*/ 601099 w 2167601"/>
              <a:gd name="connsiteY17" fmla="*/ 105650 h 160296"/>
              <a:gd name="connsiteX18" fmla="*/ 644815 w 2167601"/>
              <a:gd name="connsiteY18" fmla="*/ 142081 h 160296"/>
              <a:gd name="connsiteX19" fmla="*/ 673960 w 2167601"/>
              <a:gd name="connsiteY19" fmla="*/ 102007 h 160296"/>
              <a:gd name="connsiteX20" fmla="*/ 703104 w 2167601"/>
              <a:gd name="connsiteY20" fmla="*/ 142081 h 160296"/>
              <a:gd name="connsiteX21" fmla="*/ 724962 w 2167601"/>
              <a:gd name="connsiteY21" fmla="*/ 94721 h 160296"/>
              <a:gd name="connsiteX22" fmla="*/ 779608 w 2167601"/>
              <a:gd name="connsiteY22" fmla="*/ 138438 h 160296"/>
              <a:gd name="connsiteX23" fmla="*/ 819681 w 2167601"/>
              <a:gd name="connsiteY23" fmla="*/ 102007 h 160296"/>
              <a:gd name="connsiteX24" fmla="*/ 867040 w 2167601"/>
              <a:gd name="connsiteY24" fmla="*/ 145724 h 160296"/>
              <a:gd name="connsiteX25" fmla="*/ 903470 w 2167601"/>
              <a:gd name="connsiteY25" fmla="*/ 94721 h 160296"/>
              <a:gd name="connsiteX26" fmla="*/ 958116 w 2167601"/>
              <a:gd name="connsiteY26" fmla="*/ 142081 h 160296"/>
              <a:gd name="connsiteX27" fmla="*/ 998189 w 2167601"/>
              <a:gd name="connsiteY27" fmla="*/ 72863 h 160296"/>
              <a:gd name="connsiteX28" fmla="*/ 1038263 w 2167601"/>
              <a:gd name="connsiteY28" fmla="*/ 153010 h 160296"/>
              <a:gd name="connsiteX29" fmla="*/ 1063764 w 2167601"/>
              <a:gd name="connsiteY29" fmla="*/ 80149 h 160296"/>
              <a:gd name="connsiteX30" fmla="*/ 1103837 w 2167601"/>
              <a:gd name="connsiteY30" fmla="*/ 145724 h 160296"/>
              <a:gd name="connsiteX31" fmla="*/ 1129338 w 2167601"/>
              <a:gd name="connsiteY31" fmla="*/ 69220 h 160296"/>
              <a:gd name="connsiteX32" fmla="*/ 1176698 w 2167601"/>
              <a:gd name="connsiteY32" fmla="*/ 134795 h 160296"/>
              <a:gd name="connsiteX33" fmla="*/ 1198556 w 2167601"/>
              <a:gd name="connsiteY33" fmla="*/ 65577 h 160296"/>
              <a:gd name="connsiteX34" fmla="*/ 1231343 w 2167601"/>
              <a:gd name="connsiteY34" fmla="*/ 149367 h 160296"/>
              <a:gd name="connsiteX35" fmla="*/ 1267773 w 2167601"/>
              <a:gd name="connsiteY35" fmla="*/ 61934 h 160296"/>
              <a:gd name="connsiteX36" fmla="*/ 1307847 w 2167601"/>
              <a:gd name="connsiteY36" fmla="*/ 127509 h 160296"/>
              <a:gd name="connsiteX37" fmla="*/ 1355206 w 2167601"/>
              <a:gd name="connsiteY37" fmla="*/ 65577 h 160296"/>
              <a:gd name="connsiteX38" fmla="*/ 1406208 w 2167601"/>
              <a:gd name="connsiteY38" fmla="*/ 142081 h 160296"/>
              <a:gd name="connsiteX39" fmla="*/ 1438996 w 2167601"/>
              <a:gd name="connsiteY39" fmla="*/ 51005 h 160296"/>
              <a:gd name="connsiteX40" fmla="*/ 1504570 w 2167601"/>
              <a:gd name="connsiteY40" fmla="*/ 138438 h 160296"/>
              <a:gd name="connsiteX41" fmla="*/ 1544643 w 2167601"/>
              <a:gd name="connsiteY41" fmla="*/ 40076 h 160296"/>
              <a:gd name="connsiteX42" fmla="*/ 1592003 w 2167601"/>
              <a:gd name="connsiteY42" fmla="*/ 149367 h 160296"/>
              <a:gd name="connsiteX43" fmla="*/ 1635719 w 2167601"/>
              <a:gd name="connsiteY43" fmla="*/ 32790 h 160296"/>
              <a:gd name="connsiteX44" fmla="*/ 1679435 w 2167601"/>
              <a:gd name="connsiteY44" fmla="*/ 138438 h 160296"/>
              <a:gd name="connsiteX45" fmla="*/ 1712223 w 2167601"/>
              <a:gd name="connsiteY45" fmla="*/ 18218 h 160296"/>
              <a:gd name="connsiteX46" fmla="*/ 1748653 w 2167601"/>
              <a:gd name="connsiteY46" fmla="*/ 123866 h 160296"/>
              <a:gd name="connsiteX47" fmla="*/ 1796012 w 2167601"/>
              <a:gd name="connsiteY47" fmla="*/ 18218 h 160296"/>
              <a:gd name="connsiteX48" fmla="*/ 1828800 w 2167601"/>
              <a:gd name="connsiteY48" fmla="*/ 123866 h 160296"/>
              <a:gd name="connsiteX49" fmla="*/ 1868873 w 2167601"/>
              <a:gd name="connsiteY49" fmla="*/ 7289 h 160296"/>
              <a:gd name="connsiteX50" fmla="*/ 1916232 w 2167601"/>
              <a:gd name="connsiteY50" fmla="*/ 123866 h 160296"/>
              <a:gd name="connsiteX51" fmla="*/ 1959949 w 2167601"/>
              <a:gd name="connsiteY51" fmla="*/ 3646 h 160296"/>
              <a:gd name="connsiteX52" fmla="*/ 2003665 w 2167601"/>
              <a:gd name="connsiteY52" fmla="*/ 123866 h 160296"/>
              <a:gd name="connsiteX53" fmla="*/ 2043738 w 2167601"/>
              <a:gd name="connsiteY53" fmla="*/ 3 h 160296"/>
              <a:gd name="connsiteX54" fmla="*/ 2087455 w 2167601"/>
              <a:gd name="connsiteY54" fmla="*/ 120223 h 160296"/>
              <a:gd name="connsiteX55" fmla="*/ 2131171 w 2167601"/>
              <a:gd name="connsiteY55" fmla="*/ 14575 h 160296"/>
              <a:gd name="connsiteX56" fmla="*/ 2167601 w 2167601"/>
              <a:gd name="connsiteY56" fmla="*/ 123866 h 160296"/>
              <a:gd name="connsiteX0" fmla="*/ 0 w 2131171"/>
              <a:gd name="connsiteY0" fmla="*/ 142081 h 160296"/>
              <a:gd name="connsiteX1" fmla="*/ 43716 w 2131171"/>
              <a:gd name="connsiteY1" fmla="*/ 109293 h 160296"/>
              <a:gd name="connsiteX2" fmla="*/ 65574 w 2131171"/>
              <a:gd name="connsiteY2" fmla="*/ 149367 h 160296"/>
              <a:gd name="connsiteX3" fmla="*/ 94718 w 2131171"/>
              <a:gd name="connsiteY3" fmla="*/ 112936 h 160296"/>
              <a:gd name="connsiteX4" fmla="*/ 138435 w 2131171"/>
              <a:gd name="connsiteY4" fmla="*/ 142081 h 160296"/>
              <a:gd name="connsiteX5" fmla="*/ 167579 w 2131171"/>
              <a:gd name="connsiteY5" fmla="*/ 116580 h 160296"/>
              <a:gd name="connsiteX6" fmla="*/ 204009 w 2131171"/>
              <a:gd name="connsiteY6" fmla="*/ 160296 h 160296"/>
              <a:gd name="connsiteX7" fmla="*/ 240439 w 2131171"/>
              <a:gd name="connsiteY7" fmla="*/ 116580 h 160296"/>
              <a:gd name="connsiteX8" fmla="*/ 291442 w 2131171"/>
              <a:gd name="connsiteY8" fmla="*/ 145724 h 160296"/>
              <a:gd name="connsiteX9" fmla="*/ 331515 w 2131171"/>
              <a:gd name="connsiteY9" fmla="*/ 105650 h 160296"/>
              <a:gd name="connsiteX10" fmla="*/ 371588 w 2131171"/>
              <a:gd name="connsiteY10" fmla="*/ 145724 h 160296"/>
              <a:gd name="connsiteX11" fmla="*/ 415305 w 2131171"/>
              <a:gd name="connsiteY11" fmla="*/ 102007 h 160296"/>
              <a:gd name="connsiteX12" fmla="*/ 444449 w 2131171"/>
              <a:gd name="connsiteY12" fmla="*/ 138438 h 160296"/>
              <a:gd name="connsiteX13" fmla="*/ 480879 w 2131171"/>
              <a:gd name="connsiteY13" fmla="*/ 105650 h 160296"/>
              <a:gd name="connsiteX14" fmla="*/ 510023 w 2131171"/>
              <a:gd name="connsiteY14" fmla="*/ 142081 h 160296"/>
              <a:gd name="connsiteX15" fmla="*/ 539168 w 2131171"/>
              <a:gd name="connsiteY15" fmla="*/ 105650 h 160296"/>
              <a:gd name="connsiteX16" fmla="*/ 561026 w 2131171"/>
              <a:gd name="connsiteY16" fmla="*/ 145724 h 160296"/>
              <a:gd name="connsiteX17" fmla="*/ 601099 w 2131171"/>
              <a:gd name="connsiteY17" fmla="*/ 105650 h 160296"/>
              <a:gd name="connsiteX18" fmla="*/ 644815 w 2131171"/>
              <a:gd name="connsiteY18" fmla="*/ 142081 h 160296"/>
              <a:gd name="connsiteX19" fmla="*/ 673960 w 2131171"/>
              <a:gd name="connsiteY19" fmla="*/ 102007 h 160296"/>
              <a:gd name="connsiteX20" fmla="*/ 703104 w 2131171"/>
              <a:gd name="connsiteY20" fmla="*/ 142081 h 160296"/>
              <a:gd name="connsiteX21" fmla="*/ 724962 w 2131171"/>
              <a:gd name="connsiteY21" fmla="*/ 94721 h 160296"/>
              <a:gd name="connsiteX22" fmla="*/ 779608 w 2131171"/>
              <a:gd name="connsiteY22" fmla="*/ 138438 h 160296"/>
              <a:gd name="connsiteX23" fmla="*/ 819681 w 2131171"/>
              <a:gd name="connsiteY23" fmla="*/ 102007 h 160296"/>
              <a:gd name="connsiteX24" fmla="*/ 867040 w 2131171"/>
              <a:gd name="connsiteY24" fmla="*/ 145724 h 160296"/>
              <a:gd name="connsiteX25" fmla="*/ 903470 w 2131171"/>
              <a:gd name="connsiteY25" fmla="*/ 94721 h 160296"/>
              <a:gd name="connsiteX26" fmla="*/ 958116 w 2131171"/>
              <a:gd name="connsiteY26" fmla="*/ 142081 h 160296"/>
              <a:gd name="connsiteX27" fmla="*/ 998189 w 2131171"/>
              <a:gd name="connsiteY27" fmla="*/ 72863 h 160296"/>
              <a:gd name="connsiteX28" fmla="*/ 1038263 w 2131171"/>
              <a:gd name="connsiteY28" fmla="*/ 153010 h 160296"/>
              <a:gd name="connsiteX29" fmla="*/ 1063764 w 2131171"/>
              <a:gd name="connsiteY29" fmla="*/ 80149 h 160296"/>
              <a:gd name="connsiteX30" fmla="*/ 1103837 w 2131171"/>
              <a:gd name="connsiteY30" fmla="*/ 145724 h 160296"/>
              <a:gd name="connsiteX31" fmla="*/ 1129338 w 2131171"/>
              <a:gd name="connsiteY31" fmla="*/ 69220 h 160296"/>
              <a:gd name="connsiteX32" fmla="*/ 1176698 w 2131171"/>
              <a:gd name="connsiteY32" fmla="*/ 134795 h 160296"/>
              <a:gd name="connsiteX33" fmla="*/ 1198556 w 2131171"/>
              <a:gd name="connsiteY33" fmla="*/ 65577 h 160296"/>
              <a:gd name="connsiteX34" fmla="*/ 1231343 w 2131171"/>
              <a:gd name="connsiteY34" fmla="*/ 149367 h 160296"/>
              <a:gd name="connsiteX35" fmla="*/ 1267773 w 2131171"/>
              <a:gd name="connsiteY35" fmla="*/ 61934 h 160296"/>
              <a:gd name="connsiteX36" fmla="*/ 1307847 w 2131171"/>
              <a:gd name="connsiteY36" fmla="*/ 127509 h 160296"/>
              <a:gd name="connsiteX37" fmla="*/ 1355206 w 2131171"/>
              <a:gd name="connsiteY37" fmla="*/ 65577 h 160296"/>
              <a:gd name="connsiteX38" fmla="*/ 1406208 w 2131171"/>
              <a:gd name="connsiteY38" fmla="*/ 142081 h 160296"/>
              <a:gd name="connsiteX39" fmla="*/ 1438996 w 2131171"/>
              <a:gd name="connsiteY39" fmla="*/ 51005 h 160296"/>
              <a:gd name="connsiteX40" fmla="*/ 1504570 w 2131171"/>
              <a:gd name="connsiteY40" fmla="*/ 138438 h 160296"/>
              <a:gd name="connsiteX41" fmla="*/ 1544643 w 2131171"/>
              <a:gd name="connsiteY41" fmla="*/ 40076 h 160296"/>
              <a:gd name="connsiteX42" fmla="*/ 1592003 w 2131171"/>
              <a:gd name="connsiteY42" fmla="*/ 149367 h 160296"/>
              <a:gd name="connsiteX43" fmla="*/ 1635719 w 2131171"/>
              <a:gd name="connsiteY43" fmla="*/ 32790 h 160296"/>
              <a:gd name="connsiteX44" fmla="*/ 1679435 w 2131171"/>
              <a:gd name="connsiteY44" fmla="*/ 138438 h 160296"/>
              <a:gd name="connsiteX45" fmla="*/ 1712223 w 2131171"/>
              <a:gd name="connsiteY45" fmla="*/ 18218 h 160296"/>
              <a:gd name="connsiteX46" fmla="*/ 1748653 w 2131171"/>
              <a:gd name="connsiteY46" fmla="*/ 123866 h 160296"/>
              <a:gd name="connsiteX47" fmla="*/ 1796012 w 2131171"/>
              <a:gd name="connsiteY47" fmla="*/ 18218 h 160296"/>
              <a:gd name="connsiteX48" fmla="*/ 1828800 w 2131171"/>
              <a:gd name="connsiteY48" fmla="*/ 123866 h 160296"/>
              <a:gd name="connsiteX49" fmla="*/ 1868873 w 2131171"/>
              <a:gd name="connsiteY49" fmla="*/ 7289 h 160296"/>
              <a:gd name="connsiteX50" fmla="*/ 1916232 w 2131171"/>
              <a:gd name="connsiteY50" fmla="*/ 123866 h 160296"/>
              <a:gd name="connsiteX51" fmla="*/ 1959949 w 2131171"/>
              <a:gd name="connsiteY51" fmla="*/ 3646 h 160296"/>
              <a:gd name="connsiteX52" fmla="*/ 2003665 w 2131171"/>
              <a:gd name="connsiteY52" fmla="*/ 123866 h 160296"/>
              <a:gd name="connsiteX53" fmla="*/ 2043738 w 2131171"/>
              <a:gd name="connsiteY53" fmla="*/ 3 h 160296"/>
              <a:gd name="connsiteX54" fmla="*/ 2087455 w 2131171"/>
              <a:gd name="connsiteY54" fmla="*/ 120223 h 160296"/>
              <a:gd name="connsiteX55" fmla="*/ 2131171 w 2131171"/>
              <a:gd name="connsiteY55" fmla="*/ 14575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92368"/>
              <a:gd name="connsiteY0" fmla="*/ 142081 h 160296"/>
              <a:gd name="connsiteX1" fmla="*/ 43716 w 2092368"/>
              <a:gd name="connsiteY1" fmla="*/ 109293 h 160296"/>
              <a:gd name="connsiteX2" fmla="*/ 65574 w 2092368"/>
              <a:gd name="connsiteY2" fmla="*/ 149367 h 160296"/>
              <a:gd name="connsiteX3" fmla="*/ 94718 w 2092368"/>
              <a:gd name="connsiteY3" fmla="*/ 112936 h 160296"/>
              <a:gd name="connsiteX4" fmla="*/ 138435 w 2092368"/>
              <a:gd name="connsiteY4" fmla="*/ 142081 h 160296"/>
              <a:gd name="connsiteX5" fmla="*/ 167579 w 2092368"/>
              <a:gd name="connsiteY5" fmla="*/ 116580 h 160296"/>
              <a:gd name="connsiteX6" fmla="*/ 204009 w 2092368"/>
              <a:gd name="connsiteY6" fmla="*/ 160296 h 160296"/>
              <a:gd name="connsiteX7" fmla="*/ 240439 w 2092368"/>
              <a:gd name="connsiteY7" fmla="*/ 116580 h 160296"/>
              <a:gd name="connsiteX8" fmla="*/ 291442 w 2092368"/>
              <a:gd name="connsiteY8" fmla="*/ 145724 h 160296"/>
              <a:gd name="connsiteX9" fmla="*/ 331515 w 2092368"/>
              <a:gd name="connsiteY9" fmla="*/ 105650 h 160296"/>
              <a:gd name="connsiteX10" fmla="*/ 371588 w 2092368"/>
              <a:gd name="connsiteY10" fmla="*/ 145724 h 160296"/>
              <a:gd name="connsiteX11" fmla="*/ 415305 w 2092368"/>
              <a:gd name="connsiteY11" fmla="*/ 102007 h 160296"/>
              <a:gd name="connsiteX12" fmla="*/ 444449 w 2092368"/>
              <a:gd name="connsiteY12" fmla="*/ 138438 h 160296"/>
              <a:gd name="connsiteX13" fmla="*/ 480879 w 2092368"/>
              <a:gd name="connsiteY13" fmla="*/ 105650 h 160296"/>
              <a:gd name="connsiteX14" fmla="*/ 510023 w 2092368"/>
              <a:gd name="connsiteY14" fmla="*/ 142081 h 160296"/>
              <a:gd name="connsiteX15" fmla="*/ 539168 w 2092368"/>
              <a:gd name="connsiteY15" fmla="*/ 105650 h 160296"/>
              <a:gd name="connsiteX16" fmla="*/ 561026 w 2092368"/>
              <a:gd name="connsiteY16" fmla="*/ 145724 h 160296"/>
              <a:gd name="connsiteX17" fmla="*/ 601099 w 2092368"/>
              <a:gd name="connsiteY17" fmla="*/ 105650 h 160296"/>
              <a:gd name="connsiteX18" fmla="*/ 644815 w 2092368"/>
              <a:gd name="connsiteY18" fmla="*/ 142081 h 160296"/>
              <a:gd name="connsiteX19" fmla="*/ 673960 w 2092368"/>
              <a:gd name="connsiteY19" fmla="*/ 102007 h 160296"/>
              <a:gd name="connsiteX20" fmla="*/ 703104 w 2092368"/>
              <a:gd name="connsiteY20" fmla="*/ 142081 h 160296"/>
              <a:gd name="connsiteX21" fmla="*/ 724962 w 2092368"/>
              <a:gd name="connsiteY21" fmla="*/ 94721 h 160296"/>
              <a:gd name="connsiteX22" fmla="*/ 779608 w 2092368"/>
              <a:gd name="connsiteY22" fmla="*/ 138438 h 160296"/>
              <a:gd name="connsiteX23" fmla="*/ 819681 w 2092368"/>
              <a:gd name="connsiteY23" fmla="*/ 102007 h 160296"/>
              <a:gd name="connsiteX24" fmla="*/ 867040 w 2092368"/>
              <a:gd name="connsiteY24" fmla="*/ 145724 h 160296"/>
              <a:gd name="connsiteX25" fmla="*/ 903470 w 2092368"/>
              <a:gd name="connsiteY25" fmla="*/ 94721 h 160296"/>
              <a:gd name="connsiteX26" fmla="*/ 958116 w 2092368"/>
              <a:gd name="connsiteY26" fmla="*/ 142081 h 160296"/>
              <a:gd name="connsiteX27" fmla="*/ 998189 w 2092368"/>
              <a:gd name="connsiteY27" fmla="*/ 72863 h 160296"/>
              <a:gd name="connsiteX28" fmla="*/ 1038263 w 2092368"/>
              <a:gd name="connsiteY28" fmla="*/ 153010 h 160296"/>
              <a:gd name="connsiteX29" fmla="*/ 1063764 w 2092368"/>
              <a:gd name="connsiteY29" fmla="*/ 80149 h 160296"/>
              <a:gd name="connsiteX30" fmla="*/ 1103837 w 2092368"/>
              <a:gd name="connsiteY30" fmla="*/ 145724 h 160296"/>
              <a:gd name="connsiteX31" fmla="*/ 1129338 w 2092368"/>
              <a:gd name="connsiteY31" fmla="*/ 69220 h 160296"/>
              <a:gd name="connsiteX32" fmla="*/ 1176698 w 2092368"/>
              <a:gd name="connsiteY32" fmla="*/ 134795 h 160296"/>
              <a:gd name="connsiteX33" fmla="*/ 1198556 w 2092368"/>
              <a:gd name="connsiteY33" fmla="*/ 65577 h 160296"/>
              <a:gd name="connsiteX34" fmla="*/ 1231343 w 2092368"/>
              <a:gd name="connsiteY34" fmla="*/ 149367 h 160296"/>
              <a:gd name="connsiteX35" fmla="*/ 1267773 w 2092368"/>
              <a:gd name="connsiteY35" fmla="*/ 61934 h 160296"/>
              <a:gd name="connsiteX36" fmla="*/ 1307847 w 2092368"/>
              <a:gd name="connsiteY36" fmla="*/ 127509 h 160296"/>
              <a:gd name="connsiteX37" fmla="*/ 1355206 w 2092368"/>
              <a:gd name="connsiteY37" fmla="*/ 65577 h 160296"/>
              <a:gd name="connsiteX38" fmla="*/ 1406208 w 2092368"/>
              <a:gd name="connsiteY38" fmla="*/ 142081 h 160296"/>
              <a:gd name="connsiteX39" fmla="*/ 1438996 w 2092368"/>
              <a:gd name="connsiteY39" fmla="*/ 51005 h 160296"/>
              <a:gd name="connsiteX40" fmla="*/ 1504570 w 2092368"/>
              <a:gd name="connsiteY40" fmla="*/ 138438 h 160296"/>
              <a:gd name="connsiteX41" fmla="*/ 1544643 w 2092368"/>
              <a:gd name="connsiteY41" fmla="*/ 40076 h 160296"/>
              <a:gd name="connsiteX42" fmla="*/ 1592003 w 2092368"/>
              <a:gd name="connsiteY42" fmla="*/ 149367 h 160296"/>
              <a:gd name="connsiteX43" fmla="*/ 1635719 w 2092368"/>
              <a:gd name="connsiteY43" fmla="*/ 32790 h 160296"/>
              <a:gd name="connsiteX44" fmla="*/ 1679435 w 2092368"/>
              <a:gd name="connsiteY44" fmla="*/ 138438 h 160296"/>
              <a:gd name="connsiteX45" fmla="*/ 1712223 w 2092368"/>
              <a:gd name="connsiteY45" fmla="*/ 18218 h 160296"/>
              <a:gd name="connsiteX46" fmla="*/ 1748653 w 2092368"/>
              <a:gd name="connsiteY46" fmla="*/ 123866 h 160296"/>
              <a:gd name="connsiteX47" fmla="*/ 1796012 w 2092368"/>
              <a:gd name="connsiteY47" fmla="*/ 18218 h 160296"/>
              <a:gd name="connsiteX48" fmla="*/ 1828800 w 2092368"/>
              <a:gd name="connsiteY48" fmla="*/ 123866 h 160296"/>
              <a:gd name="connsiteX49" fmla="*/ 1868873 w 2092368"/>
              <a:gd name="connsiteY49" fmla="*/ 7289 h 160296"/>
              <a:gd name="connsiteX50" fmla="*/ 1916232 w 2092368"/>
              <a:gd name="connsiteY50" fmla="*/ 123866 h 160296"/>
              <a:gd name="connsiteX51" fmla="*/ 1959949 w 2092368"/>
              <a:gd name="connsiteY51" fmla="*/ 3646 h 160296"/>
              <a:gd name="connsiteX52" fmla="*/ 2003665 w 2092368"/>
              <a:gd name="connsiteY52" fmla="*/ 123866 h 160296"/>
              <a:gd name="connsiteX53" fmla="*/ 2043738 w 2092368"/>
              <a:gd name="connsiteY53" fmla="*/ 3 h 160296"/>
              <a:gd name="connsiteX54" fmla="*/ 2087455 w 2092368"/>
              <a:gd name="connsiteY54" fmla="*/ 120223 h 160296"/>
              <a:gd name="connsiteX55" fmla="*/ 2091958 w 2092368"/>
              <a:gd name="connsiteY55" fmla="*/ 108092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43738"/>
              <a:gd name="connsiteY0" fmla="*/ 142078 h 160293"/>
              <a:gd name="connsiteX1" fmla="*/ 43716 w 2043738"/>
              <a:gd name="connsiteY1" fmla="*/ 109290 h 160293"/>
              <a:gd name="connsiteX2" fmla="*/ 65574 w 2043738"/>
              <a:gd name="connsiteY2" fmla="*/ 149364 h 160293"/>
              <a:gd name="connsiteX3" fmla="*/ 94718 w 2043738"/>
              <a:gd name="connsiteY3" fmla="*/ 112933 h 160293"/>
              <a:gd name="connsiteX4" fmla="*/ 138435 w 2043738"/>
              <a:gd name="connsiteY4" fmla="*/ 142078 h 160293"/>
              <a:gd name="connsiteX5" fmla="*/ 167579 w 2043738"/>
              <a:gd name="connsiteY5" fmla="*/ 116577 h 160293"/>
              <a:gd name="connsiteX6" fmla="*/ 204009 w 2043738"/>
              <a:gd name="connsiteY6" fmla="*/ 160293 h 160293"/>
              <a:gd name="connsiteX7" fmla="*/ 240439 w 2043738"/>
              <a:gd name="connsiteY7" fmla="*/ 116577 h 160293"/>
              <a:gd name="connsiteX8" fmla="*/ 291442 w 2043738"/>
              <a:gd name="connsiteY8" fmla="*/ 145721 h 160293"/>
              <a:gd name="connsiteX9" fmla="*/ 331515 w 2043738"/>
              <a:gd name="connsiteY9" fmla="*/ 105647 h 160293"/>
              <a:gd name="connsiteX10" fmla="*/ 371588 w 2043738"/>
              <a:gd name="connsiteY10" fmla="*/ 145721 h 160293"/>
              <a:gd name="connsiteX11" fmla="*/ 415305 w 2043738"/>
              <a:gd name="connsiteY11" fmla="*/ 102004 h 160293"/>
              <a:gd name="connsiteX12" fmla="*/ 444449 w 2043738"/>
              <a:gd name="connsiteY12" fmla="*/ 138435 h 160293"/>
              <a:gd name="connsiteX13" fmla="*/ 480879 w 2043738"/>
              <a:gd name="connsiteY13" fmla="*/ 105647 h 160293"/>
              <a:gd name="connsiteX14" fmla="*/ 510023 w 2043738"/>
              <a:gd name="connsiteY14" fmla="*/ 142078 h 160293"/>
              <a:gd name="connsiteX15" fmla="*/ 539168 w 2043738"/>
              <a:gd name="connsiteY15" fmla="*/ 105647 h 160293"/>
              <a:gd name="connsiteX16" fmla="*/ 561026 w 2043738"/>
              <a:gd name="connsiteY16" fmla="*/ 145721 h 160293"/>
              <a:gd name="connsiteX17" fmla="*/ 601099 w 2043738"/>
              <a:gd name="connsiteY17" fmla="*/ 105647 h 160293"/>
              <a:gd name="connsiteX18" fmla="*/ 644815 w 2043738"/>
              <a:gd name="connsiteY18" fmla="*/ 142078 h 160293"/>
              <a:gd name="connsiteX19" fmla="*/ 673960 w 2043738"/>
              <a:gd name="connsiteY19" fmla="*/ 102004 h 160293"/>
              <a:gd name="connsiteX20" fmla="*/ 703104 w 2043738"/>
              <a:gd name="connsiteY20" fmla="*/ 142078 h 160293"/>
              <a:gd name="connsiteX21" fmla="*/ 724962 w 2043738"/>
              <a:gd name="connsiteY21" fmla="*/ 94718 h 160293"/>
              <a:gd name="connsiteX22" fmla="*/ 779608 w 2043738"/>
              <a:gd name="connsiteY22" fmla="*/ 138435 h 160293"/>
              <a:gd name="connsiteX23" fmla="*/ 819681 w 2043738"/>
              <a:gd name="connsiteY23" fmla="*/ 102004 h 160293"/>
              <a:gd name="connsiteX24" fmla="*/ 867040 w 2043738"/>
              <a:gd name="connsiteY24" fmla="*/ 145721 h 160293"/>
              <a:gd name="connsiteX25" fmla="*/ 903470 w 2043738"/>
              <a:gd name="connsiteY25" fmla="*/ 94718 h 160293"/>
              <a:gd name="connsiteX26" fmla="*/ 958116 w 2043738"/>
              <a:gd name="connsiteY26" fmla="*/ 142078 h 160293"/>
              <a:gd name="connsiteX27" fmla="*/ 998189 w 2043738"/>
              <a:gd name="connsiteY27" fmla="*/ 72860 h 160293"/>
              <a:gd name="connsiteX28" fmla="*/ 1038263 w 2043738"/>
              <a:gd name="connsiteY28" fmla="*/ 153007 h 160293"/>
              <a:gd name="connsiteX29" fmla="*/ 1063764 w 2043738"/>
              <a:gd name="connsiteY29" fmla="*/ 80146 h 160293"/>
              <a:gd name="connsiteX30" fmla="*/ 1103837 w 2043738"/>
              <a:gd name="connsiteY30" fmla="*/ 145721 h 160293"/>
              <a:gd name="connsiteX31" fmla="*/ 1129338 w 2043738"/>
              <a:gd name="connsiteY31" fmla="*/ 69217 h 160293"/>
              <a:gd name="connsiteX32" fmla="*/ 1176698 w 2043738"/>
              <a:gd name="connsiteY32" fmla="*/ 134792 h 160293"/>
              <a:gd name="connsiteX33" fmla="*/ 1198556 w 2043738"/>
              <a:gd name="connsiteY33" fmla="*/ 65574 h 160293"/>
              <a:gd name="connsiteX34" fmla="*/ 1231343 w 2043738"/>
              <a:gd name="connsiteY34" fmla="*/ 149364 h 160293"/>
              <a:gd name="connsiteX35" fmla="*/ 1267773 w 2043738"/>
              <a:gd name="connsiteY35" fmla="*/ 61931 h 160293"/>
              <a:gd name="connsiteX36" fmla="*/ 1307847 w 2043738"/>
              <a:gd name="connsiteY36" fmla="*/ 127506 h 160293"/>
              <a:gd name="connsiteX37" fmla="*/ 1355206 w 2043738"/>
              <a:gd name="connsiteY37" fmla="*/ 65574 h 160293"/>
              <a:gd name="connsiteX38" fmla="*/ 1406208 w 2043738"/>
              <a:gd name="connsiteY38" fmla="*/ 142078 h 160293"/>
              <a:gd name="connsiteX39" fmla="*/ 1438996 w 2043738"/>
              <a:gd name="connsiteY39" fmla="*/ 51002 h 160293"/>
              <a:gd name="connsiteX40" fmla="*/ 1504570 w 2043738"/>
              <a:gd name="connsiteY40" fmla="*/ 138435 h 160293"/>
              <a:gd name="connsiteX41" fmla="*/ 1544643 w 2043738"/>
              <a:gd name="connsiteY41" fmla="*/ 40073 h 160293"/>
              <a:gd name="connsiteX42" fmla="*/ 1592003 w 2043738"/>
              <a:gd name="connsiteY42" fmla="*/ 149364 h 160293"/>
              <a:gd name="connsiteX43" fmla="*/ 1635719 w 2043738"/>
              <a:gd name="connsiteY43" fmla="*/ 32787 h 160293"/>
              <a:gd name="connsiteX44" fmla="*/ 1679435 w 2043738"/>
              <a:gd name="connsiteY44" fmla="*/ 138435 h 160293"/>
              <a:gd name="connsiteX45" fmla="*/ 1712223 w 2043738"/>
              <a:gd name="connsiteY45" fmla="*/ 18215 h 160293"/>
              <a:gd name="connsiteX46" fmla="*/ 1748653 w 2043738"/>
              <a:gd name="connsiteY46" fmla="*/ 123863 h 160293"/>
              <a:gd name="connsiteX47" fmla="*/ 1796012 w 2043738"/>
              <a:gd name="connsiteY47" fmla="*/ 18215 h 160293"/>
              <a:gd name="connsiteX48" fmla="*/ 1828800 w 2043738"/>
              <a:gd name="connsiteY48" fmla="*/ 123863 h 160293"/>
              <a:gd name="connsiteX49" fmla="*/ 1868873 w 2043738"/>
              <a:gd name="connsiteY49" fmla="*/ 7286 h 160293"/>
              <a:gd name="connsiteX50" fmla="*/ 1916232 w 2043738"/>
              <a:gd name="connsiteY50" fmla="*/ 123863 h 160293"/>
              <a:gd name="connsiteX51" fmla="*/ 1959949 w 2043738"/>
              <a:gd name="connsiteY51" fmla="*/ 3643 h 160293"/>
              <a:gd name="connsiteX52" fmla="*/ 2003665 w 2043738"/>
              <a:gd name="connsiteY52" fmla="*/ 123863 h 160293"/>
              <a:gd name="connsiteX53" fmla="*/ 2043738 w 2043738"/>
              <a:gd name="connsiteY53" fmla="*/ 0 h 160293"/>
              <a:gd name="connsiteX0" fmla="*/ 0 w 2003665"/>
              <a:gd name="connsiteY0" fmla="*/ 138435 h 156650"/>
              <a:gd name="connsiteX1" fmla="*/ 43716 w 2003665"/>
              <a:gd name="connsiteY1" fmla="*/ 105647 h 156650"/>
              <a:gd name="connsiteX2" fmla="*/ 65574 w 2003665"/>
              <a:gd name="connsiteY2" fmla="*/ 145721 h 156650"/>
              <a:gd name="connsiteX3" fmla="*/ 94718 w 2003665"/>
              <a:gd name="connsiteY3" fmla="*/ 109290 h 156650"/>
              <a:gd name="connsiteX4" fmla="*/ 138435 w 2003665"/>
              <a:gd name="connsiteY4" fmla="*/ 138435 h 156650"/>
              <a:gd name="connsiteX5" fmla="*/ 167579 w 2003665"/>
              <a:gd name="connsiteY5" fmla="*/ 112934 h 156650"/>
              <a:gd name="connsiteX6" fmla="*/ 204009 w 2003665"/>
              <a:gd name="connsiteY6" fmla="*/ 156650 h 156650"/>
              <a:gd name="connsiteX7" fmla="*/ 240439 w 2003665"/>
              <a:gd name="connsiteY7" fmla="*/ 112934 h 156650"/>
              <a:gd name="connsiteX8" fmla="*/ 291442 w 2003665"/>
              <a:gd name="connsiteY8" fmla="*/ 142078 h 156650"/>
              <a:gd name="connsiteX9" fmla="*/ 331515 w 2003665"/>
              <a:gd name="connsiteY9" fmla="*/ 102004 h 156650"/>
              <a:gd name="connsiteX10" fmla="*/ 371588 w 2003665"/>
              <a:gd name="connsiteY10" fmla="*/ 142078 h 156650"/>
              <a:gd name="connsiteX11" fmla="*/ 415305 w 2003665"/>
              <a:gd name="connsiteY11" fmla="*/ 98361 h 156650"/>
              <a:gd name="connsiteX12" fmla="*/ 444449 w 2003665"/>
              <a:gd name="connsiteY12" fmla="*/ 134792 h 156650"/>
              <a:gd name="connsiteX13" fmla="*/ 480879 w 2003665"/>
              <a:gd name="connsiteY13" fmla="*/ 102004 h 156650"/>
              <a:gd name="connsiteX14" fmla="*/ 510023 w 2003665"/>
              <a:gd name="connsiteY14" fmla="*/ 138435 h 156650"/>
              <a:gd name="connsiteX15" fmla="*/ 539168 w 2003665"/>
              <a:gd name="connsiteY15" fmla="*/ 102004 h 156650"/>
              <a:gd name="connsiteX16" fmla="*/ 561026 w 2003665"/>
              <a:gd name="connsiteY16" fmla="*/ 142078 h 156650"/>
              <a:gd name="connsiteX17" fmla="*/ 601099 w 2003665"/>
              <a:gd name="connsiteY17" fmla="*/ 102004 h 156650"/>
              <a:gd name="connsiteX18" fmla="*/ 644815 w 2003665"/>
              <a:gd name="connsiteY18" fmla="*/ 138435 h 156650"/>
              <a:gd name="connsiteX19" fmla="*/ 673960 w 2003665"/>
              <a:gd name="connsiteY19" fmla="*/ 98361 h 156650"/>
              <a:gd name="connsiteX20" fmla="*/ 703104 w 2003665"/>
              <a:gd name="connsiteY20" fmla="*/ 138435 h 156650"/>
              <a:gd name="connsiteX21" fmla="*/ 724962 w 2003665"/>
              <a:gd name="connsiteY21" fmla="*/ 91075 h 156650"/>
              <a:gd name="connsiteX22" fmla="*/ 779608 w 2003665"/>
              <a:gd name="connsiteY22" fmla="*/ 134792 h 156650"/>
              <a:gd name="connsiteX23" fmla="*/ 819681 w 2003665"/>
              <a:gd name="connsiteY23" fmla="*/ 98361 h 156650"/>
              <a:gd name="connsiteX24" fmla="*/ 867040 w 2003665"/>
              <a:gd name="connsiteY24" fmla="*/ 142078 h 156650"/>
              <a:gd name="connsiteX25" fmla="*/ 903470 w 2003665"/>
              <a:gd name="connsiteY25" fmla="*/ 91075 h 156650"/>
              <a:gd name="connsiteX26" fmla="*/ 958116 w 2003665"/>
              <a:gd name="connsiteY26" fmla="*/ 138435 h 156650"/>
              <a:gd name="connsiteX27" fmla="*/ 998189 w 2003665"/>
              <a:gd name="connsiteY27" fmla="*/ 69217 h 156650"/>
              <a:gd name="connsiteX28" fmla="*/ 1038263 w 2003665"/>
              <a:gd name="connsiteY28" fmla="*/ 149364 h 156650"/>
              <a:gd name="connsiteX29" fmla="*/ 1063764 w 2003665"/>
              <a:gd name="connsiteY29" fmla="*/ 76503 h 156650"/>
              <a:gd name="connsiteX30" fmla="*/ 1103837 w 2003665"/>
              <a:gd name="connsiteY30" fmla="*/ 142078 h 156650"/>
              <a:gd name="connsiteX31" fmla="*/ 1129338 w 2003665"/>
              <a:gd name="connsiteY31" fmla="*/ 65574 h 156650"/>
              <a:gd name="connsiteX32" fmla="*/ 1176698 w 2003665"/>
              <a:gd name="connsiteY32" fmla="*/ 131149 h 156650"/>
              <a:gd name="connsiteX33" fmla="*/ 1198556 w 2003665"/>
              <a:gd name="connsiteY33" fmla="*/ 61931 h 156650"/>
              <a:gd name="connsiteX34" fmla="*/ 1231343 w 2003665"/>
              <a:gd name="connsiteY34" fmla="*/ 145721 h 156650"/>
              <a:gd name="connsiteX35" fmla="*/ 1267773 w 2003665"/>
              <a:gd name="connsiteY35" fmla="*/ 58288 h 156650"/>
              <a:gd name="connsiteX36" fmla="*/ 1307847 w 2003665"/>
              <a:gd name="connsiteY36" fmla="*/ 123863 h 156650"/>
              <a:gd name="connsiteX37" fmla="*/ 1355206 w 2003665"/>
              <a:gd name="connsiteY37" fmla="*/ 61931 h 156650"/>
              <a:gd name="connsiteX38" fmla="*/ 1406208 w 2003665"/>
              <a:gd name="connsiteY38" fmla="*/ 138435 h 156650"/>
              <a:gd name="connsiteX39" fmla="*/ 1438996 w 2003665"/>
              <a:gd name="connsiteY39" fmla="*/ 47359 h 156650"/>
              <a:gd name="connsiteX40" fmla="*/ 1504570 w 2003665"/>
              <a:gd name="connsiteY40" fmla="*/ 134792 h 156650"/>
              <a:gd name="connsiteX41" fmla="*/ 1544643 w 2003665"/>
              <a:gd name="connsiteY41" fmla="*/ 36430 h 156650"/>
              <a:gd name="connsiteX42" fmla="*/ 1592003 w 2003665"/>
              <a:gd name="connsiteY42" fmla="*/ 145721 h 156650"/>
              <a:gd name="connsiteX43" fmla="*/ 1635719 w 2003665"/>
              <a:gd name="connsiteY43" fmla="*/ 29144 h 156650"/>
              <a:gd name="connsiteX44" fmla="*/ 1679435 w 2003665"/>
              <a:gd name="connsiteY44" fmla="*/ 134792 h 156650"/>
              <a:gd name="connsiteX45" fmla="*/ 1712223 w 2003665"/>
              <a:gd name="connsiteY45" fmla="*/ 14572 h 156650"/>
              <a:gd name="connsiteX46" fmla="*/ 1748653 w 2003665"/>
              <a:gd name="connsiteY46" fmla="*/ 120220 h 156650"/>
              <a:gd name="connsiteX47" fmla="*/ 1796012 w 2003665"/>
              <a:gd name="connsiteY47" fmla="*/ 14572 h 156650"/>
              <a:gd name="connsiteX48" fmla="*/ 1828800 w 2003665"/>
              <a:gd name="connsiteY48" fmla="*/ 120220 h 156650"/>
              <a:gd name="connsiteX49" fmla="*/ 1868873 w 2003665"/>
              <a:gd name="connsiteY49" fmla="*/ 3643 h 156650"/>
              <a:gd name="connsiteX50" fmla="*/ 1916232 w 2003665"/>
              <a:gd name="connsiteY50" fmla="*/ 120220 h 156650"/>
              <a:gd name="connsiteX51" fmla="*/ 1959949 w 2003665"/>
              <a:gd name="connsiteY51" fmla="*/ 0 h 156650"/>
              <a:gd name="connsiteX52" fmla="*/ 2003665 w 2003665"/>
              <a:gd name="connsiteY52" fmla="*/ 120220 h 156650"/>
              <a:gd name="connsiteX0" fmla="*/ 0 w 1959949"/>
              <a:gd name="connsiteY0" fmla="*/ 138435 h 156650"/>
              <a:gd name="connsiteX1" fmla="*/ 43716 w 1959949"/>
              <a:gd name="connsiteY1" fmla="*/ 105647 h 156650"/>
              <a:gd name="connsiteX2" fmla="*/ 65574 w 1959949"/>
              <a:gd name="connsiteY2" fmla="*/ 145721 h 156650"/>
              <a:gd name="connsiteX3" fmla="*/ 94718 w 1959949"/>
              <a:gd name="connsiteY3" fmla="*/ 109290 h 156650"/>
              <a:gd name="connsiteX4" fmla="*/ 138435 w 1959949"/>
              <a:gd name="connsiteY4" fmla="*/ 138435 h 156650"/>
              <a:gd name="connsiteX5" fmla="*/ 167579 w 1959949"/>
              <a:gd name="connsiteY5" fmla="*/ 112934 h 156650"/>
              <a:gd name="connsiteX6" fmla="*/ 204009 w 1959949"/>
              <a:gd name="connsiteY6" fmla="*/ 156650 h 156650"/>
              <a:gd name="connsiteX7" fmla="*/ 240439 w 1959949"/>
              <a:gd name="connsiteY7" fmla="*/ 112934 h 156650"/>
              <a:gd name="connsiteX8" fmla="*/ 291442 w 1959949"/>
              <a:gd name="connsiteY8" fmla="*/ 142078 h 156650"/>
              <a:gd name="connsiteX9" fmla="*/ 331515 w 1959949"/>
              <a:gd name="connsiteY9" fmla="*/ 102004 h 156650"/>
              <a:gd name="connsiteX10" fmla="*/ 371588 w 1959949"/>
              <a:gd name="connsiteY10" fmla="*/ 142078 h 156650"/>
              <a:gd name="connsiteX11" fmla="*/ 415305 w 1959949"/>
              <a:gd name="connsiteY11" fmla="*/ 98361 h 156650"/>
              <a:gd name="connsiteX12" fmla="*/ 444449 w 1959949"/>
              <a:gd name="connsiteY12" fmla="*/ 134792 h 156650"/>
              <a:gd name="connsiteX13" fmla="*/ 480879 w 1959949"/>
              <a:gd name="connsiteY13" fmla="*/ 102004 h 156650"/>
              <a:gd name="connsiteX14" fmla="*/ 510023 w 1959949"/>
              <a:gd name="connsiteY14" fmla="*/ 138435 h 156650"/>
              <a:gd name="connsiteX15" fmla="*/ 539168 w 1959949"/>
              <a:gd name="connsiteY15" fmla="*/ 102004 h 156650"/>
              <a:gd name="connsiteX16" fmla="*/ 561026 w 1959949"/>
              <a:gd name="connsiteY16" fmla="*/ 142078 h 156650"/>
              <a:gd name="connsiteX17" fmla="*/ 601099 w 1959949"/>
              <a:gd name="connsiteY17" fmla="*/ 102004 h 156650"/>
              <a:gd name="connsiteX18" fmla="*/ 644815 w 1959949"/>
              <a:gd name="connsiteY18" fmla="*/ 138435 h 156650"/>
              <a:gd name="connsiteX19" fmla="*/ 673960 w 1959949"/>
              <a:gd name="connsiteY19" fmla="*/ 98361 h 156650"/>
              <a:gd name="connsiteX20" fmla="*/ 703104 w 1959949"/>
              <a:gd name="connsiteY20" fmla="*/ 138435 h 156650"/>
              <a:gd name="connsiteX21" fmla="*/ 724962 w 1959949"/>
              <a:gd name="connsiteY21" fmla="*/ 91075 h 156650"/>
              <a:gd name="connsiteX22" fmla="*/ 779608 w 1959949"/>
              <a:gd name="connsiteY22" fmla="*/ 134792 h 156650"/>
              <a:gd name="connsiteX23" fmla="*/ 819681 w 1959949"/>
              <a:gd name="connsiteY23" fmla="*/ 98361 h 156650"/>
              <a:gd name="connsiteX24" fmla="*/ 867040 w 1959949"/>
              <a:gd name="connsiteY24" fmla="*/ 142078 h 156650"/>
              <a:gd name="connsiteX25" fmla="*/ 903470 w 1959949"/>
              <a:gd name="connsiteY25" fmla="*/ 91075 h 156650"/>
              <a:gd name="connsiteX26" fmla="*/ 958116 w 1959949"/>
              <a:gd name="connsiteY26" fmla="*/ 138435 h 156650"/>
              <a:gd name="connsiteX27" fmla="*/ 998189 w 1959949"/>
              <a:gd name="connsiteY27" fmla="*/ 69217 h 156650"/>
              <a:gd name="connsiteX28" fmla="*/ 1038263 w 1959949"/>
              <a:gd name="connsiteY28" fmla="*/ 149364 h 156650"/>
              <a:gd name="connsiteX29" fmla="*/ 1063764 w 1959949"/>
              <a:gd name="connsiteY29" fmla="*/ 76503 h 156650"/>
              <a:gd name="connsiteX30" fmla="*/ 1103837 w 1959949"/>
              <a:gd name="connsiteY30" fmla="*/ 142078 h 156650"/>
              <a:gd name="connsiteX31" fmla="*/ 1129338 w 1959949"/>
              <a:gd name="connsiteY31" fmla="*/ 65574 h 156650"/>
              <a:gd name="connsiteX32" fmla="*/ 1176698 w 1959949"/>
              <a:gd name="connsiteY32" fmla="*/ 131149 h 156650"/>
              <a:gd name="connsiteX33" fmla="*/ 1198556 w 1959949"/>
              <a:gd name="connsiteY33" fmla="*/ 61931 h 156650"/>
              <a:gd name="connsiteX34" fmla="*/ 1231343 w 1959949"/>
              <a:gd name="connsiteY34" fmla="*/ 145721 h 156650"/>
              <a:gd name="connsiteX35" fmla="*/ 1267773 w 1959949"/>
              <a:gd name="connsiteY35" fmla="*/ 58288 h 156650"/>
              <a:gd name="connsiteX36" fmla="*/ 1307847 w 1959949"/>
              <a:gd name="connsiteY36" fmla="*/ 123863 h 156650"/>
              <a:gd name="connsiteX37" fmla="*/ 1355206 w 1959949"/>
              <a:gd name="connsiteY37" fmla="*/ 61931 h 156650"/>
              <a:gd name="connsiteX38" fmla="*/ 1406208 w 1959949"/>
              <a:gd name="connsiteY38" fmla="*/ 138435 h 156650"/>
              <a:gd name="connsiteX39" fmla="*/ 1438996 w 1959949"/>
              <a:gd name="connsiteY39" fmla="*/ 47359 h 156650"/>
              <a:gd name="connsiteX40" fmla="*/ 1504570 w 1959949"/>
              <a:gd name="connsiteY40" fmla="*/ 134792 h 156650"/>
              <a:gd name="connsiteX41" fmla="*/ 1544643 w 1959949"/>
              <a:gd name="connsiteY41" fmla="*/ 36430 h 156650"/>
              <a:gd name="connsiteX42" fmla="*/ 1592003 w 1959949"/>
              <a:gd name="connsiteY42" fmla="*/ 145721 h 156650"/>
              <a:gd name="connsiteX43" fmla="*/ 1635719 w 1959949"/>
              <a:gd name="connsiteY43" fmla="*/ 29144 h 156650"/>
              <a:gd name="connsiteX44" fmla="*/ 1679435 w 1959949"/>
              <a:gd name="connsiteY44" fmla="*/ 134792 h 156650"/>
              <a:gd name="connsiteX45" fmla="*/ 1712223 w 1959949"/>
              <a:gd name="connsiteY45" fmla="*/ 14572 h 156650"/>
              <a:gd name="connsiteX46" fmla="*/ 1748653 w 1959949"/>
              <a:gd name="connsiteY46" fmla="*/ 120220 h 156650"/>
              <a:gd name="connsiteX47" fmla="*/ 1796012 w 1959949"/>
              <a:gd name="connsiteY47" fmla="*/ 14572 h 156650"/>
              <a:gd name="connsiteX48" fmla="*/ 1828800 w 1959949"/>
              <a:gd name="connsiteY48" fmla="*/ 120220 h 156650"/>
              <a:gd name="connsiteX49" fmla="*/ 1868873 w 1959949"/>
              <a:gd name="connsiteY49" fmla="*/ 3643 h 156650"/>
              <a:gd name="connsiteX50" fmla="*/ 1916232 w 1959949"/>
              <a:gd name="connsiteY50" fmla="*/ 120220 h 156650"/>
              <a:gd name="connsiteX51" fmla="*/ 1959949 w 1959949"/>
              <a:gd name="connsiteY51" fmla="*/ 0 h 156650"/>
              <a:gd name="connsiteX0" fmla="*/ 0 w 1916232"/>
              <a:gd name="connsiteY0" fmla="*/ 134792 h 153007"/>
              <a:gd name="connsiteX1" fmla="*/ 43716 w 1916232"/>
              <a:gd name="connsiteY1" fmla="*/ 102004 h 153007"/>
              <a:gd name="connsiteX2" fmla="*/ 65574 w 1916232"/>
              <a:gd name="connsiteY2" fmla="*/ 142078 h 153007"/>
              <a:gd name="connsiteX3" fmla="*/ 94718 w 1916232"/>
              <a:gd name="connsiteY3" fmla="*/ 105647 h 153007"/>
              <a:gd name="connsiteX4" fmla="*/ 138435 w 1916232"/>
              <a:gd name="connsiteY4" fmla="*/ 134792 h 153007"/>
              <a:gd name="connsiteX5" fmla="*/ 167579 w 1916232"/>
              <a:gd name="connsiteY5" fmla="*/ 109291 h 153007"/>
              <a:gd name="connsiteX6" fmla="*/ 204009 w 1916232"/>
              <a:gd name="connsiteY6" fmla="*/ 153007 h 153007"/>
              <a:gd name="connsiteX7" fmla="*/ 240439 w 1916232"/>
              <a:gd name="connsiteY7" fmla="*/ 109291 h 153007"/>
              <a:gd name="connsiteX8" fmla="*/ 291442 w 1916232"/>
              <a:gd name="connsiteY8" fmla="*/ 138435 h 153007"/>
              <a:gd name="connsiteX9" fmla="*/ 331515 w 1916232"/>
              <a:gd name="connsiteY9" fmla="*/ 98361 h 153007"/>
              <a:gd name="connsiteX10" fmla="*/ 371588 w 1916232"/>
              <a:gd name="connsiteY10" fmla="*/ 138435 h 153007"/>
              <a:gd name="connsiteX11" fmla="*/ 415305 w 1916232"/>
              <a:gd name="connsiteY11" fmla="*/ 94718 h 153007"/>
              <a:gd name="connsiteX12" fmla="*/ 444449 w 1916232"/>
              <a:gd name="connsiteY12" fmla="*/ 131149 h 153007"/>
              <a:gd name="connsiteX13" fmla="*/ 480879 w 1916232"/>
              <a:gd name="connsiteY13" fmla="*/ 98361 h 153007"/>
              <a:gd name="connsiteX14" fmla="*/ 510023 w 1916232"/>
              <a:gd name="connsiteY14" fmla="*/ 134792 h 153007"/>
              <a:gd name="connsiteX15" fmla="*/ 539168 w 1916232"/>
              <a:gd name="connsiteY15" fmla="*/ 98361 h 153007"/>
              <a:gd name="connsiteX16" fmla="*/ 561026 w 1916232"/>
              <a:gd name="connsiteY16" fmla="*/ 138435 h 153007"/>
              <a:gd name="connsiteX17" fmla="*/ 601099 w 1916232"/>
              <a:gd name="connsiteY17" fmla="*/ 98361 h 153007"/>
              <a:gd name="connsiteX18" fmla="*/ 644815 w 1916232"/>
              <a:gd name="connsiteY18" fmla="*/ 134792 h 153007"/>
              <a:gd name="connsiteX19" fmla="*/ 673960 w 1916232"/>
              <a:gd name="connsiteY19" fmla="*/ 94718 h 153007"/>
              <a:gd name="connsiteX20" fmla="*/ 703104 w 1916232"/>
              <a:gd name="connsiteY20" fmla="*/ 134792 h 153007"/>
              <a:gd name="connsiteX21" fmla="*/ 724962 w 1916232"/>
              <a:gd name="connsiteY21" fmla="*/ 87432 h 153007"/>
              <a:gd name="connsiteX22" fmla="*/ 779608 w 1916232"/>
              <a:gd name="connsiteY22" fmla="*/ 131149 h 153007"/>
              <a:gd name="connsiteX23" fmla="*/ 819681 w 1916232"/>
              <a:gd name="connsiteY23" fmla="*/ 94718 h 153007"/>
              <a:gd name="connsiteX24" fmla="*/ 867040 w 1916232"/>
              <a:gd name="connsiteY24" fmla="*/ 138435 h 153007"/>
              <a:gd name="connsiteX25" fmla="*/ 903470 w 1916232"/>
              <a:gd name="connsiteY25" fmla="*/ 87432 h 153007"/>
              <a:gd name="connsiteX26" fmla="*/ 958116 w 1916232"/>
              <a:gd name="connsiteY26" fmla="*/ 134792 h 153007"/>
              <a:gd name="connsiteX27" fmla="*/ 998189 w 1916232"/>
              <a:gd name="connsiteY27" fmla="*/ 65574 h 153007"/>
              <a:gd name="connsiteX28" fmla="*/ 1038263 w 1916232"/>
              <a:gd name="connsiteY28" fmla="*/ 145721 h 153007"/>
              <a:gd name="connsiteX29" fmla="*/ 1063764 w 1916232"/>
              <a:gd name="connsiteY29" fmla="*/ 72860 h 153007"/>
              <a:gd name="connsiteX30" fmla="*/ 1103837 w 1916232"/>
              <a:gd name="connsiteY30" fmla="*/ 138435 h 153007"/>
              <a:gd name="connsiteX31" fmla="*/ 1129338 w 1916232"/>
              <a:gd name="connsiteY31" fmla="*/ 61931 h 153007"/>
              <a:gd name="connsiteX32" fmla="*/ 1176698 w 1916232"/>
              <a:gd name="connsiteY32" fmla="*/ 127506 h 153007"/>
              <a:gd name="connsiteX33" fmla="*/ 1198556 w 1916232"/>
              <a:gd name="connsiteY33" fmla="*/ 58288 h 153007"/>
              <a:gd name="connsiteX34" fmla="*/ 1231343 w 1916232"/>
              <a:gd name="connsiteY34" fmla="*/ 142078 h 153007"/>
              <a:gd name="connsiteX35" fmla="*/ 1267773 w 1916232"/>
              <a:gd name="connsiteY35" fmla="*/ 54645 h 153007"/>
              <a:gd name="connsiteX36" fmla="*/ 1307847 w 1916232"/>
              <a:gd name="connsiteY36" fmla="*/ 120220 h 153007"/>
              <a:gd name="connsiteX37" fmla="*/ 1355206 w 1916232"/>
              <a:gd name="connsiteY37" fmla="*/ 58288 h 153007"/>
              <a:gd name="connsiteX38" fmla="*/ 1406208 w 1916232"/>
              <a:gd name="connsiteY38" fmla="*/ 134792 h 153007"/>
              <a:gd name="connsiteX39" fmla="*/ 1438996 w 1916232"/>
              <a:gd name="connsiteY39" fmla="*/ 43716 h 153007"/>
              <a:gd name="connsiteX40" fmla="*/ 1504570 w 1916232"/>
              <a:gd name="connsiteY40" fmla="*/ 131149 h 153007"/>
              <a:gd name="connsiteX41" fmla="*/ 1544643 w 1916232"/>
              <a:gd name="connsiteY41" fmla="*/ 32787 h 153007"/>
              <a:gd name="connsiteX42" fmla="*/ 1592003 w 1916232"/>
              <a:gd name="connsiteY42" fmla="*/ 142078 h 153007"/>
              <a:gd name="connsiteX43" fmla="*/ 1635719 w 1916232"/>
              <a:gd name="connsiteY43" fmla="*/ 25501 h 153007"/>
              <a:gd name="connsiteX44" fmla="*/ 1679435 w 1916232"/>
              <a:gd name="connsiteY44" fmla="*/ 131149 h 153007"/>
              <a:gd name="connsiteX45" fmla="*/ 1712223 w 1916232"/>
              <a:gd name="connsiteY45" fmla="*/ 10929 h 153007"/>
              <a:gd name="connsiteX46" fmla="*/ 1748653 w 1916232"/>
              <a:gd name="connsiteY46" fmla="*/ 116577 h 153007"/>
              <a:gd name="connsiteX47" fmla="*/ 1796012 w 1916232"/>
              <a:gd name="connsiteY47" fmla="*/ 10929 h 153007"/>
              <a:gd name="connsiteX48" fmla="*/ 1828800 w 1916232"/>
              <a:gd name="connsiteY48" fmla="*/ 116577 h 153007"/>
              <a:gd name="connsiteX49" fmla="*/ 1868873 w 1916232"/>
              <a:gd name="connsiteY49" fmla="*/ 0 h 153007"/>
              <a:gd name="connsiteX50" fmla="*/ 1916232 w 1916232"/>
              <a:gd name="connsiteY50" fmla="*/ 116577 h 153007"/>
              <a:gd name="connsiteX0" fmla="*/ 0 w 1868873"/>
              <a:gd name="connsiteY0" fmla="*/ 134792 h 153007"/>
              <a:gd name="connsiteX1" fmla="*/ 43716 w 1868873"/>
              <a:gd name="connsiteY1" fmla="*/ 102004 h 153007"/>
              <a:gd name="connsiteX2" fmla="*/ 65574 w 1868873"/>
              <a:gd name="connsiteY2" fmla="*/ 142078 h 153007"/>
              <a:gd name="connsiteX3" fmla="*/ 94718 w 1868873"/>
              <a:gd name="connsiteY3" fmla="*/ 105647 h 153007"/>
              <a:gd name="connsiteX4" fmla="*/ 138435 w 1868873"/>
              <a:gd name="connsiteY4" fmla="*/ 134792 h 153007"/>
              <a:gd name="connsiteX5" fmla="*/ 167579 w 1868873"/>
              <a:gd name="connsiteY5" fmla="*/ 109291 h 153007"/>
              <a:gd name="connsiteX6" fmla="*/ 204009 w 1868873"/>
              <a:gd name="connsiteY6" fmla="*/ 153007 h 153007"/>
              <a:gd name="connsiteX7" fmla="*/ 240439 w 1868873"/>
              <a:gd name="connsiteY7" fmla="*/ 109291 h 153007"/>
              <a:gd name="connsiteX8" fmla="*/ 291442 w 1868873"/>
              <a:gd name="connsiteY8" fmla="*/ 138435 h 153007"/>
              <a:gd name="connsiteX9" fmla="*/ 331515 w 1868873"/>
              <a:gd name="connsiteY9" fmla="*/ 98361 h 153007"/>
              <a:gd name="connsiteX10" fmla="*/ 371588 w 1868873"/>
              <a:gd name="connsiteY10" fmla="*/ 138435 h 153007"/>
              <a:gd name="connsiteX11" fmla="*/ 415305 w 1868873"/>
              <a:gd name="connsiteY11" fmla="*/ 94718 h 153007"/>
              <a:gd name="connsiteX12" fmla="*/ 444449 w 1868873"/>
              <a:gd name="connsiteY12" fmla="*/ 131149 h 153007"/>
              <a:gd name="connsiteX13" fmla="*/ 480879 w 1868873"/>
              <a:gd name="connsiteY13" fmla="*/ 98361 h 153007"/>
              <a:gd name="connsiteX14" fmla="*/ 510023 w 1868873"/>
              <a:gd name="connsiteY14" fmla="*/ 134792 h 153007"/>
              <a:gd name="connsiteX15" fmla="*/ 539168 w 1868873"/>
              <a:gd name="connsiteY15" fmla="*/ 98361 h 153007"/>
              <a:gd name="connsiteX16" fmla="*/ 561026 w 1868873"/>
              <a:gd name="connsiteY16" fmla="*/ 138435 h 153007"/>
              <a:gd name="connsiteX17" fmla="*/ 601099 w 1868873"/>
              <a:gd name="connsiteY17" fmla="*/ 98361 h 153007"/>
              <a:gd name="connsiteX18" fmla="*/ 644815 w 1868873"/>
              <a:gd name="connsiteY18" fmla="*/ 134792 h 153007"/>
              <a:gd name="connsiteX19" fmla="*/ 673960 w 1868873"/>
              <a:gd name="connsiteY19" fmla="*/ 94718 h 153007"/>
              <a:gd name="connsiteX20" fmla="*/ 703104 w 1868873"/>
              <a:gd name="connsiteY20" fmla="*/ 134792 h 153007"/>
              <a:gd name="connsiteX21" fmla="*/ 724962 w 1868873"/>
              <a:gd name="connsiteY21" fmla="*/ 87432 h 153007"/>
              <a:gd name="connsiteX22" fmla="*/ 779608 w 1868873"/>
              <a:gd name="connsiteY22" fmla="*/ 131149 h 153007"/>
              <a:gd name="connsiteX23" fmla="*/ 819681 w 1868873"/>
              <a:gd name="connsiteY23" fmla="*/ 94718 h 153007"/>
              <a:gd name="connsiteX24" fmla="*/ 867040 w 1868873"/>
              <a:gd name="connsiteY24" fmla="*/ 138435 h 153007"/>
              <a:gd name="connsiteX25" fmla="*/ 903470 w 1868873"/>
              <a:gd name="connsiteY25" fmla="*/ 87432 h 153007"/>
              <a:gd name="connsiteX26" fmla="*/ 958116 w 1868873"/>
              <a:gd name="connsiteY26" fmla="*/ 134792 h 153007"/>
              <a:gd name="connsiteX27" fmla="*/ 998189 w 1868873"/>
              <a:gd name="connsiteY27" fmla="*/ 65574 h 153007"/>
              <a:gd name="connsiteX28" fmla="*/ 1038263 w 1868873"/>
              <a:gd name="connsiteY28" fmla="*/ 145721 h 153007"/>
              <a:gd name="connsiteX29" fmla="*/ 1063764 w 1868873"/>
              <a:gd name="connsiteY29" fmla="*/ 72860 h 153007"/>
              <a:gd name="connsiteX30" fmla="*/ 1103837 w 1868873"/>
              <a:gd name="connsiteY30" fmla="*/ 138435 h 153007"/>
              <a:gd name="connsiteX31" fmla="*/ 1129338 w 1868873"/>
              <a:gd name="connsiteY31" fmla="*/ 61931 h 153007"/>
              <a:gd name="connsiteX32" fmla="*/ 1176698 w 1868873"/>
              <a:gd name="connsiteY32" fmla="*/ 127506 h 153007"/>
              <a:gd name="connsiteX33" fmla="*/ 1198556 w 1868873"/>
              <a:gd name="connsiteY33" fmla="*/ 58288 h 153007"/>
              <a:gd name="connsiteX34" fmla="*/ 1231343 w 1868873"/>
              <a:gd name="connsiteY34" fmla="*/ 142078 h 153007"/>
              <a:gd name="connsiteX35" fmla="*/ 1267773 w 1868873"/>
              <a:gd name="connsiteY35" fmla="*/ 54645 h 153007"/>
              <a:gd name="connsiteX36" fmla="*/ 1307847 w 1868873"/>
              <a:gd name="connsiteY36" fmla="*/ 120220 h 153007"/>
              <a:gd name="connsiteX37" fmla="*/ 1355206 w 1868873"/>
              <a:gd name="connsiteY37" fmla="*/ 58288 h 153007"/>
              <a:gd name="connsiteX38" fmla="*/ 1406208 w 1868873"/>
              <a:gd name="connsiteY38" fmla="*/ 134792 h 153007"/>
              <a:gd name="connsiteX39" fmla="*/ 1438996 w 1868873"/>
              <a:gd name="connsiteY39" fmla="*/ 43716 h 153007"/>
              <a:gd name="connsiteX40" fmla="*/ 1504570 w 1868873"/>
              <a:gd name="connsiteY40" fmla="*/ 131149 h 153007"/>
              <a:gd name="connsiteX41" fmla="*/ 1544643 w 1868873"/>
              <a:gd name="connsiteY41" fmla="*/ 32787 h 153007"/>
              <a:gd name="connsiteX42" fmla="*/ 1592003 w 1868873"/>
              <a:gd name="connsiteY42" fmla="*/ 142078 h 153007"/>
              <a:gd name="connsiteX43" fmla="*/ 1635719 w 1868873"/>
              <a:gd name="connsiteY43" fmla="*/ 25501 h 153007"/>
              <a:gd name="connsiteX44" fmla="*/ 1679435 w 1868873"/>
              <a:gd name="connsiteY44" fmla="*/ 131149 h 153007"/>
              <a:gd name="connsiteX45" fmla="*/ 1712223 w 1868873"/>
              <a:gd name="connsiteY45" fmla="*/ 10929 h 153007"/>
              <a:gd name="connsiteX46" fmla="*/ 1748653 w 1868873"/>
              <a:gd name="connsiteY46" fmla="*/ 116577 h 153007"/>
              <a:gd name="connsiteX47" fmla="*/ 1796012 w 1868873"/>
              <a:gd name="connsiteY47" fmla="*/ 10929 h 153007"/>
              <a:gd name="connsiteX48" fmla="*/ 1828800 w 1868873"/>
              <a:gd name="connsiteY48" fmla="*/ 116577 h 153007"/>
              <a:gd name="connsiteX49" fmla="*/ 1868873 w 1868873"/>
              <a:gd name="connsiteY49" fmla="*/ 0 h 153007"/>
              <a:gd name="connsiteX0" fmla="*/ 0 w 1828800"/>
              <a:gd name="connsiteY0" fmla="*/ 123904 h 142119"/>
              <a:gd name="connsiteX1" fmla="*/ 43716 w 1828800"/>
              <a:gd name="connsiteY1" fmla="*/ 91116 h 142119"/>
              <a:gd name="connsiteX2" fmla="*/ 65574 w 1828800"/>
              <a:gd name="connsiteY2" fmla="*/ 131190 h 142119"/>
              <a:gd name="connsiteX3" fmla="*/ 94718 w 1828800"/>
              <a:gd name="connsiteY3" fmla="*/ 94759 h 142119"/>
              <a:gd name="connsiteX4" fmla="*/ 138435 w 1828800"/>
              <a:gd name="connsiteY4" fmla="*/ 123904 h 142119"/>
              <a:gd name="connsiteX5" fmla="*/ 167579 w 1828800"/>
              <a:gd name="connsiteY5" fmla="*/ 98403 h 142119"/>
              <a:gd name="connsiteX6" fmla="*/ 204009 w 1828800"/>
              <a:gd name="connsiteY6" fmla="*/ 142119 h 142119"/>
              <a:gd name="connsiteX7" fmla="*/ 240439 w 1828800"/>
              <a:gd name="connsiteY7" fmla="*/ 98403 h 142119"/>
              <a:gd name="connsiteX8" fmla="*/ 291442 w 1828800"/>
              <a:gd name="connsiteY8" fmla="*/ 127547 h 142119"/>
              <a:gd name="connsiteX9" fmla="*/ 331515 w 1828800"/>
              <a:gd name="connsiteY9" fmla="*/ 87473 h 142119"/>
              <a:gd name="connsiteX10" fmla="*/ 371588 w 1828800"/>
              <a:gd name="connsiteY10" fmla="*/ 127547 h 142119"/>
              <a:gd name="connsiteX11" fmla="*/ 415305 w 1828800"/>
              <a:gd name="connsiteY11" fmla="*/ 83830 h 142119"/>
              <a:gd name="connsiteX12" fmla="*/ 444449 w 1828800"/>
              <a:gd name="connsiteY12" fmla="*/ 120261 h 142119"/>
              <a:gd name="connsiteX13" fmla="*/ 480879 w 1828800"/>
              <a:gd name="connsiteY13" fmla="*/ 87473 h 142119"/>
              <a:gd name="connsiteX14" fmla="*/ 510023 w 1828800"/>
              <a:gd name="connsiteY14" fmla="*/ 123904 h 142119"/>
              <a:gd name="connsiteX15" fmla="*/ 539168 w 1828800"/>
              <a:gd name="connsiteY15" fmla="*/ 87473 h 142119"/>
              <a:gd name="connsiteX16" fmla="*/ 561026 w 1828800"/>
              <a:gd name="connsiteY16" fmla="*/ 127547 h 142119"/>
              <a:gd name="connsiteX17" fmla="*/ 601099 w 1828800"/>
              <a:gd name="connsiteY17" fmla="*/ 87473 h 142119"/>
              <a:gd name="connsiteX18" fmla="*/ 644815 w 1828800"/>
              <a:gd name="connsiteY18" fmla="*/ 123904 h 142119"/>
              <a:gd name="connsiteX19" fmla="*/ 673960 w 1828800"/>
              <a:gd name="connsiteY19" fmla="*/ 83830 h 142119"/>
              <a:gd name="connsiteX20" fmla="*/ 703104 w 1828800"/>
              <a:gd name="connsiteY20" fmla="*/ 123904 h 142119"/>
              <a:gd name="connsiteX21" fmla="*/ 724962 w 1828800"/>
              <a:gd name="connsiteY21" fmla="*/ 76544 h 142119"/>
              <a:gd name="connsiteX22" fmla="*/ 779608 w 1828800"/>
              <a:gd name="connsiteY22" fmla="*/ 120261 h 142119"/>
              <a:gd name="connsiteX23" fmla="*/ 819681 w 1828800"/>
              <a:gd name="connsiteY23" fmla="*/ 83830 h 142119"/>
              <a:gd name="connsiteX24" fmla="*/ 867040 w 1828800"/>
              <a:gd name="connsiteY24" fmla="*/ 127547 h 142119"/>
              <a:gd name="connsiteX25" fmla="*/ 903470 w 1828800"/>
              <a:gd name="connsiteY25" fmla="*/ 76544 h 142119"/>
              <a:gd name="connsiteX26" fmla="*/ 958116 w 1828800"/>
              <a:gd name="connsiteY26" fmla="*/ 123904 h 142119"/>
              <a:gd name="connsiteX27" fmla="*/ 998189 w 1828800"/>
              <a:gd name="connsiteY27" fmla="*/ 54686 h 142119"/>
              <a:gd name="connsiteX28" fmla="*/ 1038263 w 1828800"/>
              <a:gd name="connsiteY28" fmla="*/ 134833 h 142119"/>
              <a:gd name="connsiteX29" fmla="*/ 1063764 w 1828800"/>
              <a:gd name="connsiteY29" fmla="*/ 61972 h 142119"/>
              <a:gd name="connsiteX30" fmla="*/ 1103837 w 1828800"/>
              <a:gd name="connsiteY30" fmla="*/ 127547 h 142119"/>
              <a:gd name="connsiteX31" fmla="*/ 1129338 w 1828800"/>
              <a:gd name="connsiteY31" fmla="*/ 51043 h 142119"/>
              <a:gd name="connsiteX32" fmla="*/ 1176698 w 1828800"/>
              <a:gd name="connsiteY32" fmla="*/ 116618 h 142119"/>
              <a:gd name="connsiteX33" fmla="*/ 1198556 w 1828800"/>
              <a:gd name="connsiteY33" fmla="*/ 47400 h 142119"/>
              <a:gd name="connsiteX34" fmla="*/ 1231343 w 1828800"/>
              <a:gd name="connsiteY34" fmla="*/ 131190 h 142119"/>
              <a:gd name="connsiteX35" fmla="*/ 1267773 w 1828800"/>
              <a:gd name="connsiteY35" fmla="*/ 43757 h 142119"/>
              <a:gd name="connsiteX36" fmla="*/ 1307847 w 1828800"/>
              <a:gd name="connsiteY36" fmla="*/ 109332 h 142119"/>
              <a:gd name="connsiteX37" fmla="*/ 1355206 w 1828800"/>
              <a:gd name="connsiteY37" fmla="*/ 47400 h 142119"/>
              <a:gd name="connsiteX38" fmla="*/ 1406208 w 1828800"/>
              <a:gd name="connsiteY38" fmla="*/ 123904 h 142119"/>
              <a:gd name="connsiteX39" fmla="*/ 1438996 w 1828800"/>
              <a:gd name="connsiteY39" fmla="*/ 32828 h 142119"/>
              <a:gd name="connsiteX40" fmla="*/ 1504570 w 1828800"/>
              <a:gd name="connsiteY40" fmla="*/ 120261 h 142119"/>
              <a:gd name="connsiteX41" fmla="*/ 1544643 w 1828800"/>
              <a:gd name="connsiteY41" fmla="*/ 21899 h 142119"/>
              <a:gd name="connsiteX42" fmla="*/ 1592003 w 1828800"/>
              <a:gd name="connsiteY42" fmla="*/ 131190 h 142119"/>
              <a:gd name="connsiteX43" fmla="*/ 1635719 w 1828800"/>
              <a:gd name="connsiteY43" fmla="*/ 14613 h 142119"/>
              <a:gd name="connsiteX44" fmla="*/ 1679435 w 1828800"/>
              <a:gd name="connsiteY44" fmla="*/ 120261 h 142119"/>
              <a:gd name="connsiteX45" fmla="*/ 1712223 w 1828800"/>
              <a:gd name="connsiteY45" fmla="*/ 41 h 142119"/>
              <a:gd name="connsiteX46" fmla="*/ 1748653 w 1828800"/>
              <a:gd name="connsiteY46" fmla="*/ 105689 h 142119"/>
              <a:gd name="connsiteX47" fmla="*/ 1796012 w 1828800"/>
              <a:gd name="connsiteY47" fmla="*/ 41 h 142119"/>
              <a:gd name="connsiteX48" fmla="*/ 1828800 w 1828800"/>
              <a:gd name="connsiteY48" fmla="*/ 105689 h 142119"/>
              <a:gd name="connsiteX0" fmla="*/ 0 w 1796012"/>
              <a:gd name="connsiteY0" fmla="*/ 123904 h 142119"/>
              <a:gd name="connsiteX1" fmla="*/ 43716 w 1796012"/>
              <a:gd name="connsiteY1" fmla="*/ 91116 h 142119"/>
              <a:gd name="connsiteX2" fmla="*/ 65574 w 1796012"/>
              <a:gd name="connsiteY2" fmla="*/ 131190 h 142119"/>
              <a:gd name="connsiteX3" fmla="*/ 94718 w 1796012"/>
              <a:gd name="connsiteY3" fmla="*/ 94759 h 142119"/>
              <a:gd name="connsiteX4" fmla="*/ 138435 w 1796012"/>
              <a:gd name="connsiteY4" fmla="*/ 123904 h 142119"/>
              <a:gd name="connsiteX5" fmla="*/ 167579 w 1796012"/>
              <a:gd name="connsiteY5" fmla="*/ 98403 h 142119"/>
              <a:gd name="connsiteX6" fmla="*/ 204009 w 1796012"/>
              <a:gd name="connsiteY6" fmla="*/ 142119 h 142119"/>
              <a:gd name="connsiteX7" fmla="*/ 240439 w 1796012"/>
              <a:gd name="connsiteY7" fmla="*/ 98403 h 142119"/>
              <a:gd name="connsiteX8" fmla="*/ 291442 w 1796012"/>
              <a:gd name="connsiteY8" fmla="*/ 127547 h 142119"/>
              <a:gd name="connsiteX9" fmla="*/ 331515 w 1796012"/>
              <a:gd name="connsiteY9" fmla="*/ 87473 h 142119"/>
              <a:gd name="connsiteX10" fmla="*/ 371588 w 1796012"/>
              <a:gd name="connsiteY10" fmla="*/ 127547 h 142119"/>
              <a:gd name="connsiteX11" fmla="*/ 415305 w 1796012"/>
              <a:gd name="connsiteY11" fmla="*/ 83830 h 142119"/>
              <a:gd name="connsiteX12" fmla="*/ 444449 w 1796012"/>
              <a:gd name="connsiteY12" fmla="*/ 120261 h 142119"/>
              <a:gd name="connsiteX13" fmla="*/ 480879 w 1796012"/>
              <a:gd name="connsiteY13" fmla="*/ 87473 h 142119"/>
              <a:gd name="connsiteX14" fmla="*/ 510023 w 1796012"/>
              <a:gd name="connsiteY14" fmla="*/ 123904 h 142119"/>
              <a:gd name="connsiteX15" fmla="*/ 539168 w 1796012"/>
              <a:gd name="connsiteY15" fmla="*/ 87473 h 142119"/>
              <a:gd name="connsiteX16" fmla="*/ 561026 w 1796012"/>
              <a:gd name="connsiteY16" fmla="*/ 127547 h 142119"/>
              <a:gd name="connsiteX17" fmla="*/ 601099 w 1796012"/>
              <a:gd name="connsiteY17" fmla="*/ 87473 h 142119"/>
              <a:gd name="connsiteX18" fmla="*/ 644815 w 1796012"/>
              <a:gd name="connsiteY18" fmla="*/ 123904 h 142119"/>
              <a:gd name="connsiteX19" fmla="*/ 673960 w 1796012"/>
              <a:gd name="connsiteY19" fmla="*/ 83830 h 142119"/>
              <a:gd name="connsiteX20" fmla="*/ 703104 w 1796012"/>
              <a:gd name="connsiteY20" fmla="*/ 123904 h 142119"/>
              <a:gd name="connsiteX21" fmla="*/ 724962 w 1796012"/>
              <a:gd name="connsiteY21" fmla="*/ 76544 h 142119"/>
              <a:gd name="connsiteX22" fmla="*/ 779608 w 1796012"/>
              <a:gd name="connsiteY22" fmla="*/ 120261 h 142119"/>
              <a:gd name="connsiteX23" fmla="*/ 819681 w 1796012"/>
              <a:gd name="connsiteY23" fmla="*/ 83830 h 142119"/>
              <a:gd name="connsiteX24" fmla="*/ 867040 w 1796012"/>
              <a:gd name="connsiteY24" fmla="*/ 127547 h 142119"/>
              <a:gd name="connsiteX25" fmla="*/ 903470 w 1796012"/>
              <a:gd name="connsiteY25" fmla="*/ 76544 h 142119"/>
              <a:gd name="connsiteX26" fmla="*/ 958116 w 1796012"/>
              <a:gd name="connsiteY26" fmla="*/ 123904 h 142119"/>
              <a:gd name="connsiteX27" fmla="*/ 998189 w 1796012"/>
              <a:gd name="connsiteY27" fmla="*/ 54686 h 142119"/>
              <a:gd name="connsiteX28" fmla="*/ 1038263 w 1796012"/>
              <a:gd name="connsiteY28" fmla="*/ 134833 h 142119"/>
              <a:gd name="connsiteX29" fmla="*/ 1063764 w 1796012"/>
              <a:gd name="connsiteY29" fmla="*/ 61972 h 142119"/>
              <a:gd name="connsiteX30" fmla="*/ 1103837 w 1796012"/>
              <a:gd name="connsiteY30" fmla="*/ 127547 h 142119"/>
              <a:gd name="connsiteX31" fmla="*/ 1129338 w 1796012"/>
              <a:gd name="connsiteY31" fmla="*/ 51043 h 142119"/>
              <a:gd name="connsiteX32" fmla="*/ 1176698 w 1796012"/>
              <a:gd name="connsiteY32" fmla="*/ 116618 h 142119"/>
              <a:gd name="connsiteX33" fmla="*/ 1198556 w 1796012"/>
              <a:gd name="connsiteY33" fmla="*/ 47400 h 142119"/>
              <a:gd name="connsiteX34" fmla="*/ 1231343 w 1796012"/>
              <a:gd name="connsiteY34" fmla="*/ 131190 h 142119"/>
              <a:gd name="connsiteX35" fmla="*/ 1267773 w 1796012"/>
              <a:gd name="connsiteY35" fmla="*/ 43757 h 142119"/>
              <a:gd name="connsiteX36" fmla="*/ 1307847 w 1796012"/>
              <a:gd name="connsiteY36" fmla="*/ 109332 h 142119"/>
              <a:gd name="connsiteX37" fmla="*/ 1355206 w 1796012"/>
              <a:gd name="connsiteY37" fmla="*/ 47400 h 142119"/>
              <a:gd name="connsiteX38" fmla="*/ 1406208 w 1796012"/>
              <a:gd name="connsiteY38" fmla="*/ 123904 h 142119"/>
              <a:gd name="connsiteX39" fmla="*/ 1438996 w 1796012"/>
              <a:gd name="connsiteY39" fmla="*/ 32828 h 142119"/>
              <a:gd name="connsiteX40" fmla="*/ 1504570 w 1796012"/>
              <a:gd name="connsiteY40" fmla="*/ 120261 h 142119"/>
              <a:gd name="connsiteX41" fmla="*/ 1544643 w 1796012"/>
              <a:gd name="connsiteY41" fmla="*/ 21899 h 142119"/>
              <a:gd name="connsiteX42" fmla="*/ 1592003 w 1796012"/>
              <a:gd name="connsiteY42" fmla="*/ 131190 h 142119"/>
              <a:gd name="connsiteX43" fmla="*/ 1635719 w 1796012"/>
              <a:gd name="connsiteY43" fmla="*/ 14613 h 142119"/>
              <a:gd name="connsiteX44" fmla="*/ 1679435 w 1796012"/>
              <a:gd name="connsiteY44" fmla="*/ 120261 h 142119"/>
              <a:gd name="connsiteX45" fmla="*/ 1712223 w 1796012"/>
              <a:gd name="connsiteY45" fmla="*/ 41 h 142119"/>
              <a:gd name="connsiteX46" fmla="*/ 1748653 w 1796012"/>
              <a:gd name="connsiteY46" fmla="*/ 105689 h 142119"/>
              <a:gd name="connsiteX47" fmla="*/ 1796012 w 1796012"/>
              <a:gd name="connsiteY47" fmla="*/ 41 h 142119"/>
              <a:gd name="connsiteX0" fmla="*/ 0 w 1748653"/>
              <a:gd name="connsiteY0" fmla="*/ 123904 h 142119"/>
              <a:gd name="connsiteX1" fmla="*/ 43716 w 1748653"/>
              <a:gd name="connsiteY1" fmla="*/ 91116 h 142119"/>
              <a:gd name="connsiteX2" fmla="*/ 65574 w 1748653"/>
              <a:gd name="connsiteY2" fmla="*/ 131190 h 142119"/>
              <a:gd name="connsiteX3" fmla="*/ 94718 w 1748653"/>
              <a:gd name="connsiteY3" fmla="*/ 94759 h 142119"/>
              <a:gd name="connsiteX4" fmla="*/ 138435 w 1748653"/>
              <a:gd name="connsiteY4" fmla="*/ 123904 h 142119"/>
              <a:gd name="connsiteX5" fmla="*/ 167579 w 1748653"/>
              <a:gd name="connsiteY5" fmla="*/ 98403 h 142119"/>
              <a:gd name="connsiteX6" fmla="*/ 204009 w 1748653"/>
              <a:gd name="connsiteY6" fmla="*/ 142119 h 142119"/>
              <a:gd name="connsiteX7" fmla="*/ 240439 w 1748653"/>
              <a:gd name="connsiteY7" fmla="*/ 98403 h 142119"/>
              <a:gd name="connsiteX8" fmla="*/ 291442 w 1748653"/>
              <a:gd name="connsiteY8" fmla="*/ 127547 h 142119"/>
              <a:gd name="connsiteX9" fmla="*/ 331515 w 1748653"/>
              <a:gd name="connsiteY9" fmla="*/ 87473 h 142119"/>
              <a:gd name="connsiteX10" fmla="*/ 371588 w 1748653"/>
              <a:gd name="connsiteY10" fmla="*/ 127547 h 142119"/>
              <a:gd name="connsiteX11" fmla="*/ 415305 w 1748653"/>
              <a:gd name="connsiteY11" fmla="*/ 83830 h 142119"/>
              <a:gd name="connsiteX12" fmla="*/ 444449 w 1748653"/>
              <a:gd name="connsiteY12" fmla="*/ 120261 h 142119"/>
              <a:gd name="connsiteX13" fmla="*/ 480879 w 1748653"/>
              <a:gd name="connsiteY13" fmla="*/ 87473 h 142119"/>
              <a:gd name="connsiteX14" fmla="*/ 510023 w 1748653"/>
              <a:gd name="connsiteY14" fmla="*/ 123904 h 142119"/>
              <a:gd name="connsiteX15" fmla="*/ 539168 w 1748653"/>
              <a:gd name="connsiteY15" fmla="*/ 87473 h 142119"/>
              <a:gd name="connsiteX16" fmla="*/ 561026 w 1748653"/>
              <a:gd name="connsiteY16" fmla="*/ 127547 h 142119"/>
              <a:gd name="connsiteX17" fmla="*/ 601099 w 1748653"/>
              <a:gd name="connsiteY17" fmla="*/ 87473 h 142119"/>
              <a:gd name="connsiteX18" fmla="*/ 644815 w 1748653"/>
              <a:gd name="connsiteY18" fmla="*/ 123904 h 142119"/>
              <a:gd name="connsiteX19" fmla="*/ 673960 w 1748653"/>
              <a:gd name="connsiteY19" fmla="*/ 83830 h 142119"/>
              <a:gd name="connsiteX20" fmla="*/ 703104 w 1748653"/>
              <a:gd name="connsiteY20" fmla="*/ 123904 h 142119"/>
              <a:gd name="connsiteX21" fmla="*/ 724962 w 1748653"/>
              <a:gd name="connsiteY21" fmla="*/ 76544 h 142119"/>
              <a:gd name="connsiteX22" fmla="*/ 779608 w 1748653"/>
              <a:gd name="connsiteY22" fmla="*/ 120261 h 142119"/>
              <a:gd name="connsiteX23" fmla="*/ 819681 w 1748653"/>
              <a:gd name="connsiteY23" fmla="*/ 83830 h 142119"/>
              <a:gd name="connsiteX24" fmla="*/ 867040 w 1748653"/>
              <a:gd name="connsiteY24" fmla="*/ 127547 h 142119"/>
              <a:gd name="connsiteX25" fmla="*/ 903470 w 1748653"/>
              <a:gd name="connsiteY25" fmla="*/ 76544 h 142119"/>
              <a:gd name="connsiteX26" fmla="*/ 958116 w 1748653"/>
              <a:gd name="connsiteY26" fmla="*/ 123904 h 142119"/>
              <a:gd name="connsiteX27" fmla="*/ 998189 w 1748653"/>
              <a:gd name="connsiteY27" fmla="*/ 54686 h 142119"/>
              <a:gd name="connsiteX28" fmla="*/ 1038263 w 1748653"/>
              <a:gd name="connsiteY28" fmla="*/ 134833 h 142119"/>
              <a:gd name="connsiteX29" fmla="*/ 1063764 w 1748653"/>
              <a:gd name="connsiteY29" fmla="*/ 61972 h 142119"/>
              <a:gd name="connsiteX30" fmla="*/ 1103837 w 1748653"/>
              <a:gd name="connsiteY30" fmla="*/ 127547 h 142119"/>
              <a:gd name="connsiteX31" fmla="*/ 1129338 w 1748653"/>
              <a:gd name="connsiteY31" fmla="*/ 51043 h 142119"/>
              <a:gd name="connsiteX32" fmla="*/ 1176698 w 1748653"/>
              <a:gd name="connsiteY32" fmla="*/ 116618 h 142119"/>
              <a:gd name="connsiteX33" fmla="*/ 1198556 w 1748653"/>
              <a:gd name="connsiteY33" fmla="*/ 47400 h 142119"/>
              <a:gd name="connsiteX34" fmla="*/ 1231343 w 1748653"/>
              <a:gd name="connsiteY34" fmla="*/ 131190 h 142119"/>
              <a:gd name="connsiteX35" fmla="*/ 1267773 w 1748653"/>
              <a:gd name="connsiteY35" fmla="*/ 43757 h 142119"/>
              <a:gd name="connsiteX36" fmla="*/ 1307847 w 1748653"/>
              <a:gd name="connsiteY36" fmla="*/ 109332 h 142119"/>
              <a:gd name="connsiteX37" fmla="*/ 1355206 w 1748653"/>
              <a:gd name="connsiteY37" fmla="*/ 47400 h 142119"/>
              <a:gd name="connsiteX38" fmla="*/ 1406208 w 1748653"/>
              <a:gd name="connsiteY38" fmla="*/ 123904 h 142119"/>
              <a:gd name="connsiteX39" fmla="*/ 1438996 w 1748653"/>
              <a:gd name="connsiteY39" fmla="*/ 32828 h 142119"/>
              <a:gd name="connsiteX40" fmla="*/ 1504570 w 1748653"/>
              <a:gd name="connsiteY40" fmla="*/ 120261 h 142119"/>
              <a:gd name="connsiteX41" fmla="*/ 1544643 w 1748653"/>
              <a:gd name="connsiteY41" fmla="*/ 21899 h 142119"/>
              <a:gd name="connsiteX42" fmla="*/ 1592003 w 1748653"/>
              <a:gd name="connsiteY42" fmla="*/ 131190 h 142119"/>
              <a:gd name="connsiteX43" fmla="*/ 1635719 w 1748653"/>
              <a:gd name="connsiteY43" fmla="*/ 14613 h 142119"/>
              <a:gd name="connsiteX44" fmla="*/ 1679435 w 1748653"/>
              <a:gd name="connsiteY44" fmla="*/ 120261 h 142119"/>
              <a:gd name="connsiteX45" fmla="*/ 1712223 w 1748653"/>
              <a:gd name="connsiteY45" fmla="*/ 41 h 142119"/>
              <a:gd name="connsiteX46" fmla="*/ 1748653 w 1748653"/>
              <a:gd name="connsiteY46" fmla="*/ 105689 h 142119"/>
              <a:gd name="connsiteX0" fmla="*/ 0 w 1712223"/>
              <a:gd name="connsiteY0" fmla="*/ 123863 h 142078"/>
              <a:gd name="connsiteX1" fmla="*/ 43716 w 1712223"/>
              <a:gd name="connsiteY1" fmla="*/ 91075 h 142078"/>
              <a:gd name="connsiteX2" fmla="*/ 65574 w 1712223"/>
              <a:gd name="connsiteY2" fmla="*/ 131149 h 142078"/>
              <a:gd name="connsiteX3" fmla="*/ 94718 w 1712223"/>
              <a:gd name="connsiteY3" fmla="*/ 94718 h 142078"/>
              <a:gd name="connsiteX4" fmla="*/ 138435 w 1712223"/>
              <a:gd name="connsiteY4" fmla="*/ 123863 h 142078"/>
              <a:gd name="connsiteX5" fmla="*/ 167579 w 1712223"/>
              <a:gd name="connsiteY5" fmla="*/ 98362 h 142078"/>
              <a:gd name="connsiteX6" fmla="*/ 204009 w 1712223"/>
              <a:gd name="connsiteY6" fmla="*/ 142078 h 142078"/>
              <a:gd name="connsiteX7" fmla="*/ 240439 w 1712223"/>
              <a:gd name="connsiteY7" fmla="*/ 98362 h 142078"/>
              <a:gd name="connsiteX8" fmla="*/ 291442 w 1712223"/>
              <a:gd name="connsiteY8" fmla="*/ 127506 h 142078"/>
              <a:gd name="connsiteX9" fmla="*/ 331515 w 1712223"/>
              <a:gd name="connsiteY9" fmla="*/ 87432 h 142078"/>
              <a:gd name="connsiteX10" fmla="*/ 371588 w 1712223"/>
              <a:gd name="connsiteY10" fmla="*/ 127506 h 142078"/>
              <a:gd name="connsiteX11" fmla="*/ 415305 w 1712223"/>
              <a:gd name="connsiteY11" fmla="*/ 83789 h 142078"/>
              <a:gd name="connsiteX12" fmla="*/ 444449 w 1712223"/>
              <a:gd name="connsiteY12" fmla="*/ 120220 h 142078"/>
              <a:gd name="connsiteX13" fmla="*/ 480879 w 1712223"/>
              <a:gd name="connsiteY13" fmla="*/ 87432 h 142078"/>
              <a:gd name="connsiteX14" fmla="*/ 510023 w 1712223"/>
              <a:gd name="connsiteY14" fmla="*/ 123863 h 142078"/>
              <a:gd name="connsiteX15" fmla="*/ 539168 w 1712223"/>
              <a:gd name="connsiteY15" fmla="*/ 87432 h 142078"/>
              <a:gd name="connsiteX16" fmla="*/ 561026 w 1712223"/>
              <a:gd name="connsiteY16" fmla="*/ 127506 h 142078"/>
              <a:gd name="connsiteX17" fmla="*/ 601099 w 1712223"/>
              <a:gd name="connsiteY17" fmla="*/ 87432 h 142078"/>
              <a:gd name="connsiteX18" fmla="*/ 644815 w 1712223"/>
              <a:gd name="connsiteY18" fmla="*/ 123863 h 142078"/>
              <a:gd name="connsiteX19" fmla="*/ 673960 w 1712223"/>
              <a:gd name="connsiteY19" fmla="*/ 83789 h 142078"/>
              <a:gd name="connsiteX20" fmla="*/ 703104 w 1712223"/>
              <a:gd name="connsiteY20" fmla="*/ 123863 h 142078"/>
              <a:gd name="connsiteX21" fmla="*/ 724962 w 1712223"/>
              <a:gd name="connsiteY21" fmla="*/ 76503 h 142078"/>
              <a:gd name="connsiteX22" fmla="*/ 779608 w 1712223"/>
              <a:gd name="connsiteY22" fmla="*/ 120220 h 142078"/>
              <a:gd name="connsiteX23" fmla="*/ 819681 w 1712223"/>
              <a:gd name="connsiteY23" fmla="*/ 83789 h 142078"/>
              <a:gd name="connsiteX24" fmla="*/ 867040 w 1712223"/>
              <a:gd name="connsiteY24" fmla="*/ 127506 h 142078"/>
              <a:gd name="connsiteX25" fmla="*/ 903470 w 1712223"/>
              <a:gd name="connsiteY25" fmla="*/ 76503 h 142078"/>
              <a:gd name="connsiteX26" fmla="*/ 958116 w 1712223"/>
              <a:gd name="connsiteY26" fmla="*/ 123863 h 142078"/>
              <a:gd name="connsiteX27" fmla="*/ 998189 w 1712223"/>
              <a:gd name="connsiteY27" fmla="*/ 54645 h 142078"/>
              <a:gd name="connsiteX28" fmla="*/ 1038263 w 1712223"/>
              <a:gd name="connsiteY28" fmla="*/ 134792 h 142078"/>
              <a:gd name="connsiteX29" fmla="*/ 1063764 w 1712223"/>
              <a:gd name="connsiteY29" fmla="*/ 61931 h 142078"/>
              <a:gd name="connsiteX30" fmla="*/ 1103837 w 1712223"/>
              <a:gd name="connsiteY30" fmla="*/ 127506 h 142078"/>
              <a:gd name="connsiteX31" fmla="*/ 1129338 w 1712223"/>
              <a:gd name="connsiteY31" fmla="*/ 51002 h 142078"/>
              <a:gd name="connsiteX32" fmla="*/ 1176698 w 1712223"/>
              <a:gd name="connsiteY32" fmla="*/ 116577 h 142078"/>
              <a:gd name="connsiteX33" fmla="*/ 1198556 w 1712223"/>
              <a:gd name="connsiteY33" fmla="*/ 47359 h 142078"/>
              <a:gd name="connsiteX34" fmla="*/ 1231343 w 1712223"/>
              <a:gd name="connsiteY34" fmla="*/ 131149 h 142078"/>
              <a:gd name="connsiteX35" fmla="*/ 1267773 w 1712223"/>
              <a:gd name="connsiteY35" fmla="*/ 43716 h 142078"/>
              <a:gd name="connsiteX36" fmla="*/ 1307847 w 1712223"/>
              <a:gd name="connsiteY36" fmla="*/ 109291 h 142078"/>
              <a:gd name="connsiteX37" fmla="*/ 1355206 w 1712223"/>
              <a:gd name="connsiteY37" fmla="*/ 47359 h 142078"/>
              <a:gd name="connsiteX38" fmla="*/ 1406208 w 1712223"/>
              <a:gd name="connsiteY38" fmla="*/ 123863 h 142078"/>
              <a:gd name="connsiteX39" fmla="*/ 1438996 w 1712223"/>
              <a:gd name="connsiteY39" fmla="*/ 32787 h 142078"/>
              <a:gd name="connsiteX40" fmla="*/ 1504570 w 1712223"/>
              <a:gd name="connsiteY40" fmla="*/ 120220 h 142078"/>
              <a:gd name="connsiteX41" fmla="*/ 1544643 w 1712223"/>
              <a:gd name="connsiteY41" fmla="*/ 21858 h 142078"/>
              <a:gd name="connsiteX42" fmla="*/ 1592003 w 1712223"/>
              <a:gd name="connsiteY42" fmla="*/ 131149 h 142078"/>
              <a:gd name="connsiteX43" fmla="*/ 1635719 w 1712223"/>
              <a:gd name="connsiteY43" fmla="*/ 14572 h 142078"/>
              <a:gd name="connsiteX44" fmla="*/ 1679435 w 1712223"/>
              <a:gd name="connsiteY44" fmla="*/ 120220 h 142078"/>
              <a:gd name="connsiteX45" fmla="*/ 1712223 w 1712223"/>
              <a:gd name="connsiteY45" fmla="*/ 0 h 142078"/>
              <a:gd name="connsiteX0" fmla="*/ 0 w 1679435"/>
              <a:gd name="connsiteY0" fmla="*/ 109314 h 127529"/>
              <a:gd name="connsiteX1" fmla="*/ 43716 w 1679435"/>
              <a:gd name="connsiteY1" fmla="*/ 76526 h 127529"/>
              <a:gd name="connsiteX2" fmla="*/ 65574 w 1679435"/>
              <a:gd name="connsiteY2" fmla="*/ 116600 h 127529"/>
              <a:gd name="connsiteX3" fmla="*/ 94718 w 1679435"/>
              <a:gd name="connsiteY3" fmla="*/ 80169 h 127529"/>
              <a:gd name="connsiteX4" fmla="*/ 138435 w 1679435"/>
              <a:gd name="connsiteY4" fmla="*/ 109314 h 127529"/>
              <a:gd name="connsiteX5" fmla="*/ 167579 w 1679435"/>
              <a:gd name="connsiteY5" fmla="*/ 83813 h 127529"/>
              <a:gd name="connsiteX6" fmla="*/ 204009 w 1679435"/>
              <a:gd name="connsiteY6" fmla="*/ 127529 h 127529"/>
              <a:gd name="connsiteX7" fmla="*/ 240439 w 1679435"/>
              <a:gd name="connsiteY7" fmla="*/ 83813 h 127529"/>
              <a:gd name="connsiteX8" fmla="*/ 291442 w 1679435"/>
              <a:gd name="connsiteY8" fmla="*/ 112957 h 127529"/>
              <a:gd name="connsiteX9" fmla="*/ 331515 w 1679435"/>
              <a:gd name="connsiteY9" fmla="*/ 72883 h 127529"/>
              <a:gd name="connsiteX10" fmla="*/ 371588 w 1679435"/>
              <a:gd name="connsiteY10" fmla="*/ 112957 h 127529"/>
              <a:gd name="connsiteX11" fmla="*/ 415305 w 1679435"/>
              <a:gd name="connsiteY11" fmla="*/ 69240 h 127529"/>
              <a:gd name="connsiteX12" fmla="*/ 444449 w 1679435"/>
              <a:gd name="connsiteY12" fmla="*/ 105671 h 127529"/>
              <a:gd name="connsiteX13" fmla="*/ 480879 w 1679435"/>
              <a:gd name="connsiteY13" fmla="*/ 72883 h 127529"/>
              <a:gd name="connsiteX14" fmla="*/ 510023 w 1679435"/>
              <a:gd name="connsiteY14" fmla="*/ 109314 h 127529"/>
              <a:gd name="connsiteX15" fmla="*/ 539168 w 1679435"/>
              <a:gd name="connsiteY15" fmla="*/ 72883 h 127529"/>
              <a:gd name="connsiteX16" fmla="*/ 561026 w 1679435"/>
              <a:gd name="connsiteY16" fmla="*/ 112957 h 127529"/>
              <a:gd name="connsiteX17" fmla="*/ 601099 w 1679435"/>
              <a:gd name="connsiteY17" fmla="*/ 72883 h 127529"/>
              <a:gd name="connsiteX18" fmla="*/ 644815 w 1679435"/>
              <a:gd name="connsiteY18" fmla="*/ 109314 h 127529"/>
              <a:gd name="connsiteX19" fmla="*/ 673960 w 1679435"/>
              <a:gd name="connsiteY19" fmla="*/ 69240 h 127529"/>
              <a:gd name="connsiteX20" fmla="*/ 703104 w 1679435"/>
              <a:gd name="connsiteY20" fmla="*/ 109314 h 127529"/>
              <a:gd name="connsiteX21" fmla="*/ 724962 w 1679435"/>
              <a:gd name="connsiteY21" fmla="*/ 61954 h 127529"/>
              <a:gd name="connsiteX22" fmla="*/ 779608 w 1679435"/>
              <a:gd name="connsiteY22" fmla="*/ 105671 h 127529"/>
              <a:gd name="connsiteX23" fmla="*/ 819681 w 1679435"/>
              <a:gd name="connsiteY23" fmla="*/ 69240 h 127529"/>
              <a:gd name="connsiteX24" fmla="*/ 867040 w 1679435"/>
              <a:gd name="connsiteY24" fmla="*/ 112957 h 127529"/>
              <a:gd name="connsiteX25" fmla="*/ 903470 w 1679435"/>
              <a:gd name="connsiteY25" fmla="*/ 61954 h 127529"/>
              <a:gd name="connsiteX26" fmla="*/ 958116 w 1679435"/>
              <a:gd name="connsiteY26" fmla="*/ 109314 h 127529"/>
              <a:gd name="connsiteX27" fmla="*/ 998189 w 1679435"/>
              <a:gd name="connsiteY27" fmla="*/ 40096 h 127529"/>
              <a:gd name="connsiteX28" fmla="*/ 1038263 w 1679435"/>
              <a:gd name="connsiteY28" fmla="*/ 120243 h 127529"/>
              <a:gd name="connsiteX29" fmla="*/ 1063764 w 1679435"/>
              <a:gd name="connsiteY29" fmla="*/ 47382 h 127529"/>
              <a:gd name="connsiteX30" fmla="*/ 1103837 w 1679435"/>
              <a:gd name="connsiteY30" fmla="*/ 112957 h 127529"/>
              <a:gd name="connsiteX31" fmla="*/ 1129338 w 1679435"/>
              <a:gd name="connsiteY31" fmla="*/ 36453 h 127529"/>
              <a:gd name="connsiteX32" fmla="*/ 1176698 w 1679435"/>
              <a:gd name="connsiteY32" fmla="*/ 102028 h 127529"/>
              <a:gd name="connsiteX33" fmla="*/ 1198556 w 1679435"/>
              <a:gd name="connsiteY33" fmla="*/ 32810 h 127529"/>
              <a:gd name="connsiteX34" fmla="*/ 1231343 w 1679435"/>
              <a:gd name="connsiteY34" fmla="*/ 116600 h 127529"/>
              <a:gd name="connsiteX35" fmla="*/ 1267773 w 1679435"/>
              <a:gd name="connsiteY35" fmla="*/ 29167 h 127529"/>
              <a:gd name="connsiteX36" fmla="*/ 1307847 w 1679435"/>
              <a:gd name="connsiteY36" fmla="*/ 94742 h 127529"/>
              <a:gd name="connsiteX37" fmla="*/ 1355206 w 1679435"/>
              <a:gd name="connsiteY37" fmla="*/ 32810 h 127529"/>
              <a:gd name="connsiteX38" fmla="*/ 1406208 w 1679435"/>
              <a:gd name="connsiteY38" fmla="*/ 109314 h 127529"/>
              <a:gd name="connsiteX39" fmla="*/ 1438996 w 1679435"/>
              <a:gd name="connsiteY39" fmla="*/ 18238 h 127529"/>
              <a:gd name="connsiteX40" fmla="*/ 1504570 w 1679435"/>
              <a:gd name="connsiteY40" fmla="*/ 105671 h 127529"/>
              <a:gd name="connsiteX41" fmla="*/ 1544643 w 1679435"/>
              <a:gd name="connsiteY41" fmla="*/ 7309 h 127529"/>
              <a:gd name="connsiteX42" fmla="*/ 1592003 w 1679435"/>
              <a:gd name="connsiteY42" fmla="*/ 116600 h 127529"/>
              <a:gd name="connsiteX43" fmla="*/ 1635719 w 1679435"/>
              <a:gd name="connsiteY43" fmla="*/ 23 h 127529"/>
              <a:gd name="connsiteX44" fmla="*/ 1679435 w 1679435"/>
              <a:gd name="connsiteY44" fmla="*/ 105671 h 127529"/>
              <a:gd name="connsiteX0" fmla="*/ 0 w 1635719"/>
              <a:gd name="connsiteY0" fmla="*/ 109291 h 127506"/>
              <a:gd name="connsiteX1" fmla="*/ 43716 w 1635719"/>
              <a:gd name="connsiteY1" fmla="*/ 76503 h 127506"/>
              <a:gd name="connsiteX2" fmla="*/ 65574 w 1635719"/>
              <a:gd name="connsiteY2" fmla="*/ 116577 h 127506"/>
              <a:gd name="connsiteX3" fmla="*/ 94718 w 1635719"/>
              <a:gd name="connsiteY3" fmla="*/ 80146 h 127506"/>
              <a:gd name="connsiteX4" fmla="*/ 138435 w 1635719"/>
              <a:gd name="connsiteY4" fmla="*/ 109291 h 127506"/>
              <a:gd name="connsiteX5" fmla="*/ 167579 w 1635719"/>
              <a:gd name="connsiteY5" fmla="*/ 83790 h 127506"/>
              <a:gd name="connsiteX6" fmla="*/ 204009 w 1635719"/>
              <a:gd name="connsiteY6" fmla="*/ 127506 h 127506"/>
              <a:gd name="connsiteX7" fmla="*/ 240439 w 1635719"/>
              <a:gd name="connsiteY7" fmla="*/ 83790 h 127506"/>
              <a:gd name="connsiteX8" fmla="*/ 291442 w 1635719"/>
              <a:gd name="connsiteY8" fmla="*/ 112934 h 127506"/>
              <a:gd name="connsiteX9" fmla="*/ 331515 w 1635719"/>
              <a:gd name="connsiteY9" fmla="*/ 72860 h 127506"/>
              <a:gd name="connsiteX10" fmla="*/ 371588 w 1635719"/>
              <a:gd name="connsiteY10" fmla="*/ 112934 h 127506"/>
              <a:gd name="connsiteX11" fmla="*/ 415305 w 1635719"/>
              <a:gd name="connsiteY11" fmla="*/ 69217 h 127506"/>
              <a:gd name="connsiteX12" fmla="*/ 444449 w 1635719"/>
              <a:gd name="connsiteY12" fmla="*/ 105648 h 127506"/>
              <a:gd name="connsiteX13" fmla="*/ 480879 w 1635719"/>
              <a:gd name="connsiteY13" fmla="*/ 72860 h 127506"/>
              <a:gd name="connsiteX14" fmla="*/ 510023 w 1635719"/>
              <a:gd name="connsiteY14" fmla="*/ 109291 h 127506"/>
              <a:gd name="connsiteX15" fmla="*/ 539168 w 1635719"/>
              <a:gd name="connsiteY15" fmla="*/ 72860 h 127506"/>
              <a:gd name="connsiteX16" fmla="*/ 561026 w 1635719"/>
              <a:gd name="connsiteY16" fmla="*/ 112934 h 127506"/>
              <a:gd name="connsiteX17" fmla="*/ 601099 w 1635719"/>
              <a:gd name="connsiteY17" fmla="*/ 72860 h 127506"/>
              <a:gd name="connsiteX18" fmla="*/ 644815 w 1635719"/>
              <a:gd name="connsiteY18" fmla="*/ 109291 h 127506"/>
              <a:gd name="connsiteX19" fmla="*/ 673960 w 1635719"/>
              <a:gd name="connsiteY19" fmla="*/ 69217 h 127506"/>
              <a:gd name="connsiteX20" fmla="*/ 703104 w 1635719"/>
              <a:gd name="connsiteY20" fmla="*/ 109291 h 127506"/>
              <a:gd name="connsiteX21" fmla="*/ 724962 w 1635719"/>
              <a:gd name="connsiteY21" fmla="*/ 61931 h 127506"/>
              <a:gd name="connsiteX22" fmla="*/ 779608 w 1635719"/>
              <a:gd name="connsiteY22" fmla="*/ 105648 h 127506"/>
              <a:gd name="connsiteX23" fmla="*/ 819681 w 1635719"/>
              <a:gd name="connsiteY23" fmla="*/ 69217 h 127506"/>
              <a:gd name="connsiteX24" fmla="*/ 867040 w 1635719"/>
              <a:gd name="connsiteY24" fmla="*/ 112934 h 127506"/>
              <a:gd name="connsiteX25" fmla="*/ 903470 w 1635719"/>
              <a:gd name="connsiteY25" fmla="*/ 61931 h 127506"/>
              <a:gd name="connsiteX26" fmla="*/ 958116 w 1635719"/>
              <a:gd name="connsiteY26" fmla="*/ 109291 h 127506"/>
              <a:gd name="connsiteX27" fmla="*/ 998189 w 1635719"/>
              <a:gd name="connsiteY27" fmla="*/ 40073 h 127506"/>
              <a:gd name="connsiteX28" fmla="*/ 1038263 w 1635719"/>
              <a:gd name="connsiteY28" fmla="*/ 120220 h 127506"/>
              <a:gd name="connsiteX29" fmla="*/ 1063764 w 1635719"/>
              <a:gd name="connsiteY29" fmla="*/ 47359 h 127506"/>
              <a:gd name="connsiteX30" fmla="*/ 1103837 w 1635719"/>
              <a:gd name="connsiteY30" fmla="*/ 112934 h 127506"/>
              <a:gd name="connsiteX31" fmla="*/ 1129338 w 1635719"/>
              <a:gd name="connsiteY31" fmla="*/ 36430 h 127506"/>
              <a:gd name="connsiteX32" fmla="*/ 1176698 w 1635719"/>
              <a:gd name="connsiteY32" fmla="*/ 102005 h 127506"/>
              <a:gd name="connsiteX33" fmla="*/ 1198556 w 1635719"/>
              <a:gd name="connsiteY33" fmla="*/ 32787 h 127506"/>
              <a:gd name="connsiteX34" fmla="*/ 1231343 w 1635719"/>
              <a:gd name="connsiteY34" fmla="*/ 116577 h 127506"/>
              <a:gd name="connsiteX35" fmla="*/ 1267773 w 1635719"/>
              <a:gd name="connsiteY35" fmla="*/ 29144 h 127506"/>
              <a:gd name="connsiteX36" fmla="*/ 1307847 w 1635719"/>
              <a:gd name="connsiteY36" fmla="*/ 94719 h 127506"/>
              <a:gd name="connsiteX37" fmla="*/ 1355206 w 1635719"/>
              <a:gd name="connsiteY37" fmla="*/ 32787 h 127506"/>
              <a:gd name="connsiteX38" fmla="*/ 1406208 w 1635719"/>
              <a:gd name="connsiteY38" fmla="*/ 109291 h 127506"/>
              <a:gd name="connsiteX39" fmla="*/ 1438996 w 1635719"/>
              <a:gd name="connsiteY39" fmla="*/ 18215 h 127506"/>
              <a:gd name="connsiteX40" fmla="*/ 1504570 w 1635719"/>
              <a:gd name="connsiteY40" fmla="*/ 105648 h 127506"/>
              <a:gd name="connsiteX41" fmla="*/ 1544643 w 1635719"/>
              <a:gd name="connsiteY41" fmla="*/ 7286 h 127506"/>
              <a:gd name="connsiteX42" fmla="*/ 1592003 w 1635719"/>
              <a:gd name="connsiteY42" fmla="*/ 116577 h 127506"/>
              <a:gd name="connsiteX43" fmla="*/ 1635719 w 1635719"/>
              <a:gd name="connsiteY43" fmla="*/ 0 h 127506"/>
              <a:gd name="connsiteX0" fmla="*/ 0 w 1592003"/>
              <a:gd name="connsiteY0" fmla="*/ 102031 h 120246"/>
              <a:gd name="connsiteX1" fmla="*/ 43716 w 1592003"/>
              <a:gd name="connsiteY1" fmla="*/ 69243 h 120246"/>
              <a:gd name="connsiteX2" fmla="*/ 65574 w 1592003"/>
              <a:gd name="connsiteY2" fmla="*/ 109317 h 120246"/>
              <a:gd name="connsiteX3" fmla="*/ 94718 w 1592003"/>
              <a:gd name="connsiteY3" fmla="*/ 72886 h 120246"/>
              <a:gd name="connsiteX4" fmla="*/ 138435 w 1592003"/>
              <a:gd name="connsiteY4" fmla="*/ 102031 h 120246"/>
              <a:gd name="connsiteX5" fmla="*/ 167579 w 1592003"/>
              <a:gd name="connsiteY5" fmla="*/ 76530 h 120246"/>
              <a:gd name="connsiteX6" fmla="*/ 204009 w 1592003"/>
              <a:gd name="connsiteY6" fmla="*/ 120246 h 120246"/>
              <a:gd name="connsiteX7" fmla="*/ 240439 w 1592003"/>
              <a:gd name="connsiteY7" fmla="*/ 76530 h 120246"/>
              <a:gd name="connsiteX8" fmla="*/ 291442 w 1592003"/>
              <a:gd name="connsiteY8" fmla="*/ 105674 h 120246"/>
              <a:gd name="connsiteX9" fmla="*/ 331515 w 1592003"/>
              <a:gd name="connsiteY9" fmla="*/ 65600 h 120246"/>
              <a:gd name="connsiteX10" fmla="*/ 371588 w 1592003"/>
              <a:gd name="connsiteY10" fmla="*/ 105674 h 120246"/>
              <a:gd name="connsiteX11" fmla="*/ 415305 w 1592003"/>
              <a:gd name="connsiteY11" fmla="*/ 61957 h 120246"/>
              <a:gd name="connsiteX12" fmla="*/ 444449 w 1592003"/>
              <a:gd name="connsiteY12" fmla="*/ 98388 h 120246"/>
              <a:gd name="connsiteX13" fmla="*/ 480879 w 1592003"/>
              <a:gd name="connsiteY13" fmla="*/ 65600 h 120246"/>
              <a:gd name="connsiteX14" fmla="*/ 510023 w 1592003"/>
              <a:gd name="connsiteY14" fmla="*/ 102031 h 120246"/>
              <a:gd name="connsiteX15" fmla="*/ 539168 w 1592003"/>
              <a:gd name="connsiteY15" fmla="*/ 65600 h 120246"/>
              <a:gd name="connsiteX16" fmla="*/ 561026 w 1592003"/>
              <a:gd name="connsiteY16" fmla="*/ 105674 h 120246"/>
              <a:gd name="connsiteX17" fmla="*/ 601099 w 1592003"/>
              <a:gd name="connsiteY17" fmla="*/ 65600 h 120246"/>
              <a:gd name="connsiteX18" fmla="*/ 644815 w 1592003"/>
              <a:gd name="connsiteY18" fmla="*/ 102031 h 120246"/>
              <a:gd name="connsiteX19" fmla="*/ 673960 w 1592003"/>
              <a:gd name="connsiteY19" fmla="*/ 61957 h 120246"/>
              <a:gd name="connsiteX20" fmla="*/ 703104 w 1592003"/>
              <a:gd name="connsiteY20" fmla="*/ 102031 h 120246"/>
              <a:gd name="connsiteX21" fmla="*/ 724962 w 1592003"/>
              <a:gd name="connsiteY21" fmla="*/ 54671 h 120246"/>
              <a:gd name="connsiteX22" fmla="*/ 779608 w 1592003"/>
              <a:gd name="connsiteY22" fmla="*/ 98388 h 120246"/>
              <a:gd name="connsiteX23" fmla="*/ 819681 w 1592003"/>
              <a:gd name="connsiteY23" fmla="*/ 61957 h 120246"/>
              <a:gd name="connsiteX24" fmla="*/ 867040 w 1592003"/>
              <a:gd name="connsiteY24" fmla="*/ 105674 h 120246"/>
              <a:gd name="connsiteX25" fmla="*/ 903470 w 1592003"/>
              <a:gd name="connsiteY25" fmla="*/ 54671 h 120246"/>
              <a:gd name="connsiteX26" fmla="*/ 958116 w 1592003"/>
              <a:gd name="connsiteY26" fmla="*/ 102031 h 120246"/>
              <a:gd name="connsiteX27" fmla="*/ 998189 w 1592003"/>
              <a:gd name="connsiteY27" fmla="*/ 32813 h 120246"/>
              <a:gd name="connsiteX28" fmla="*/ 1038263 w 1592003"/>
              <a:gd name="connsiteY28" fmla="*/ 112960 h 120246"/>
              <a:gd name="connsiteX29" fmla="*/ 1063764 w 1592003"/>
              <a:gd name="connsiteY29" fmla="*/ 40099 h 120246"/>
              <a:gd name="connsiteX30" fmla="*/ 1103837 w 1592003"/>
              <a:gd name="connsiteY30" fmla="*/ 105674 h 120246"/>
              <a:gd name="connsiteX31" fmla="*/ 1129338 w 1592003"/>
              <a:gd name="connsiteY31" fmla="*/ 29170 h 120246"/>
              <a:gd name="connsiteX32" fmla="*/ 1176698 w 1592003"/>
              <a:gd name="connsiteY32" fmla="*/ 94745 h 120246"/>
              <a:gd name="connsiteX33" fmla="*/ 1198556 w 1592003"/>
              <a:gd name="connsiteY33" fmla="*/ 25527 h 120246"/>
              <a:gd name="connsiteX34" fmla="*/ 1231343 w 1592003"/>
              <a:gd name="connsiteY34" fmla="*/ 109317 h 120246"/>
              <a:gd name="connsiteX35" fmla="*/ 1267773 w 1592003"/>
              <a:gd name="connsiteY35" fmla="*/ 21884 h 120246"/>
              <a:gd name="connsiteX36" fmla="*/ 1307847 w 1592003"/>
              <a:gd name="connsiteY36" fmla="*/ 87459 h 120246"/>
              <a:gd name="connsiteX37" fmla="*/ 1355206 w 1592003"/>
              <a:gd name="connsiteY37" fmla="*/ 25527 h 120246"/>
              <a:gd name="connsiteX38" fmla="*/ 1406208 w 1592003"/>
              <a:gd name="connsiteY38" fmla="*/ 102031 h 120246"/>
              <a:gd name="connsiteX39" fmla="*/ 1438996 w 1592003"/>
              <a:gd name="connsiteY39" fmla="*/ 10955 h 120246"/>
              <a:gd name="connsiteX40" fmla="*/ 1504570 w 1592003"/>
              <a:gd name="connsiteY40" fmla="*/ 98388 h 120246"/>
              <a:gd name="connsiteX41" fmla="*/ 1544643 w 1592003"/>
              <a:gd name="connsiteY41" fmla="*/ 26 h 120246"/>
              <a:gd name="connsiteX42" fmla="*/ 1592003 w 1592003"/>
              <a:gd name="connsiteY42" fmla="*/ 109317 h 120246"/>
              <a:gd name="connsiteX0" fmla="*/ 0 w 1544643"/>
              <a:gd name="connsiteY0" fmla="*/ 102031 h 120246"/>
              <a:gd name="connsiteX1" fmla="*/ 43716 w 1544643"/>
              <a:gd name="connsiteY1" fmla="*/ 69243 h 120246"/>
              <a:gd name="connsiteX2" fmla="*/ 65574 w 1544643"/>
              <a:gd name="connsiteY2" fmla="*/ 109317 h 120246"/>
              <a:gd name="connsiteX3" fmla="*/ 94718 w 1544643"/>
              <a:gd name="connsiteY3" fmla="*/ 72886 h 120246"/>
              <a:gd name="connsiteX4" fmla="*/ 138435 w 1544643"/>
              <a:gd name="connsiteY4" fmla="*/ 102031 h 120246"/>
              <a:gd name="connsiteX5" fmla="*/ 167579 w 1544643"/>
              <a:gd name="connsiteY5" fmla="*/ 76530 h 120246"/>
              <a:gd name="connsiteX6" fmla="*/ 204009 w 1544643"/>
              <a:gd name="connsiteY6" fmla="*/ 120246 h 120246"/>
              <a:gd name="connsiteX7" fmla="*/ 240439 w 1544643"/>
              <a:gd name="connsiteY7" fmla="*/ 76530 h 120246"/>
              <a:gd name="connsiteX8" fmla="*/ 291442 w 1544643"/>
              <a:gd name="connsiteY8" fmla="*/ 105674 h 120246"/>
              <a:gd name="connsiteX9" fmla="*/ 331515 w 1544643"/>
              <a:gd name="connsiteY9" fmla="*/ 65600 h 120246"/>
              <a:gd name="connsiteX10" fmla="*/ 371588 w 1544643"/>
              <a:gd name="connsiteY10" fmla="*/ 105674 h 120246"/>
              <a:gd name="connsiteX11" fmla="*/ 415305 w 1544643"/>
              <a:gd name="connsiteY11" fmla="*/ 61957 h 120246"/>
              <a:gd name="connsiteX12" fmla="*/ 444449 w 1544643"/>
              <a:gd name="connsiteY12" fmla="*/ 98388 h 120246"/>
              <a:gd name="connsiteX13" fmla="*/ 480879 w 1544643"/>
              <a:gd name="connsiteY13" fmla="*/ 65600 h 120246"/>
              <a:gd name="connsiteX14" fmla="*/ 510023 w 1544643"/>
              <a:gd name="connsiteY14" fmla="*/ 102031 h 120246"/>
              <a:gd name="connsiteX15" fmla="*/ 539168 w 1544643"/>
              <a:gd name="connsiteY15" fmla="*/ 65600 h 120246"/>
              <a:gd name="connsiteX16" fmla="*/ 561026 w 1544643"/>
              <a:gd name="connsiteY16" fmla="*/ 105674 h 120246"/>
              <a:gd name="connsiteX17" fmla="*/ 601099 w 1544643"/>
              <a:gd name="connsiteY17" fmla="*/ 65600 h 120246"/>
              <a:gd name="connsiteX18" fmla="*/ 644815 w 1544643"/>
              <a:gd name="connsiteY18" fmla="*/ 102031 h 120246"/>
              <a:gd name="connsiteX19" fmla="*/ 673960 w 1544643"/>
              <a:gd name="connsiteY19" fmla="*/ 61957 h 120246"/>
              <a:gd name="connsiteX20" fmla="*/ 703104 w 1544643"/>
              <a:gd name="connsiteY20" fmla="*/ 102031 h 120246"/>
              <a:gd name="connsiteX21" fmla="*/ 724962 w 1544643"/>
              <a:gd name="connsiteY21" fmla="*/ 54671 h 120246"/>
              <a:gd name="connsiteX22" fmla="*/ 779608 w 1544643"/>
              <a:gd name="connsiteY22" fmla="*/ 98388 h 120246"/>
              <a:gd name="connsiteX23" fmla="*/ 819681 w 1544643"/>
              <a:gd name="connsiteY23" fmla="*/ 61957 h 120246"/>
              <a:gd name="connsiteX24" fmla="*/ 867040 w 1544643"/>
              <a:gd name="connsiteY24" fmla="*/ 105674 h 120246"/>
              <a:gd name="connsiteX25" fmla="*/ 903470 w 1544643"/>
              <a:gd name="connsiteY25" fmla="*/ 54671 h 120246"/>
              <a:gd name="connsiteX26" fmla="*/ 958116 w 1544643"/>
              <a:gd name="connsiteY26" fmla="*/ 102031 h 120246"/>
              <a:gd name="connsiteX27" fmla="*/ 998189 w 1544643"/>
              <a:gd name="connsiteY27" fmla="*/ 32813 h 120246"/>
              <a:gd name="connsiteX28" fmla="*/ 1038263 w 1544643"/>
              <a:gd name="connsiteY28" fmla="*/ 112960 h 120246"/>
              <a:gd name="connsiteX29" fmla="*/ 1063764 w 1544643"/>
              <a:gd name="connsiteY29" fmla="*/ 40099 h 120246"/>
              <a:gd name="connsiteX30" fmla="*/ 1103837 w 1544643"/>
              <a:gd name="connsiteY30" fmla="*/ 105674 h 120246"/>
              <a:gd name="connsiteX31" fmla="*/ 1129338 w 1544643"/>
              <a:gd name="connsiteY31" fmla="*/ 29170 h 120246"/>
              <a:gd name="connsiteX32" fmla="*/ 1176698 w 1544643"/>
              <a:gd name="connsiteY32" fmla="*/ 94745 h 120246"/>
              <a:gd name="connsiteX33" fmla="*/ 1198556 w 1544643"/>
              <a:gd name="connsiteY33" fmla="*/ 25527 h 120246"/>
              <a:gd name="connsiteX34" fmla="*/ 1231343 w 1544643"/>
              <a:gd name="connsiteY34" fmla="*/ 109317 h 120246"/>
              <a:gd name="connsiteX35" fmla="*/ 1267773 w 1544643"/>
              <a:gd name="connsiteY35" fmla="*/ 21884 h 120246"/>
              <a:gd name="connsiteX36" fmla="*/ 1307847 w 1544643"/>
              <a:gd name="connsiteY36" fmla="*/ 87459 h 120246"/>
              <a:gd name="connsiteX37" fmla="*/ 1355206 w 1544643"/>
              <a:gd name="connsiteY37" fmla="*/ 25527 h 120246"/>
              <a:gd name="connsiteX38" fmla="*/ 1406208 w 1544643"/>
              <a:gd name="connsiteY38" fmla="*/ 102031 h 120246"/>
              <a:gd name="connsiteX39" fmla="*/ 1438996 w 1544643"/>
              <a:gd name="connsiteY39" fmla="*/ 10955 h 120246"/>
              <a:gd name="connsiteX40" fmla="*/ 1504570 w 1544643"/>
              <a:gd name="connsiteY40" fmla="*/ 98388 h 120246"/>
              <a:gd name="connsiteX41" fmla="*/ 1544643 w 1544643"/>
              <a:gd name="connsiteY41" fmla="*/ 26 h 120246"/>
              <a:gd name="connsiteX0" fmla="*/ 0 w 1504570"/>
              <a:gd name="connsiteY0" fmla="*/ 91080 h 109295"/>
              <a:gd name="connsiteX1" fmla="*/ 43716 w 1504570"/>
              <a:gd name="connsiteY1" fmla="*/ 58292 h 109295"/>
              <a:gd name="connsiteX2" fmla="*/ 65574 w 1504570"/>
              <a:gd name="connsiteY2" fmla="*/ 98366 h 109295"/>
              <a:gd name="connsiteX3" fmla="*/ 94718 w 1504570"/>
              <a:gd name="connsiteY3" fmla="*/ 61935 h 109295"/>
              <a:gd name="connsiteX4" fmla="*/ 138435 w 1504570"/>
              <a:gd name="connsiteY4" fmla="*/ 91080 h 109295"/>
              <a:gd name="connsiteX5" fmla="*/ 167579 w 1504570"/>
              <a:gd name="connsiteY5" fmla="*/ 65579 h 109295"/>
              <a:gd name="connsiteX6" fmla="*/ 204009 w 1504570"/>
              <a:gd name="connsiteY6" fmla="*/ 109295 h 109295"/>
              <a:gd name="connsiteX7" fmla="*/ 240439 w 1504570"/>
              <a:gd name="connsiteY7" fmla="*/ 65579 h 109295"/>
              <a:gd name="connsiteX8" fmla="*/ 291442 w 1504570"/>
              <a:gd name="connsiteY8" fmla="*/ 94723 h 109295"/>
              <a:gd name="connsiteX9" fmla="*/ 331515 w 1504570"/>
              <a:gd name="connsiteY9" fmla="*/ 54649 h 109295"/>
              <a:gd name="connsiteX10" fmla="*/ 371588 w 1504570"/>
              <a:gd name="connsiteY10" fmla="*/ 94723 h 109295"/>
              <a:gd name="connsiteX11" fmla="*/ 415305 w 1504570"/>
              <a:gd name="connsiteY11" fmla="*/ 51006 h 109295"/>
              <a:gd name="connsiteX12" fmla="*/ 444449 w 1504570"/>
              <a:gd name="connsiteY12" fmla="*/ 87437 h 109295"/>
              <a:gd name="connsiteX13" fmla="*/ 480879 w 1504570"/>
              <a:gd name="connsiteY13" fmla="*/ 54649 h 109295"/>
              <a:gd name="connsiteX14" fmla="*/ 510023 w 1504570"/>
              <a:gd name="connsiteY14" fmla="*/ 91080 h 109295"/>
              <a:gd name="connsiteX15" fmla="*/ 539168 w 1504570"/>
              <a:gd name="connsiteY15" fmla="*/ 54649 h 109295"/>
              <a:gd name="connsiteX16" fmla="*/ 561026 w 1504570"/>
              <a:gd name="connsiteY16" fmla="*/ 94723 h 109295"/>
              <a:gd name="connsiteX17" fmla="*/ 601099 w 1504570"/>
              <a:gd name="connsiteY17" fmla="*/ 54649 h 109295"/>
              <a:gd name="connsiteX18" fmla="*/ 644815 w 1504570"/>
              <a:gd name="connsiteY18" fmla="*/ 91080 h 109295"/>
              <a:gd name="connsiteX19" fmla="*/ 673960 w 1504570"/>
              <a:gd name="connsiteY19" fmla="*/ 51006 h 109295"/>
              <a:gd name="connsiteX20" fmla="*/ 703104 w 1504570"/>
              <a:gd name="connsiteY20" fmla="*/ 91080 h 109295"/>
              <a:gd name="connsiteX21" fmla="*/ 724962 w 1504570"/>
              <a:gd name="connsiteY21" fmla="*/ 43720 h 109295"/>
              <a:gd name="connsiteX22" fmla="*/ 779608 w 1504570"/>
              <a:gd name="connsiteY22" fmla="*/ 87437 h 109295"/>
              <a:gd name="connsiteX23" fmla="*/ 819681 w 1504570"/>
              <a:gd name="connsiteY23" fmla="*/ 51006 h 109295"/>
              <a:gd name="connsiteX24" fmla="*/ 867040 w 1504570"/>
              <a:gd name="connsiteY24" fmla="*/ 94723 h 109295"/>
              <a:gd name="connsiteX25" fmla="*/ 903470 w 1504570"/>
              <a:gd name="connsiteY25" fmla="*/ 43720 h 109295"/>
              <a:gd name="connsiteX26" fmla="*/ 958116 w 1504570"/>
              <a:gd name="connsiteY26" fmla="*/ 91080 h 109295"/>
              <a:gd name="connsiteX27" fmla="*/ 998189 w 1504570"/>
              <a:gd name="connsiteY27" fmla="*/ 21862 h 109295"/>
              <a:gd name="connsiteX28" fmla="*/ 1038263 w 1504570"/>
              <a:gd name="connsiteY28" fmla="*/ 102009 h 109295"/>
              <a:gd name="connsiteX29" fmla="*/ 1063764 w 1504570"/>
              <a:gd name="connsiteY29" fmla="*/ 29148 h 109295"/>
              <a:gd name="connsiteX30" fmla="*/ 1103837 w 1504570"/>
              <a:gd name="connsiteY30" fmla="*/ 94723 h 109295"/>
              <a:gd name="connsiteX31" fmla="*/ 1129338 w 1504570"/>
              <a:gd name="connsiteY31" fmla="*/ 18219 h 109295"/>
              <a:gd name="connsiteX32" fmla="*/ 1176698 w 1504570"/>
              <a:gd name="connsiteY32" fmla="*/ 83794 h 109295"/>
              <a:gd name="connsiteX33" fmla="*/ 1198556 w 1504570"/>
              <a:gd name="connsiteY33" fmla="*/ 14576 h 109295"/>
              <a:gd name="connsiteX34" fmla="*/ 1231343 w 1504570"/>
              <a:gd name="connsiteY34" fmla="*/ 98366 h 109295"/>
              <a:gd name="connsiteX35" fmla="*/ 1267773 w 1504570"/>
              <a:gd name="connsiteY35" fmla="*/ 10933 h 109295"/>
              <a:gd name="connsiteX36" fmla="*/ 1307847 w 1504570"/>
              <a:gd name="connsiteY36" fmla="*/ 76508 h 109295"/>
              <a:gd name="connsiteX37" fmla="*/ 1355206 w 1504570"/>
              <a:gd name="connsiteY37" fmla="*/ 14576 h 109295"/>
              <a:gd name="connsiteX38" fmla="*/ 1406208 w 1504570"/>
              <a:gd name="connsiteY38" fmla="*/ 91080 h 109295"/>
              <a:gd name="connsiteX39" fmla="*/ 1438996 w 1504570"/>
              <a:gd name="connsiteY39" fmla="*/ 4 h 109295"/>
              <a:gd name="connsiteX40" fmla="*/ 1504570 w 1504570"/>
              <a:gd name="connsiteY40" fmla="*/ 87437 h 109295"/>
              <a:gd name="connsiteX0" fmla="*/ 0 w 1438996"/>
              <a:gd name="connsiteY0" fmla="*/ 91076 h 109291"/>
              <a:gd name="connsiteX1" fmla="*/ 43716 w 1438996"/>
              <a:gd name="connsiteY1" fmla="*/ 58288 h 109291"/>
              <a:gd name="connsiteX2" fmla="*/ 65574 w 1438996"/>
              <a:gd name="connsiteY2" fmla="*/ 98362 h 109291"/>
              <a:gd name="connsiteX3" fmla="*/ 94718 w 1438996"/>
              <a:gd name="connsiteY3" fmla="*/ 61931 h 109291"/>
              <a:gd name="connsiteX4" fmla="*/ 138435 w 1438996"/>
              <a:gd name="connsiteY4" fmla="*/ 91076 h 109291"/>
              <a:gd name="connsiteX5" fmla="*/ 167579 w 1438996"/>
              <a:gd name="connsiteY5" fmla="*/ 65575 h 109291"/>
              <a:gd name="connsiteX6" fmla="*/ 204009 w 1438996"/>
              <a:gd name="connsiteY6" fmla="*/ 109291 h 109291"/>
              <a:gd name="connsiteX7" fmla="*/ 240439 w 1438996"/>
              <a:gd name="connsiteY7" fmla="*/ 65575 h 109291"/>
              <a:gd name="connsiteX8" fmla="*/ 291442 w 1438996"/>
              <a:gd name="connsiteY8" fmla="*/ 94719 h 109291"/>
              <a:gd name="connsiteX9" fmla="*/ 331515 w 1438996"/>
              <a:gd name="connsiteY9" fmla="*/ 54645 h 109291"/>
              <a:gd name="connsiteX10" fmla="*/ 371588 w 1438996"/>
              <a:gd name="connsiteY10" fmla="*/ 94719 h 109291"/>
              <a:gd name="connsiteX11" fmla="*/ 415305 w 1438996"/>
              <a:gd name="connsiteY11" fmla="*/ 51002 h 109291"/>
              <a:gd name="connsiteX12" fmla="*/ 444449 w 1438996"/>
              <a:gd name="connsiteY12" fmla="*/ 87433 h 109291"/>
              <a:gd name="connsiteX13" fmla="*/ 480879 w 1438996"/>
              <a:gd name="connsiteY13" fmla="*/ 54645 h 109291"/>
              <a:gd name="connsiteX14" fmla="*/ 510023 w 1438996"/>
              <a:gd name="connsiteY14" fmla="*/ 91076 h 109291"/>
              <a:gd name="connsiteX15" fmla="*/ 539168 w 1438996"/>
              <a:gd name="connsiteY15" fmla="*/ 54645 h 109291"/>
              <a:gd name="connsiteX16" fmla="*/ 561026 w 1438996"/>
              <a:gd name="connsiteY16" fmla="*/ 94719 h 109291"/>
              <a:gd name="connsiteX17" fmla="*/ 601099 w 1438996"/>
              <a:gd name="connsiteY17" fmla="*/ 54645 h 109291"/>
              <a:gd name="connsiteX18" fmla="*/ 644815 w 1438996"/>
              <a:gd name="connsiteY18" fmla="*/ 91076 h 109291"/>
              <a:gd name="connsiteX19" fmla="*/ 673960 w 1438996"/>
              <a:gd name="connsiteY19" fmla="*/ 51002 h 109291"/>
              <a:gd name="connsiteX20" fmla="*/ 703104 w 1438996"/>
              <a:gd name="connsiteY20" fmla="*/ 91076 h 109291"/>
              <a:gd name="connsiteX21" fmla="*/ 724962 w 1438996"/>
              <a:gd name="connsiteY21" fmla="*/ 43716 h 109291"/>
              <a:gd name="connsiteX22" fmla="*/ 779608 w 1438996"/>
              <a:gd name="connsiteY22" fmla="*/ 87433 h 109291"/>
              <a:gd name="connsiteX23" fmla="*/ 819681 w 1438996"/>
              <a:gd name="connsiteY23" fmla="*/ 51002 h 109291"/>
              <a:gd name="connsiteX24" fmla="*/ 867040 w 1438996"/>
              <a:gd name="connsiteY24" fmla="*/ 94719 h 109291"/>
              <a:gd name="connsiteX25" fmla="*/ 903470 w 1438996"/>
              <a:gd name="connsiteY25" fmla="*/ 43716 h 109291"/>
              <a:gd name="connsiteX26" fmla="*/ 958116 w 1438996"/>
              <a:gd name="connsiteY26" fmla="*/ 91076 h 109291"/>
              <a:gd name="connsiteX27" fmla="*/ 998189 w 1438996"/>
              <a:gd name="connsiteY27" fmla="*/ 21858 h 109291"/>
              <a:gd name="connsiteX28" fmla="*/ 1038263 w 1438996"/>
              <a:gd name="connsiteY28" fmla="*/ 102005 h 109291"/>
              <a:gd name="connsiteX29" fmla="*/ 1063764 w 1438996"/>
              <a:gd name="connsiteY29" fmla="*/ 29144 h 109291"/>
              <a:gd name="connsiteX30" fmla="*/ 1103837 w 1438996"/>
              <a:gd name="connsiteY30" fmla="*/ 94719 h 109291"/>
              <a:gd name="connsiteX31" fmla="*/ 1129338 w 1438996"/>
              <a:gd name="connsiteY31" fmla="*/ 18215 h 109291"/>
              <a:gd name="connsiteX32" fmla="*/ 1176698 w 1438996"/>
              <a:gd name="connsiteY32" fmla="*/ 83790 h 109291"/>
              <a:gd name="connsiteX33" fmla="*/ 1198556 w 1438996"/>
              <a:gd name="connsiteY33" fmla="*/ 14572 h 109291"/>
              <a:gd name="connsiteX34" fmla="*/ 1231343 w 1438996"/>
              <a:gd name="connsiteY34" fmla="*/ 98362 h 109291"/>
              <a:gd name="connsiteX35" fmla="*/ 1267773 w 1438996"/>
              <a:gd name="connsiteY35" fmla="*/ 10929 h 109291"/>
              <a:gd name="connsiteX36" fmla="*/ 1307847 w 1438996"/>
              <a:gd name="connsiteY36" fmla="*/ 76504 h 109291"/>
              <a:gd name="connsiteX37" fmla="*/ 1355206 w 1438996"/>
              <a:gd name="connsiteY37" fmla="*/ 14572 h 109291"/>
              <a:gd name="connsiteX38" fmla="*/ 1406208 w 1438996"/>
              <a:gd name="connsiteY38" fmla="*/ 91076 h 109291"/>
              <a:gd name="connsiteX39" fmla="*/ 1438996 w 1438996"/>
              <a:gd name="connsiteY39" fmla="*/ 0 h 109291"/>
              <a:gd name="connsiteX0" fmla="*/ 0 w 1406208"/>
              <a:gd name="connsiteY0" fmla="*/ 80288 h 98503"/>
              <a:gd name="connsiteX1" fmla="*/ 43716 w 1406208"/>
              <a:gd name="connsiteY1" fmla="*/ 47500 h 98503"/>
              <a:gd name="connsiteX2" fmla="*/ 65574 w 1406208"/>
              <a:gd name="connsiteY2" fmla="*/ 87574 h 98503"/>
              <a:gd name="connsiteX3" fmla="*/ 94718 w 1406208"/>
              <a:gd name="connsiteY3" fmla="*/ 51143 h 98503"/>
              <a:gd name="connsiteX4" fmla="*/ 138435 w 1406208"/>
              <a:gd name="connsiteY4" fmla="*/ 80288 h 98503"/>
              <a:gd name="connsiteX5" fmla="*/ 167579 w 1406208"/>
              <a:gd name="connsiteY5" fmla="*/ 54787 h 98503"/>
              <a:gd name="connsiteX6" fmla="*/ 204009 w 1406208"/>
              <a:gd name="connsiteY6" fmla="*/ 98503 h 98503"/>
              <a:gd name="connsiteX7" fmla="*/ 240439 w 1406208"/>
              <a:gd name="connsiteY7" fmla="*/ 54787 h 98503"/>
              <a:gd name="connsiteX8" fmla="*/ 291442 w 1406208"/>
              <a:gd name="connsiteY8" fmla="*/ 83931 h 98503"/>
              <a:gd name="connsiteX9" fmla="*/ 331515 w 1406208"/>
              <a:gd name="connsiteY9" fmla="*/ 43857 h 98503"/>
              <a:gd name="connsiteX10" fmla="*/ 371588 w 1406208"/>
              <a:gd name="connsiteY10" fmla="*/ 83931 h 98503"/>
              <a:gd name="connsiteX11" fmla="*/ 415305 w 1406208"/>
              <a:gd name="connsiteY11" fmla="*/ 40214 h 98503"/>
              <a:gd name="connsiteX12" fmla="*/ 444449 w 1406208"/>
              <a:gd name="connsiteY12" fmla="*/ 76645 h 98503"/>
              <a:gd name="connsiteX13" fmla="*/ 480879 w 1406208"/>
              <a:gd name="connsiteY13" fmla="*/ 43857 h 98503"/>
              <a:gd name="connsiteX14" fmla="*/ 510023 w 1406208"/>
              <a:gd name="connsiteY14" fmla="*/ 80288 h 98503"/>
              <a:gd name="connsiteX15" fmla="*/ 539168 w 1406208"/>
              <a:gd name="connsiteY15" fmla="*/ 43857 h 98503"/>
              <a:gd name="connsiteX16" fmla="*/ 561026 w 1406208"/>
              <a:gd name="connsiteY16" fmla="*/ 83931 h 98503"/>
              <a:gd name="connsiteX17" fmla="*/ 601099 w 1406208"/>
              <a:gd name="connsiteY17" fmla="*/ 43857 h 98503"/>
              <a:gd name="connsiteX18" fmla="*/ 644815 w 1406208"/>
              <a:gd name="connsiteY18" fmla="*/ 80288 h 98503"/>
              <a:gd name="connsiteX19" fmla="*/ 673960 w 1406208"/>
              <a:gd name="connsiteY19" fmla="*/ 40214 h 98503"/>
              <a:gd name="connsiteX20" fmla="*/ 703104 w 1406208"/>
              <a:gd name="connsiteY20" fmla="*/ 80288 h 98503"/>
              <a:gd name="connsiteX21" fmla="*/ 724962 w 1406208"/>
              <a:gd name="connsiteY21" fmla="*/ 32928 h 98503"/>
              <a:gd name="connsiteX22" fmla="*/ 779608 w 1406208"/>
              <a:gd name="connsiteY22" fmla="*/ 76645 h 98503"/>
              <a:gd name="connsiteX23" fmla="*/ 819681 w 1406208"/>
              <a:gd name="connsiteY23" fmla="*/ 40214 h 98503"/>
              <a:gd name="connsiteX24" fmla="*/ 867040 w 1406208"/>
              <a:gd name="connsiteY24" fmla="*/ 83931 h 98503"/>
              <a:gd name="connsiteX25" fmla="*/ 903470 w 1406208"/>
              <a:gd name="connsiteY25" fmla="*/ 32928 h 98503"/>
              <a:gd name="connsiteX26" fmla="*/ 958116 w 1406208"/>
              <a:gd name="connsiteY26" fmla="*/ 80288 h 98503"/>
              <a:gd name="connsiteX27" fmla="*/ 998189 w 1406208"/>
              <a:gd name="connsiteY27" fmla="*/ 11070 h 98503"/>
              <a:gd name="connsiteX28" fmla="*/ 1038263 w 1406208"/>
              <a:gd name="connsiteY28" fmla="*/ 91217 h 98503"/>
              <a:gd name="connsiteX29" fmla="*/ 1063764 w 1406208"/>
              <a:gd name="connsiteY29" fmla="*/ 18356 h 98503"/>
              <a:gd name="connsiteX30" fmla="*/ 1103837 w 1406208"/>
              <a:gd name="connsiteY30" fmla="*/ 83931 h 98503"/>
              <a:gd name="connsiteX31" fmla="*/ 1129338 w 1406208"/>
              <a:gd name="connsiteY31" fmla="*/ 7427 h 98503"/>
              <a:gd name="connsiteX32" fmla="*/ 1176698 w 1406208"/>
              <a:gd name="connsiteY32" fmla="*/ 73002 h 98503"/>
              <a:gd name="connsiteX33" fmla="*/ 1198556 w 1406208"/>
              <a:gd name="connsiteY33" fmla="*/ 3784 h 98503"/>
              <a:gd name="connsiteX34" fmla="*/ 1231343 w 1406208"/>
              <a:gd name="connsiteY34" fmla="*/ 87574 h 98503"/>
              <a:gd name="connsiteX35" fmla="*/ 1267773 w 1406208"/>
              <a:gd name="connsiteY35" fmla="*/ 141 h 98503"/>
              <a:gd name="connsiteX36" fmla="*/ 1307847 w 1406208"/>
              <a:gd name="connsiteY36" fmla="*/ 65716 h 98503"/>
              <a:gd name="connsiteX37" fmla="*/ 1355206 w 1406208"/>
              <a:gd name="connsiteY37" fmla="*/ 3784 h 98503"/>
              <a:gd name="connsiteX38" fmla="*/ 1406208 w 1406208"/>
              <a:gd name="connsiteY38" fmla="*/ 80288 h 98503"/>
              <a:gd name="connsiteX0" fmla="*/ 0 w 1355206"/>
              <a:gd name="connsiteY0" fmla="*/ 80288 h 98503"/>
              <a:gd name="connsiteX1" fmla="*/ 43716 w 1355206"/>
              <a:gd name="connsiteY1" fmla="*/ 47500 h 98503"/>
              <a:gd name="connsiteX2" fmla="*/ 65574 w 1355206"/>
              <a:gd name="connsiteY2" fmla="*/ 87574 h 98503"/>
              <a:gd name="connsiteX3" fmla="*/ 94718 w 1355206"/>
              <a:gd name="connsiteY3" fmla="*/ 51143 h 98503"/>
              <a:gd name="connsiteX4" fmla="*/ 138435 w 1355206"/>
              <a:gd name="connsiteY4" fmla="*/ 80288 h 98503"/>
              <a:gd name="connsiteX5" fmla="*/ 167579 w 1355206"/>
              <a:gd name="connsiteY5" fmla="*/ 54787 h 98503"/>
              <a:gd name="connsiteX6" fmla="*/ 204009 w 1355206"/>
              <a:gd name="connsiteY6" fmla="*/ 98503 h 98503"/>
              <a:gd name="connsiteX7" fmla="*/ 240439 w 1355206"/>
              <a:gd name="connsiteY7" fmla="*/ 54787 h 98503"/>
              <a:gd name="connsiteX8" fmla="*/ 291442 w 1355206"/>
              <a:gd name="connsiteY8" fmla="*/ 83931 h 98503"/>
              <a:gd name="connsiteX9" fmla="*/ 331515 w 1355206"/>
              <a:gd name="connsiteY9" fmla="*/ 43857 h 98503"/>
              <a:gd name="connsiteX10" fmla="*/ 371588 w 1355206"/>
              <a:gd name="connsiteY10" fmla="*/ 83931 h 98503"/>
              <a:gd name="connsiteX11" fmla="*/ 415305 w 1355206"/>
              <a:gd name="connsiteY11" fmla="*/ 40214 h 98503"/>
              <a:gd name="connsiteX12" fmla="*/ 444449 w 1355206"/>
              <a:gd name="connsiteY12" fmla="*/ 76645 h 98503"/>
              <a:gd name="connsiteX13" fmla="*/ 480879 w 1355206"/>
              <a:gd name="connsiteY13" fmla="*/ 43857 h 98503"/>
              <a:gd name="connsiteX14" fmla="*/ 510023 w 1355206"/>
              <a:gd name="connsiteY14" fmla="*/ 80288 h 98503"/>
              <a:gd name="connsiteX15" fmla="*/ 539168 w 1355206"/>
              <a:gd name="connsiteY15" fmla="*/ 43857 h 98503"/>
              <a:gd name="connsiteX16" fmla="*/ 561026 w 1355206"/>
              <a:gd name="connsiteY16" fmla="*/ 83931 h 98503"/>
              <a:gd name="connsiteX17" fmla="*/ 601099 w 1355206"/>
              <a:gd name="connsiteY17" fmla="*/ 43857 h 98503"/>
              <a:gd name="connsiteX18" fmla="*/ 644815 w 1355206"/>
              <a:gd name="connsiteY18" fmla="*/ 80288 h 98503"/>
              <a:gd name="connsiteX19" fmla="*/ 673960 w 1355206"/>
              <a:gd name="connsiteY19" fmla="*/ 40214 h 98503"/>
              <a:gd name="connsiteX20" fmla="*/ 703104 w 1355206"/>
              <a:gd name="connsiteY20" fmla="*/ 80288 h 98503"/>
              <a:gd name="connsiteX21" fmla="*/ 724962 w 1355206"/>
              <a:gd name="connsiteY21" fmla="*/ 32928 h 98503"/>
              <a:gd name="connsiteX22" fmla="*/ 779608 w 1355206"/>
              <a:gd name="connsiteY22" fmla="*/ 76645 h 98503"/>
              <a:gd name="connsiteX23" fmla="*/ 819681 w 1355206"/>
              <a:gd name="connsiteY23" fmla="*/ 40214 h 98503"/>
              <a:gd name="connsiteX24" fmla="*/ 867040 w 1355206"/>
              <a:gd name="connsiteY24" fmla="*/ 83931 h 98503"/>
              <a:gd name="connsiteX25" fmla="*/ 903470 w 1355206"/>
              <a:gd name="connsiteY25" fmla="*/ 32928 h 98503"/>
              <a:gd name="connsiteX26" fmla="*/ 958116 w 1355206"/>
              <a:gd name="connsiteY26" fmla="*/ 80288 h 98503"/>
              <a:gd name="connsiteX27" fmla="*/ 998189 w 1355206"/>
              <a:gd name="connsiteY27" fmla="*/ 11070 h 98503"/>
              <a:gd name="connsiteX28" fmla="*/ 1038263 w 1355206"/>
              <a:gd name="connsiteY28" fmla="*/ 91217 h 98503"/>
              <a:gd name="connsiteX29" fmla="*/ 1063764 w 1355206"/>
              <a:gd name="connsiteY29" fmla="*/ 18356 h 98503"/>
              <a:gd name="connsiteX30" fmla="*/ 1103837 w 1355206"/>
              <a:gd name="connsiteY30" fmla="*/ 83931 h 98503"/>
              <a:gd name="connsiteX31" fmla="*/ 1129338 w 1355206"/>
              <a:gd name="connsiteY31" fmla="*/ 7427 h 98503"/>
              <a:gd name="connsiteX32" fmla="*/ 1176698 w 1355206"/>
              <a:gd name="connsiteY32" fmla="*/ 73002 h 98503"/>
              <a:gd name="connsiteX33" fmla="*/ 1198556 w 1355206"/>
              <a:gd name="connsiteY33" fmla="*/ 3784 h 98503"/>
              <a:gd name="connsiteX34" fmla="*/ 1231343 w 1355206"/>
              <a:gd name="connsiteY34" fmla="*/ 87574 h 98503"/>
              <a:gd name="connsiteX35" fmla="*/ 1267773 w 1355206"/>
              <a:gd name="connsiteY35" fmla="*/ 141 h 98503"/>
              <a:gd name="connsiteX36" fmla="*/ 1307847 w 1355206"/>
              <a:gd name="connsiteY36" fmla="*/ 65716 h 98503"/>
              <a:gd name="connsiteX37" fmla="*/ 1355206 w 1355206"/>
              <a:gd name="connsiteY37" fmla="*/ 3784 h 98503"/>
              <a:gd name="connsiteX0" fmla="*/ 0 w 1307847"/>
              <a:gd name="connsiteY0" fmla="*/ 80288 h 98503"/>
              <a:gd name="connsiteX1" fmla="*/ 43716 w 1307847"/>
              <a:gd name="connsiteY1" fmla="*/ 47500 h 98503"/>
              <a:gd name="connsiteX2" fmla="*/ 65574 w 1307847"/>
              <a:gd name="connsiteY2" fmla="*/ 87574 h 98503"/>
              <a:gd name="connsiteX3" fmla="*/ 94718 w 1307847"/>
              <a:gd name="connsiteY3" fmla="*/ 51143 h 98503"/>
              <a:gd name="connsiteX4" fmla="*/ 138435 w 1307847"/>
              <a:gd name="connsiteY4" fmla="*/ 80288 h 98503"/>
              <a:gd name="connsiteX5" fmla="*/ 167579 w 1307847"/>
              <a:gd name="connsiteY5" fmla="*/ 54787 h 98503"/>
              <a:gd name="connsiteX6" fmla="*/ 204009 w 1307847"/>
              <a:gd name="connsiteY6" fmla="*/ 98503 h 98503"/>
              <a:gd name="connsiteX7" fmla="*/ 240439 w 1307847"/>
              <a:gd name="connsiteY7" fmla="*/ 54787 h 98503"/>
              <a:gd name="connsiteX8" fmla="*/ 291442 w 1307847"/>
              <a:gd name="connsiteY8" fmla="*/ 83931 h 98503"/>
              <a:gd name="connsiteX9" fmla="*/ 331515 w 1307847"/>
              <a:gd name="connsiteY9" fmla="*/ 43857 h 98503"/>
              <a:gd name="connsiteX10" fmla="*/ 371588 w 1307847"/>
              <a:gd name="connsiteY10" fmla="*/ 83931 h 98503"/>
              <a:gd name="connsiteX11" fmla="*/ 415305 w 1307847"/>
              <a:gd name="connsiteY11" fmla="*/ 40214 h 98503"/>
              <a:gd name="connsiteX12" fmla="*/ 444449 w 1307847"/>
              <a:gd name="connsiteY12" fmla="*/ 76645 h 98503"/>
              <a:gd name="connsiteX13" fmla="*/ 480879 w 1307847"/>
              <a:gd name="connsiteY13" fmla="*/ 43857 h 98503"/>
              <a:gd name="connsiteX14" fmla="*/ 510023 w 1307847"/>
              <a:gd name="connsiteY14" fmla="*/ 80288 h 98503"/>
              <a:gd name="connsiteX15" fmla="*/ 539168 w 1307847"/>
              <a:gd name="connsiteY15" fmla="*/ 43857 h 98503"/>
              <a:gd name="connsiteX16" fmla="*/ 561026 w 1307847"/>
              <a:gd name="connsiteY16" fmla="*/ 83931 h 98503"/>
              <a:gd name="connsiteX17" fmla="*/ 601099 w 1307847"/>
              <a:gd name="connsiteY17" fmla="*/ 43857 h 98503"/>
              <a:gd name="connsiteX18" fmla="*/ 644815 w 1307847"/>
              <a:gd name="connsiteY18" fmla="*/ 80288 h 98503"/>
              <a:gd name="connsiteX19" fmla="*/ 673960 w 1307847"/>
              <a:gd name="connsiteY19" fmla="*/ 40214 h 98503"/>
              <a:gd name="connsiteX20" fmla="*/ 703104 w 1307847"/>
              <a:gd name="connsiteY20" fmla="*/ 80288 h 98503"/>
              <a:gd name="connsiteX21" fmla="*/ 724962 w 1307847"/>
              <a:gd name="connsiteY21" fmla="*/ 32928 h 98503"/>
              <a:gd name="connsiteX22" fmla="*/ 779608 w 1307847"/>
              <a:gd name="connsiteY22" fmla="*/ 76645 h 98503"/>
              <a:gd name="connsiteX23" fmla="*/ 819681 w 1307847"/>
              <a:gd name="connsiteY23" fmla="*/ 40214 h 98503"/>
              <a:gd name="connsiteX24" fmla="*/ 867040 w 1307847"/>
              <a:gd name="connsiteY24" fmla="*/ 83931 h 98503"/>
              <a:gd name="connsiteX25" fmla="*/ 903470 w 1307847"/>
              <a:gd name="connsiteY25" fmla="*/ 32928 h 98503"/>
              <a:gd name="connsiteX26" fmla="*/ 958116 w 1307847"/>
              <a:gd name="connsiteY26" fmla="*/ 80288 h 98503"/>
              <a:gd name="connsiteX27" fmla="*/ 998189 w 1307847"/>
              <a:gd name="connsiteY27" fmla="*/ 11070 h 98503"/>
              <a:gd name="connsiteX28" fmla="*/ 1038263 w 1307847"/>
              <a:gd name="connsiteY28" fmla="*/ 91217 h 98503"/>
              <a:gd name="connsiteX29" fmla="*/ 1063764 w 1307847"/>
              <a:gd name="connsiteY29" fmla="*/ 18356 h 98503"/>
              <a:gd name="connsiteX30" fmla="*/ 1103837 w 1307847"/>
              <a:gd name="connsiteY30" fmla="*/ 83931 h 98503"/>
              <a:gd name="connsiteX31" fmla="*/ 1129338 w 1307847"/>
              <a:gd name="connsiteY31" fmla="*/ 7427 h 98503"/>
              <a:gd name="connsiteX32" fmla="*/ 1176698 w 1307847"/>
              <a:gd name="connsiteY32" fmla="*/ 73002 h 98503"/>
              <a:gd name="connsiteX33" fmla="*/ 1198556 w 1307847"/>
              <a:gd name="connsiteY33" fmla="*/ 3784 h 98503"/>
              <a:gd name="connsiteX34" fmla="*/ 1231343 w 1307847"/>
              <a:gd name="connsiteY34" fmla="*/ 87574 h 98503"/>
              <a:gd name="connsiteX35" fmla="*/ 1267773 w 1307847"/>
              <a:gd name="connsiteY35" fmla="*/ 141 h 98503"/>
              <a:gd name="connsiteX36" fmla="*/ 1307847 w 1307847"/>
              <a:gd name="connsiteY36" fmla="*/ 65716 h 98503"/>
              <a:gd name="connsiteX0" fmla="*/ 0 w 1267773"/>
              <a:gd name="connsiteY0" fmla="*/ 80147 h 98362"/>
              <a:gd name="connsiteX1" fmla="*/ 43716 w 1267773"/>
              <a:gd name="connsiteY1" fmla="*/ 47359 h 98362"/>
              <a:gd name="connsiteX2" fmla="*/ 65574 w 1267773"/>
              <a:gd name="connsiteY2" fmla="*/ 87433 h 98362"/>
              <a:gd name="connsiteX3" fmla="*/ 94718 w 1267773"/>
              <a:gd name="connsiteY3" fmla="*/ 51002 h 98362"/>
              <a:gd name="connsiteX4" fmla="*/ 138435 w 1267773"/>
              <a:gd name="connsiteY4" fmla="*/ 80147 h 98362"/>
              <a:gd name="connsiteX5" fmla="*/ 167579 w 1267773"/>
              <a:gd name="connsiteY5" fmla="*/ 54646 h 98362"/>
              <a:gd name="connsiteX6" fmla="*/ 204009 w 1267773"/>
              <a:gd name="connsiteY6" fmla="*/ 98362 h 98362"/>
              <a:gd name="connsiteX7" fmla="*/ 240439 w 1267773"/>
              <a:gd name="connsiteY7" fmla="*/ 54646 h 98362"/>
              <a:gd name="connsiteX8" fmla="*/ 291442 w 1267773"/>
              <a:gd name="connsiteY8" fmla="*/ 83790 h 98362"/>
              <a:gd name="connsiteX9" fmla="*/ 331515 w 1267773"/>
              <a:gd name="connsiteY9" fmla="*/ 43716 h 98362"/>
              <a:gd name="connsiteX10" fmla="*/ 371588 w 1267773"/>
              <a:gd name="connsiteY10" fmla="*/ 83790 h 98362"/>
              <a:gd name="connsiteX11" fmla="*/ 415305 w 1267773"/>
              <a:gd name="connsiteY11" fmla="*/ 40073 h 98362"/>
              <a:gd name="connsiteX12" fmla="*/ 444449 w 1267773"/>
              <a:gd name="connsiteY12" fmla="*/ 76504 h 98362"/>
              <a:gd name="connsiteX13" fmla="*/ 480879 w 1267773"/>
              <a:gd name="connsiteY13" fmla="*/ 43716 h 98362"/>
              <a:gd name="connsiteX14" fmla="*/ 510023 w 1267773"/>
              <a:gd name="connsiteY14" fmla="*/ 80147 h 98362"/>
              <a:gd name="connsiteX15" fmla="*/ 539168 w 1267773"/>
              <a:gd name="connsiteY15" fmla="*/ 43716 h 98362"/>
              <a:gd name="connsiteX16" fmla="*/ 561026 w 1267773"/>
              <a:gd name="connsiteY16" fmla="*/ 83790 h 98362"/>
              <a:gd name="connsiteX17" fmla="*/ 601099 w 1267773"/>
              <a:gd name="connsiteY17" fmla="*/ 43716 h 98362"/>
              <a:gd name="connsiteX18" fmla="*/ 644815 w 1267773"/>
              <a:gd name="connsiteY18" fmla="*/ 80147 h 98362"/>
              <a:gd name="connsiteX19" fmla="*/ 673960 w 1267773"/>
              <a:gd name="connsiteY19" fmla="*/ 40073 h 98362"/>
              <a:gd name="connsiteX20" fmla="*/ 703104 w 1267773"/>
              <a:gd name="connsiteY20" fmla="*/ 80147 h 98362"/>
              <a:gd name="connsiteX21" fmla="*/ 724962 w 1267773"/>
              <a:gd name="connsiteY21" fmla="*/ 32787 h 98362"/>
              <a:gd name="connsiteX22" fmla="*/ 779608 w 1267773"/>
              <a:gd name="connsiteY22" fmla="*/ 76504 h 98362"/>
              <a:gd name="connsiteX23" fmla="*/ 819681 w 1267773"/>
              <a:gd name="connsiteY23" fmla="*/ 40073 h 98362"/>
              <a:gd name="connsiteX24" fmla="*/ 867040 w 1267773"/>
              <a:gd name="connsiteY24" fmla="*/ 83790 h 98362"/>
              <a:gd name="connsiteX25" fmla="*/ 903470 w 1267773"/>
              <a:gd name="connsiteY25" fmla="*/ 32787 h 98362"/>
              <a:gd name="connsiteX26" fmla="*/ 958116 w 1267773"/>
              <a:gd name="connsiteY26" fmla="*/ 80147 h 98362"/>
              <a:gd name="connsiteX27" fmla="*/ 998189 w 1267773"/>
              <a:gd name="connsiteY27" fmla="*/ 10929 h 98362"/>
              <a:gd name="connsiteX28" fmla="*/ 1038263 w 1267773"/>
              <a:gd name="connsiteY28" fmla="*/ 91076 h 98362"/>
              <a:gd name="connsiteX29" fmla="*/ 1063764 w 1267773"/>
              <a:gd name="connsiteY29" fmla="*/ 18215 h 98362"/>
              <a:gd name="connsiteX30" fmla="*/ 1103837 w 1267773"/>
              <a:gd name="connsiteY30" fmla="*/ 83790 h 98362"/>
              <a:gd name="connsiteX31" fmla="*/ 1129338 w 1267773"/>
              <a:gd name="connsiteY31" fmla="*/ 7286 h 98362"/>
              <a:gd name="connsiteX32" fmla="*/ 1176698 w 1267773"/>
              <a:gd name="connsiteY32" fmla="*/ 72861 h 98362"/>
              <a:gd name="connsiteX33" fmla="*/ 1198556 w 1267773"/>
              <a:gd name="connsiteY33" fmla="*/ 3643 h 98362"/>
              <a:gd name="connsiteX34" fmla="*/ 1231343 w 1267773"/>
              <a:gd name="connsiteY34" fmla="*/ 87433 h 98362"/>
              <a:gd name="connsiteX35" fmla="*/ 1267773 w 1267773"/>
              <a:gd name="connsiteY35" fmla="*/ 0 h 98362"/>
              <a:gd name="connsiteX0" fmla="*/ 0 w 1231343"/>
              <a:gd name="connsiteY0" fmla="*/ 76565 h 94780"/>
              <a:gd name="connsiteX1" fmla="*/ 43716 w 1231343"/>
              <a:gd name="connsiteY1" fmla="*/ 43777 h 94780"/>
              <a:gd name="connsiteX2" fmla="*/ 65574 w 1231343"/>
              <a:gd name="connsiteY2" fmla="*/ 83851 h 94780"/>
              <a:gd name="connsiteX3" fmla="*/ 94718 w 1231343"/>
              <a:gd name="connsiteY3" fmla="*/ 47420 h 94780"/>
              <a:gd name="connsiteX4" fmla="*/ 138435 w 1231343"/>
              <a:gd name="connsiteY4" fmla="*/ 76565 h 94780"/>
              <a:gd name="connsiteX5" fmla="*/ 167579 w 1231343"/>
              <a:gd name="connsiteY5" fmla="*/ 51064 h 94780"/>
              <a:gd name="connsiteX6" fmla="*/ 204009 w 1231343"/>
              <a:gd name="connsiteY6" fmla="*/ 94780 h 94780"/>
              <a:gd name="connsiteX7" fmla="*/ 240439 w 1231343"/>
              <a:gd name="connsiteY7" fmla="*/ 51064 h 94780"/>
              <a:gd name="connsiteX8" fmla="*/ 291442 w 1231343"/>
              <a:gd name="connsiteY8" fmla="*/ 80208 h 94780"/>
              <a:gd name="connsiteX9" fmla="*/ 331515 w 1231343"/>
              <a:gd name="connsiteY9" fmla="*/ 40134 h 94780"/>
              <a:gd name="connsiteX10" fmla="*/ 371588 w 1231343"/>
              <a:gd name="connsiteY10" fmla="*/ 80208 h 94780"/>
              <a:gd name="connsiteX11" fmla="*/ 415305 w 1231343"/>
              <a:gd name="connsiteY11" fmla="*/ 36491 h 94780"/>
              <a:gd name="connsiteX12" fmla="*/ 444449 w 1231343"/>
              <a:gd name="connsiteY12" fmla="*/ 72922 h 94780"/>
              <a:gd name="connsiteX13" fmla="*/ 480879 w 1231343"/>
              <a:gd name="connsiteY13" fmla="*/ 40134 h 94780"/>
              <a:gd name="connsiteX14" fmla="*/ 510023 w 1231343"/>
              <a:gd name="connsiteY14" fmla="*/ 76565 h 94780"/>
              <a:gd name="connsiteX15" fmla="*/ 539168 w 1231343"/>
              <a:gd name="connsiteY15" fmla="*/ 40134 h 94780"/>
              <a:gd name="connsiteX16" fmla="*/ 561026 w 1231343"/>
              <a:gd name="connsiteY16" fmla="*/ 80208 h 94780"/>
              <a:gd name="connsiteX17" fmla="*/ 601099 w 1231343"/>
              <a:gd name="connsiteY17" fmla="*/ 40134 h 94780"/>
              <a:gd name="connsiteX18" fmla="*/ 644815 w 1231343"/>
              <a:gd name="connsiteY18" fmla="*/ 76565 h 94780"/>
              <a:gd name="connsiteX19" fmla="*/ 673960 w 1231343"/>
              <a:gd name="connsiteY19" fmla="*/ 36491 h 94780"/>
              <a:gd name="connsiteX20" fmla="*/ 703104 w 1231343"/>
              <a:gd name="connsiteY20" fmla="*/ 76565 h 94780"/>
              <a:gd name="connsiteX21" fmla="*/ 724962 w 1231343"/>
              <a:gd name="connsiteY21" fmla="*/ 29205 h 94780"/>
              <a:gd name="connsiteX22" fmla="*/ 779608 w 1231343"/>
              <a:gd name="connsiteY22" fmla="*/ 72922 h 94780"/>
              <a:gd name="connsiteX23" fmla="*/ 819681 w 1231343"/>
              <a:gd name="connsiteY23" fmla="*/ 36491 h 94780"/>
              <a:gd name="connsiteX24" fmla="*/ 867040 w 1231343"/>
              <a:gd name="connsiteY24" fmla="*/ 80208 h 94780"/>
              <a:gd name="connsiteX25" fmla="*/ 903470 w 1231343"/>
              <a:gd name="connsiteY25" fmla="*/ 29205 h 94780"/>
              <a:gd name="connsiteX26" fmla="*/ 958116 w 1231343"/>
              <a:gd name="connsiteY26" fmla="*/ 76565 h 94780"/>
              <a:gd name="connsiteX27" fmla="*/ 998189 w 1231343"/>
              <a:gd name="connsiteY27" fmla="*/ 7347 h 94780"/>
              <a:gd name="connsiteX28" fmla="*/ 1038263 w 1231343"/>
              <a:gd name="connsiteY28" fmla="*/ 87494 h 94780"/>
              <a:gd name="connsiteX29" fmla="*/ 1063764 w 1231343"/>
              <a:gd name="connsiteY29" fmla="*/ 14633 h 94780"/>
              <a:gd name="connsiteX30" fmla="*/ 1103837 w 1231343"/>
              <a:gd name="connsiteY30" fmla="*/ 80208 h 94780"/>
              <a:gd name="connsiteX31" fmla="*/ 1129338 w 1231343"/>
              <a:gd name="connsiteY31" fmla="*/ 3704 h 94780"/>
              <a:gd name="connsiteX32" fmla="*/ 1176698 w 1231343"/>
              <a:gd name="connsiteY32" fmla="*/ 69279 h 94780"/>
              <a:gd name="connsiteX33" fmla="*/ 1198556 w 1231343"/>
              <a:gd name="connsiteY33" fmla="*/ 61 h 94780"/>
              <a:gd name="connsiteX34" fmla="*/ 1231343 w 1231343"/>
              <a:gd name="connsiteY34" fmla="*/ 83851 h 94780"/>
              <a:gd name="connsiteX0" fmla="*/ 0 w 1198556"/>
              <a:gd name="connsiteY0" fmla="*/ 76565 h 94780"/>
              <a:gd name="connsiteX1" fmla="*/ 43716 w 1198556"/>
              <a:gd name="connsiteY1" fmla="*/ 43777 h 94780"/>
              <a:gd name="connsiteX2" fmla="*/ 65574 w 1198556"/>
              <a:gd name="connsiteY2" fmla="*/ 83851 h 94780"/>
              <a:gd name="connsiteX3" fmla="*/ 94718 w 1198556"/>
              <a:gd name="connsiteY3" fmla="*/ 47420 h 94780"/>
              <a:gd name="connsiteX4" fmla="*/ 138435 w 1198556"/>
              <a:gd name="connsiteY4" fmla="*/ 76565 h 94780"/>
              <a:gd name="connsiteX5" fmla="*/ 167579 w 1198556"/>
              <a:gd name="connsiteY5" fmla="*/ 51064 h 94780"/>
              <a:gd name="connsiteX6" fmla="*/ 204009 w 1198556"/>
              <a:gd name="connsiteY6" fmla="*/ 94780 h 94780"/>
              <a:gd name="connsiteX7" fmla="*/ 240439 w 1198556"/>
              <a:gd name="connsiteY7" fmla="*/ 51064 h 94780"/>
              <a:gd name="connsiteX8" fmla="*/ 291442 w 1198556"/>
              <a:gd name="connsiteY8" fmla="*/ 80208 h 94780"/>
              <a:gd name="connsiteX9" fmla="*/ 331515 w 1198556"/>
              <a:gd name="connsiteY9" fmla="*/ 40134 h 94780"/>
              <a:gd name="connsiteX10" fmla="*/ 371588 w 1198556"/>
              <a:gd name="connsiteY10" fmla="*/ 80208 h 94780"/>
              <a:gd name="connsiteX11" fmla="*/ 415305 w 1198556"/>
              <a:gd name="connsiteY11" fmla="*/ 36491 h 94780"/>
              <a:gd name="connsiteX12" fmla="*/ 444449 w 1198556"/>
              <a:gd name="connsiteY12" fmla="*/ 72922 h 94780"/>
              <a:gd name="connsiteX13" fmla="*/ 480879 w 1198556"/>
              <a:gd name="connsiteY13" fmla="*/ 40134 h 94780"/>
              <a:gd name="connsiteX14" fmla="*/ 510023 w 1198556"/>
              <a:gd name="connsiteY14" fmla="*/ 76565 h 94780"/>
              <a:gd name="connsiteX15" fmla="*/ 539168 w 1198556"/>
              <a:gd name="connsiteY15" fmla="*/ 40134 h 94780"/>
              <a:gd name="connsiteX16" fmla="*/ 561026 w 1198556"/>
              <a:gd name="connsiteY16" fmla="*/ 80208 h 94780"/>
              <a:gd name="connsiteX17" fmla="*/ 601099 w 1198556"/>
              <a:gd name="connsiteY17" fmla="*/ 40134 h 94780"/>
              <a:gd name="connsiteX18" fmla="*/ 644815 w 1198556"/>
              <a:gd name="connsiteY18" fmla="*/ 76565 h 94780"/>
              <a:gd name="connsiteX19" fmla="*/ 673960 w 1198556"/>
              <a:gd name="connsiteY19" fmla="*/ 36491 h 94780"/>
              <a:gd name="connsiteX20" fmla="*/ 703104 w 1198556"/>
              <a:gd name="connsiteY20" fmla="*/ 76565 h 94780"/>
              <a:gd name="connsiteX21" fmla="*/ 724962 w 1198556"/>
              <a:gd name="connsiteY21" fmla="*/ 29205 h 94780"/>
              <a:gd name="connsiteX22" fmla="*/ 779608 w 1198556"/>
              <a:gd name="connsiteY22" fmla="*/ 72922 h 94780"/>
              <a:gd name="connsiteX23" fmla="*/ 819681 w 1198556"/>
              <a:gd name="connsiteY23" fmla="*/ 36491 h 94780"/>
              <a:gd name="connsiteX24" fmla="*/ 867040 w 1198556"/>
              <a:gd name="connsiteY24" fmla="*/ 80208 h 94780"/>
              <a:gd name="connsiteX25" fmla="*/ 903470 w 1198556"/>
              <a:gd name="connsiteY25" fmla="*/ 29205 h 94780"/>
              <a:gd name="connsiteX26" fmla="*/ 958116 w 1198556"/>
              <a:gd name="connsiteY26" fmla="*/ 76565 h 94780"/>
              <a:gd name="connsiteX27" fmla="*/ 998189 w 1198556"/>
              <a:gd name="connsiteY27" fmla="*/ 7347 h 94780"/>
              <a:gd name="connsiteX28" fmla="*/ 1038263 w 1198556"/>
              <a:gd name="connsiteY28" fmla="*/ 87494 h 94780"/>
              <a:gd name="connsiteX29" fmla="*/ 1063764 w 1198556"/>
              <a:gd name="connsiteY29" fmla="*/ 14633 h 94780"/>
              <a:gd name="connsiteX30" fmla="*/ 1103837 w 1198556"/>
              <a:gd name="connsiteY30" fmla="*/ 80208 h 94780"/>
              <a:gd name="connsiteX31" fmla="*/ 1129338 w 1198556"/>
              <a:gd name="connsiteY31" fmla="*/ 3704 h 94780"/>
              <a:gd name="connsiteX32" fmla="*/ 1176698 w 1198556"/>
              <a:gd name="connsiteY32" fmla="*/ 69279 h 94780"/>
              <a:gd name="connsiteX33" fmla="*/ 1198556 w 1198556"/>
              <a:gd name="connsiteY33" fmla="*/ 61 h 94780"/>
              <a:gd name="connsiteX0" fmla="*/ 0 w 1176698"/>
              <a:gd name="connsiteY0" fmla="*/ 72897 h 91112"/>
              <a:gd name="connsiteX1" fmla="*/ 43716 w 1176698"/>
              <a:gd name="connsiteY1" fmla="*/ 40109 h 91112"/>
              <a:gd name="connsiteX2" fmla="*/ 65574 w 1176698"/>
              <a:gd name="connsiteY2" fmla="*/ 80183 h 91112"/>
              <a:gd name="connsiteX3" fmla="*/ 94718 w 1176698"/>
              <a:gd name="connsiteY3" fmla="*/ 43752 h 91112"/>
              <a:gd name="connsiteX4" fmla="*/ 138435 w 1176698"/>
              <a:gd name="connsiteY4" fmla="*/ 72897 h 91112"/>
              <a:gd name="connsiteX5" fmla="*/ 167579 w 1176698"/>
              <a:gd name="connsiteY5" fmla="*/ 47396 h 91112"/>
              <a:gd name="connsiteX6" fmla="*/ 204009 w 1176698"/>
              <a:gd name="connsiteY6" fmla="*/ 91112 h 91112"/>
              <a:gd name="connsiteX7" fmla="*/ 240439 w 1176698"/>
              <a:gd name="connsiteY7" fmla="*/ 47396 h 91112"/>
              <a:gd name="connsiteX8" fmla="*/ 291442 w 1176698"/>
              <a:gd name="connsiteY8" fmla="*/ 76540 h 91112"/>
              <a:gd name="connsiteX9" fmla="*/ 331515 w 1176698"/>
              <a:gd name="connsiteY9" fmla="*/ 36466 h 91112"/>
              <a:gd name="connsiteX10" fmla="*/ 371588 w 1176698"/>
              <a:gd name="connsiteY10" fmla="*/ 76540 h 91112"/>
              <a:gd name="connsiteX11" fmla="*/ 415305 w 1176698"/>
              <a:gd name="connsiteY11" fmla="*/ 32823 h 91112"/>
              <a:gd name="connsiteX12" fmla="*/ 444449 w 1176698"/>
              <a:gd name="connsiteY12" fmla="*/ 69254 h 91112"/>
              <a:gd name="connsiteX13" fmla="*/ 480879 w 1176698"/>
              <a:gd name="connsiteY13" fmla="*/ 36466 h 91112"/>
              <a:gd name="connsiteX14" fmla="*/ 510023 w 1176698"/>
              <a:gd name="connsiteY14" fmla="*/ 72897 h 91112"/>
              <a:gd name="connsiteX15" fmla="*/ 539168 w 1176698"/>
              <a:gd name="connsiteY15" fmla="*/ 36466 h 91112"/>
              <a:gd name="connsiteX16" fmla="*/ 561026 w 1176698"/>
              <a:gd name="connsiteY16" fmla="*/ 76540 h 91112"/>
              <a:gd name="connsiteX17" fmla="*/ 601099 w 1176698"/>
              <a:gd name="connsiteY17" fmla="*/ 36466 h 91112"/>
              <a:gd name="connsiteX18" fmla="*/ 644815 w 1176698"/>
              <a:gd name="connsiteY18" fmla="*/ 72897 h 91112"/>
              <a:gd name="connsiteX19" fmla="*/ 673960 w 1176698"/>
              <a:gd name="connsiteY19" fmla="*/ 32823 h 91112"/>
              <a:gd name="connsiteX20" fmla="*/ 703104 w 1176698"/>
              <a:gd name="connsiteY20" fmla="*/ 72897 h 91112"/>
              <a:gd name="connsiteX21" fmla="*/ 724962 w 1176698"/>
              <a:gd name="connsiteY21" fmla="*/ 25537 h 91112"/>
              <a:gd name="connsiteX22" fmla="*/ 779608 w 1176698"/>
              <a:gd name="connsiteY22" fmla="*/ 69254 h 91112"/>
              <a:gd name="connsiteX23" fmla="*/ 819681 w 1176698"/>
              <a:gd name="connsiteY23" fmla="*/ 32823 h 91112"/>
              <a:gd name="connsiteX24" fmla="*/ 867040 w 1176698"/>
              <a:gd name="connsiteY24" fmla="*/ 76540 h 91112"/>
              <a:gd name="connsiteX25" fmla="*/ 903470 w 1176698"/>
              <a:gd name="connsiteY25" fmla="*/ 25537 h 91112"/>
              <a:gd name="connsiteX26" fmla="*/ 958116 w 1176698"/>
              <a:gd name="connsiteY26" fmla="*/ 72897 h 91112"/>
              <a:gd name="connsiteX27" fmla="*/ 998189 w 1176698"/>
              <a:gd name="connsiteY27" fmla="*/ 3679 h 91112"/>
              <a:gd name="connsiteX28" fmla="*/ 1038263 w 1176698"/>
              <a:gd name="connsiteY28" fmla="*/ 83826 h 91112"/>
              <a:gd name="connsiteX29" fmla="*/ 1063764 w 1176698"/>
              <a:gd name="connsiteY29" fmla="*/ 10965 h 91112"/>
              <a:gd name="connsiteX30" fmla="*/ 1103837 w 1176698"/>
              <a:gd name="connsiteY30" fmla="*/ 76540 h 91112"/>
              <a:gd name="connsiteX31" fmla="*/ 1129338 w 1176698"/>
              <a:gd name="connsiteY31" fmla="*/ 36 h 91112"/>
              <a:gd name="connsiteX32" fmla="*/ 1176698 w 1176698"/>
              <a:gd name="connsiteY32" fmla="*/ 65611 h 91112"/>
              <a:gd name="connsiteX0" fmla="*/ 0 w 1129338"/>
              <a:gd name="connsiteY0" fmla="*/ 72861 h 91076"/>
              <a:gd name="connsiteX1" fmla="*/ 43716 w 1129338"/>
              <a:gd name="connsiteY1" fmla="*/ 40073 h 91076"/>
              <a:gd name="connsiteX2" fmla="*/ 65574 w 1129338"/>
              <a:gd name="connsiteY2" fmla="*/ 80147 h 91076"/>
              <a:gd name="connsiteX3" fmla="*/ 94718 w 1129338"/>
              <a:gd name="connsiteY3" fmla="*/ 43716 h 91076"/>
              <a:gd name="connsiteX4" fmla="*/ 138435 w 1129338"/>
              <a:gd name="connsiteY4" fmla="*/ 72861 h 91076"/>
              <a:gd name="connsiteX5" fmla="*/ 167579 w 1129338"/>
              <a:gd name="connsiteY5" fmla="*/ 47360 h 91076"/>
              <a:gd name="connsiteX6" fmla="*/ 204009 w 1129338"/>
              <a:gd name="connsiteY6" fmla="*/ 91076 h 91076"/>
              <a:gd name="connsiteX7" fmla="*/ 240439 w 1129338"/>
              <a:gd name="connsiteY7" fmla="*/ 47360 h 91076"/>
              <a:gd name="connsiteX8" fmla="*/ 291442 w 1129338"/>
              <a:gd name="connsiteY8" fmla="*/ 76504 h 91076"/>
              <a:gd name="connsiteX9" fmla="*/ 331515 w 1129338"/>
              <a:gd name="connsiteY9" fmla="*/ 36430 h 91076"/>
              <a:gd name="connsiteX10" fmla="*/ 371588 w 1129338"/>
              <a:gd name="connsiteY10" fmla="*/ 76504 h 91076"/>
              <a:gd name="connsiteX11" fmla="*/ 415305 w 1129338"/>
              <a:gd name="connsiteY11" fmla="*/ 32787 h 91076"/>
              <a:gd name="connsiteX12" fmla="*/ 444449 w 1129338"/>
              <a:gd name="connsiteY12" fmla="*/ 69218 h 91076"/>
              <a:gd name="connsiteX13" fmla="*/ 480879 w 1129338"/>
              <a:gd name="connsiteY13" fmla="*/ 36430 h 91076"/>
              <a:gd name="connsiteX14" fmla="*/ 510023 w 1129338"/>
              <a:gd name="connsiteY14" fmla="*/ 72861 h 91076"/>
              <a:gd name="connsiteX15" fmla="*/ 539168 w 1129338"/>
              <a:gd name="connsiteY15" fmla="*/ 36430 h 91076"/>
              <a:gd name="connsiteX16" fmla="*/ 561026 w 1129338"/>
              <a:gd name="connsiteY16" fmla="*/ 76504 h 91076"/>
              <a:gd name="connsiteX17" fmla="*/ 601099 w 1129338"/>
              <a:gd name="connsiteY17" fmla="*/ 36430 h 91076"/>
              <a:gd name="connsiteX18" fmla="*/ 644815 w 1129338"/>
              <a:gd name="connsiteY18" fmla="*/ 72861 h 91076"/>
              <a:gd name="connsiteX19" fmla="*/ 673960 w 1129338"/>
              <a:gd name="connsiteY19" fmla="*/ 32787 h 91076"/>
              <a:gd name="connsiteX20" fmla="*/ 703104 w 1129338"/>
              <a:gd name="connsiteY20" fmla="*/ 72861 h 91076"/>
              <a:gd name="connsiteX21" fmla="*/ 724962 w 1129338"/>
              <a:gd name="connsiteY21" fmla="*/ 25501 h 91076"/>
              <a:gd name="connsiteX22" fmla="*/ 779608 w 1129338"/>
              <a:gd name="connsiteY22" fmla="*/ 69218 h 91076"/>
              <a:gd name="connsiteX23" fmla="*/ 819681 w 1129338"/>
              <a:gd name="connsiteY23" fmla="*/ 32787 h 91076"/>
              <a:gd name="connsiteX24" fmla="*/ 867040 w 1129338"/>
              <a:gd name="connsiteY24" fmla="*/ 76504 h 91076"/>
              <a:gd name="connsiteX25" fmla="*/ 903470 w 1129338"/>
              <a:gd name="connsiteY25" fmla="*/ 25501 h 91076"/>
              <a:gd name="connsiteX26" fmla="*/ 958116 w 1129338"/>
              <a:gd name="connsiteY26" fmla="*/ 72861 h 91076"/>
              <a:gd name="connsiteX27" fmla="*/ 998189 w 1129338"/>
              <a:gd name="connsiteY27" fmla="*/ 3643 h 91076"/>
              <a:gd name="connsiteX28" fmla="*/ 1038263 w 1129338"/>
              <a:gd name="connsiteY28" fmla="*/ 83790 h 91076"/>
              <a:gd name="connsiteX29" fmla="*/ 1063764 w 1129338"/>
              <a:gd name="connsiteY29" fmla="*/ 10929 h 91076"/>
              <a:gd name="connsiteX30" fmla="*/ 1103837 w 1129338"/>
              <a:gd name="connsiteY30" fmla="*/ 76504 h 91076"/>
              <a:gd name="connsiteX31" fmla="*/ 1129338 w 1129338"/>
              <a:gd name="connsiteY31" fmla="*/ 0 h 91076"/>
              <a:gd name="connsiteX0" fmla="*/ 0 w 1103837"/>
              <a:gd name="connsiteY0" fmla="*/ 69255 h 87470"/>
              <a:gd name="connsiteX1" fmla="*/ 43716 w 1103837"/>
              <a:gd name="connsiteY1" fmla="*/ 36467 h 87470"/>
              <a:gd name="connsiteX2" fmla="*/ 65574 w 1103837"/>
              <a:gd name="connsiteY2" fmla="*/ 76541 h 87470"/>
              <a:gd name="connsiteX3" fmla="*/ 94718 w 1103837"/>
              <a:gd name="connsiteY3" fmla="*/ 40110 h 87470"/>
              <a:gd name="connsiteX4" fmla="*/ 138435 w 1103837"/>
              <a:gd name="connsiteY4" fmla="*/ 69255 h 87470"/>
              <a:gd name="connsiteX5" fmla="*/ 167579 w 1103837"/>
              <a:gd name="connsiteY5" fmla="*/ 43754 h 87470"/>
              <a:gd name="connsiteX6" fmla="*/ 204009 w 1103837"/>
              <a:gd name="connsiteY6" fmla="*/ 87470 h 87470"/>
              <a:gd name="connsiteX7" fmla="*/ 240439 w 1103837"/>
              <a:gd name="connsiteY7" fmla="*/ 43754 h 87470"/>
              <a:gd name="connsiteX8" fmla="*/ 291442 w 1103837"/>
              <a:gd name="connsiteY8" fmla="*/ 72898 h 87470"/>
              <a:gd name="connsiteX9" fmla="*/ 331515 w 1103837"/>
              <a:gd name="connsiteY9" fmla="*/ 32824 h 87470"/>
              <a:gd name="connsiteX10" fmla="*/ 371588 w 1103837"/>
              <a:gd name="connsiteY10" fmla="*/ 72898 h 87470"/>
              <a:gd name="connsiteX11" fmla="*/ 415305 w 1103837"/>
              <a:gd name="connsiteY11" fmla="*/ 29181 h 87470"/>
              <a:gd name="connsiteX12" fmla="*/ 444449 w 1103837"/>
              <a:gd name="connsiteY12" fmla="*/ 65612 h 87470"/>
              <a:gd name="connsiteX13" fmla="*/ 480879 w 1103837"/>
              <a:gd name="connsiteY13" fmla="*/ 32824 h 87470"/>
              <a:gd name="connsiteX14" fmla="*/ 510023 w 1103837"/>
              <a:gd name="connsiteY14" fmla="*/ 69255 h 87470"/>
              <a:gd name="connsiteX15" fmla="*/ 539168 w 1103837"/>
              <a:gd name="connsiteY15" fmla="*/ 32824 h 87470"/>
              <a:gd name="connsiteX16" fmla="*/ 561026 w 1103837"/>
              <a:gd name="connsiteY16" fmla="*/ 72898 h 87470"/>
              <a:gd name="connsiteX17" fmla="*/ 601099 w 1103837"/>
              <a:gd name="connsiteY17" fmla="*/ 32824 h 87470"/>
              <a:gd name="connsiteX18" fmla="*/ 644815 w 1103837"/>
              <a:gd name="connsiteY18" fmla="*/ 69255 h 87470"/>
              <a:gd name="connsiteX19" fmla="*/ 673960 w 1103837"/>
              <a:gd name="connsiteY19" fmla="*/ 29181 h 87470"/>
              <a:gd name="connsiteX20" fmla="*/ 703104 w 1103837"/>
              <a:gd name="connsiteY20" fmla="*/ 69255 h 87470"/>
              <a:gd name="connsiteX21" fmla="*/ 724962 w 1103837"/>
              <a:gd name="connsiteY21" fmla="*/ 21895 h 87470"/>
              <a:gd name="connsiteX22" fmla="*/ 779608 w 1103837"/>
              <a:gd name="connsiteY22" fmla="*/ 65612 h 87470"/>
              <a:gd name="connsiteX23" fmla="*/ 819681 w 1103837"/>
              <a:gd name="connsiteY23" fmla="*/ 29181 h 87470"/>
              <a:gd name="connsiteX24" fmla="*/ 867040 w 1103837"/>
              <a:gd name="connsiteY24" fmla="*/ 72898 h 87470"/>
              <a:gd name="connsiteX25" fmla="*/ 903470 w 1103837"/>
              <a:gd name="connsiteY25" fmla="*/ 21895 h 87470"/>
              <a:gd name="connsiteX26" fmla="*/ 958116 w 1103837"/>
              <a:gd name="connsiteY26" fmla="*/ 69255 h 87470"/>
              <a:gd name="connsiteX27" fmla="*/ 998189 w 1103837"/>
              <a:gd name="connsiteY27" fmla="*/ 37 h 87470"/>
              <a:gd name="connsiteX28" fmla="*/ 1038263 w 1103837"/>
              <a:gd name="connsiteY28" fmla="*/ 80184 h 87470"/>
              <a:gd name="connsiteX29" fmla="*/ 1063764 w 1103837"/>
              <a:gd name="connsiteY29" fmla="*/ 7323 h 87470"/>
              <a:gd name="connsiteX30" fmla="*/ 1103837 w 1103837"/>
              <a:gd name="connsiteY30" fmla="*/ 72898 h 87470"/>
              <a:gd name="connsiteX0" fmla="*/ 0 w 1063764"/>
              <a:gd name="connsiteY0" fmla="*/ 69255 h 87470"/>
              <a:gd name="connsiteX1" fmla="*/ 43716 w 1063764"/>
              <a:gd name="connsiteY1" fmla="*/ 36467 h 87470"/>
              <a:gd name="connsiteX2" fmla="*/ 65574 w 1063764"/>
              <a:gd name="connsiteY2" fmla="*/ 76541 h 87470"/>
              <a:gd name="connsiteX3" fmla="*/ 94718 w 1063764"/>
              <a:gd name="connsiteY3" fmla="*/ 40110 h 87470"/>
              <a:gd name="connsiteX4" fmla="*/ 138435 w 1063764"/>
              <a:gd name="connsiteY4" fmla="*/ 69255 h 87470"/>
              <a:gd name="connsiteX5" fmla="*/ 167579 w 1063764"/>
              <a:gd name="connsiteY5" fmla="*/ 43754 h 87470"/>
              <a:gd name="connsiteX6" fmla="*/ 204009 w 1063764"/>
              <a:gd name="connsiteY6" fmla="*/ 87470 h 87470"/>
              <a:gd name="connsiteX7" fmla="*/ 240439 w 1063764"/>
              <a:gd name="connsiteY7" fmla="*/ 43754 h 87470"/>
              <a:gd name="connsiteX8" fmla="*/ 291442 w 1063764"/>
              <a:gd name="connsiteY8" fmla="*/ 72898 h 87470"/>
              <a:gd name="connsiteX9" fmla="*/ 331515 w 1063764"/>
              <a:gd name="connsiteY9" fmla="*/ 32824 h 87470"/>
              <a:gd name="connsiteX10" fmla="*/ 371588 w 1063764"/>
              <a:gd name="connsiteY10" fmla="*/ 72898 h 87470"/>
              <a:gd name="connsiteX11" fmla="*/ 415305 w 1063764"/>
              <a:gd name="connsiteY11" fmla="*/ 29181 h 87470"/>
              <a:gd name="connsiteX12" fmla="*/ 444449 w 1063764"/>
              <a:gd name="connsiteY12" fmla="*/ 65612 h 87470"/>
              <a:gd name="connsiteX13" fmla="*/ 480879 w 1063764"/>
              <a:gd name="connsiteY13" fmla="*/ 32824 h 87470"/>
              <a:gd name="connsiteX14" fmla="*/ 510023 w 1063764"/>
              <a:gd name="connsiteY14" fmla="*/ 69255 h 87470"/>
              <a:gd name="connsiteX15" fmla="*/ 539168 w 1063764"/>
              <a:gd name="connsiteY15" fmla="*/ 32824 h 87470"/>
              <a:gd name="connsiteX16" fmla="*/ 561026 w 1063764"/>
              <a:gd name="connsiteY16" fmla="*/ 72898 h 87470"/>
              <a:gd name="connsiteX17" fmla="*/ 601099 w 1063764"/>
              <a:gd name="connsiteY17" fmla="*/ 32824 h 87470"/>
              <a:gd name="connsiteX18" fmla="*/ 644815 w 1063764"/>
              <a:gd name="connsiteY18" fmla="*/ 69255 h 87470"/>
              <a:gd name="connsiteX19" fmla="*/ 673960 w 1063764"/>
              <a:gd name="connsiteY19" fmla="*/ 29181 h 87470"/>
              <a:gd name="connsiteX20" fmla="*/ 703104 w 1063764"/>
              <a:gd name="connsiteY20" fmla="*/ 69255 h 87470"/>
              <a:gd name="connsiteX21" fmla="*/ 724962 w 1063764"/>
              <a:gd name="connsiteY21" fmla="*/ 21895 h 87470"/>
              <a:gd name="connsiteX22" fmla="*/ 779608 w 1063764"/>
              <a:gd name="connsiteY22" fmla="*/ 65612 h 87470"/>
              <a:gd name="connsiteX23" fmla="*/ 819681 w 1063764"/>
              <a:gd name="connsiteY23" fmla="*/ 29181 h 87470"/>
              <a:gd name="connsiteX24" fmla="*/ 867040 w 1063764"/>
              <a:gd name="connsiteY24" fmla="*/ 72898 h 87470"/>
              <a:gd name="connsiteX25" fmla="*/ 903470 w 1063764"/>
              <a:gd name="connsiteY25" fmla="*/ 21895 h 87470"/>
              <a:gd name="connsiteX26" fmla="*/ 958116 w 1063764"/>
              <a:gd name="connsiteY26" fmla="*/ 69255 h 87470"/>
              <a:gd name="connsiteX27" fmla="*/ 998189 w 1063764"/>
              <a:gd name="connsiteY27" fmla="*/ 37 h 87470"/>
              <a:gd name="connsiteX28" fmla="*/ 1038263 w 1063764"/>
              <a:gd name="connsiteY28" fmla="*/ 80184 h 87470"/>
              <a:gd name="connsiteX29" fmla="*/ 1063764 w 1063764"/>
              <a:gd name="connsiteY29" fmla="*/ 7323 h 87470"/>
              <a:gd name="connsiteX0" fmla="*/ 0 w 1038263"/>
              <a:gd name="connsiteY0" fmla="*/ 69255 h 87470"/>
              <a:gd name="connsiteX1" fmla="*/ 43716 w 1038263"/>
              <a:gd name="connsiteY1" fmla="*/ 36467 h 87470"/>
              <a:gd name="connsiteX2" fmla="*/ 65574 w 1038263"/>
              <a:gd name="connsiteY2" fmla="*/ 76541 h 87470"/>
              <a:gd name="connsiteX3" fmla="*/ 94718 w 1038263"/>
              <a:gd name="connsiteY3" fmla="*/ 40110 h 87470"/>
              <a:gd name="connsiteX4" fmla="*/ 138435 w 1038263"/>
              <a:gd name="connsiteY4" fmla="*/ 69255 h 87470"/>
              <a:gd name="connsiteX5" fmla="*/ 167579 w 1038263"/>
              <a:gd name="connsiteY5" fmla="*/ 43754 h 87470"/>
              <a:gd name="connsiteX6" fmla="*/ 204009 w 1038263"/>
              <a:gd name="connsiteY6" fmla="*/ 87470 h 87470"/>
              <a:gd name="connsiteX7" fmla="*/ 240439 w 1038263"/>
              <a:gd name="connsiteY7" fmla="*/ 43754 h 87470"/>
              <a:gd name="connsiteX8" fmla="*/ 291442 w 1038263"/>
              <a:gd name="connsiteY8" fmla="*/ 72898 h 87470"/>
              <a:gd name="connsiteX9" fmla="*/ 331515 w 1038263"/>
              <a:gd name="connsiteY9" fmla="*/ 32824 h 87470"/>
              <a:gd name="connsiteX10" fmla="*/ 371588 w 1038263"/>
              <a:gd name="connsiteY10" fmla="*/ 72898 h 87470"/>
              <a:gd name="connsiteX11" fmla="*/ 415305 w 1038263"/>
              <a:gd name="connsiteY11" fmla="*/ 29181 h 87470"/>
              <a:gd name="connsiteX12" fmla="*/ 444449 w 1038263"/>
              <a:gd name="connsiteY12" fmla="*/ 65612 h 87470"/>
              <a:gd name="connsiteX13" fmla="*/ 480879 w 1038263"/>
              <a:gd name="connsiteY13" fmla="*/ 32824 h 87470"/>
              <a:gd name="connsiteX14" fmla="*/ 510023 w 1038263"/>
              <a:gd name="connsiteY14" fmla="*/ 69255 h 87470"/>
              <a:gd name="connsiteX15" fmla="*/ 539168 w 1038263"/>
              <a:gd name="connsiteY15" fmla="*/ 32824 h 87470"/>
              <a:gd name="connsiteX16" fmla="*/ 561026 w 1038263"/>
              <a:gd name="connsiteY16" fmla="*/ 72898 h 87470"/>
              <a:gd name="connsiteX17" fmla="*/ 601099 w 1038263"/>
              <a:gd name="connsiteY17" fmla="*/ 32824 h 87470"/>
              <a:gd name="connsiteX18" fmla="*/ 644815 w 1038263"/>
              <a:gd name="connsiteY18" fmla="*/ 69255 h 87470"/>
              <a:gd name="connsiteX19" fmla="*/ 673960 w 1038263"/>
              <a:gd name="connsiteY19" fmla="*/ 29181 h 87470"/>
              <a:gd name="connsiteX20" fmla="*/ 703104 w 1038263"/>
              <a:gd name="connsiteY20" fmla="*/ 69255 h 87470"/>
              <a:gd name="connsiteX21" fmla="*/ 724962 w 1038263"/>
              <a:gd name="connsiteY21" fmla="*/ 21895 h 87470"/>
              <a:gd name="connsiteX22" fmla="*/ 779608 w 1038263"/>
              <a:gd name="connsiteY22" fmla="*/ 65612 h 87470"/>
              <a:gd name="connsiteX23" fmla="*/ 819681 w 1038263"/>
              <a:gd name="connsiteY23" fmla="*/ 29181 h 87470"/>
              <a:gd name="connsiteX24" fmla="*/ 867040 w 1038263"/>
              <a:gd name="connsiteY24" fmla="*/ 72898 h 87470"/>
              <a:gd name="connsiteX25" fmla="*/ 903470 w 1038263"/>
              <a:gd name="connsiteY25" fmla="*/ 21895 h 87470"/>
              <a:gd name="connsiteX26" fmla="*/ 958116 w 1038263"/>
              <a:gd name="connsiteY26" fmla="*/ 69255 h 87470"/>
              <a:gd name="connsiteX27" fmla="*/ 998189 w 1038263"/>
              <a:gd name="connsiteY27" fmla="*/ 37 h 87470"/>
              <a:gd name="connsiteX28" fmla="*/ 1038263 w 1038263"/>
              <a:gd name="connsiteY28" fmla="*/ 80184 h 87470"/>
              <a:gd name="connsiteX0" fmla="*/ 0 w 998189"/>
              <a:gd name="connsiteY0" fmla="*/ 69255 h 87470"/>
              <a:gd name="connsiteX1" fmla="*/ 43716 w 998189"/>
              <a:gd name="connsiteY1" fmla="*/ 36467 h 87470"/>
              <a:gd name="connsiteX2" fmla="*/ 65574 w 998189"/>
              <a:gd name="connsiteY2" fmla="*/ 76541 h 87470"/>
              <a:gd name="connsiteX3" fmla="*/ 94718 w 998189"/>
              <a:gd name="connsiteY3" fmla="*/ 40110 h 87470"/>
              <a:gd name="connsiteX4" fmla="*/ 138435 w 998189"/>
              <a:gd name="connsiteY4" fmla="*/ 69255 h 87470"/>
              <a:gd name="connsiteX5" fmla="*/ 167579 w 998189"/>
              <a:gd name="connsiteY5" fmla="*/ 43754 h 87470"/>
              <a:gd name="connsiteX6" fmla="*/ 204009 w 998189"/>
              <a:gd name="connsiteY6" fmla="*/ 87470 h 87470"/>
              <a:gd name="connsiteX7" fmla="*/ 240439 w 998189"/>
              <a:gd name="connsiteY7" fmla="*/ 43754 h 87470"/>
              <a:gd name="connsiteX8" fmla="*/ 291442 w 998189"/>
              <a:gd name="connsiteY8" fmla="*/ 72898 h 87470"/>
              <a:gd name="connsiteX9" fmla="*/ 331515 w 998189"/>
              <a:gd name="connsiteY9" fmla="*/ 32824 h 87470"/>
              <a:gd name="connsiteX10" fmla="*/ 371588 w 998189"/>
              <a:gd name="connsiteY10" fmla="*/ 72898 h 87470"/>
              <a:gd name="connsiteX11" fmla="*/ 415305 w 998189"/>
              <a:gd name="connsiteY11" fmla="*/ 29181 h 87470"/>
              <a:gd name="connsiteX12" fmla="*/ 444449 w 998189"/>
              <a:gd name="connsiteY12" fmla="*/ 65612 h 87470"/>
              <a:gd name="connsiteX13" fmla="*/ 480879 w 998189"/>
              <a:gd name="connsiteY13" fmla="*/ 32824 h 87470"/>
              <a:gd name="connsiteX14" fmla="*/ 510023 w 998189"/>
              <a:gd name="connsiteY14" fmla="*/ 69255 h 87470"/>
              <a:gd name="connsiteX15" fmla="*/ 539168 w 998189"/>
              <a:gd name="connsiteY15" fmla="*/ 32824 h 87470"/>
              <a:gd name="connsiteX16" fmla="*/ 561026 w 998189"/>
              <a:gd name="connsiteY16" fmla="*/ 72898 h 87470"/>
              <a:gd name="connsiteX17" fmla="*/ 601099 w 998189"/>
              <a:gd name="connsiteY17" fmla="*/ 32824 h 87470"/>
              <a:gd name="connsiteX18" fmla="*/ 644815 w 998189"/>
              <a:gd name="connsiteY18" fmla="*/ 69255 h 87470"/>
              <a:gd name="connsiteX19" fmla="*/ 673960 w 998189"/>
              <a:gd name="connsiteY19" fmla="*/ 29181 h 87470"/>
              <a:gd name="connsiteX20" fmla="*/ 703104 w 998189"/>
              <a:gd name="connsiteY20" fmla="*/ 69255 h 87470"/>
              <a:gd name="connsiteX21" fmla="*/ 724962 w 998189"/>
              <a:gd name="connsiteY21" fmla="*/ 21895 h 87470"/>
              <a:gd name="connsiteX22" fmla="*/ 779608 w 998189"/>
              <a:gd name="connsiteY22" fmla="*/ 65612 h 87470"/>
              <a:gd name="connsiteX23" fmla="*/ 819681 w 998189"/>
              <a:gd name="connsiteY23" fmla="*/ 29181 h 87470"/>
              <a:gd name="connsiteX24" fmla="*/ 867040 w 998189"/>
              <a:gd name="connsiteY24" fmla="*/ 72898 h 87470"/>
              <a:gd name="connsiteX25" fmla="*/ 903470 w 998189"/>
              <a:gd name="connsiteY25" fmla="*/ 21895 h 87470"/>
              <a:gd name="connsiteX26" fmla="*/ 958116 w 998189"/>
              <a:gd name="connsiteY26" fmla="*/ 69255 h 87470"/>
              <a:gd name="connsiteX27" fmla="*/ 998189 w 998189"/>
              <a:gd name="connsiteY27" fmla="*/ 37 h 87470"/>
              <a:gd name="connsiteX0" fmla="*/ 0 w 958116"/>
              <a:gd name="connsiteY0" fmla="*/ 47367 h 65582"/>
              <a:gd name="connsiteX1" fmla="*/ 43716 w 958116"/>
              <a:gd name="connsiteY1" fmla="*/ 14579 h 65582"/>
              <a:gd name="connsiteX2" fmla="*/ 65574 w 958116"/>
              <a:gd name="connsiteY2" fmla="*/ 54653 h 65582"/>
              <a:gd name="connsiteX3" fmla="*/ 94718 w 958116"/>
              <a:gd name="connsiteY3" fmla="*/ 18222 h 65582"/>
              <a:gd name="connsiteX4" fmla="*/ 138435 w 958116"/>
              <a:gd name="connsiteY4" fmla="*/ 47367 h 65582"/>
              <a:gd name="connsiteX5" fmla="*/ 167579 w 958116"/>
              <a:gd name="connsiteY5" fmla="*/ 21866 h 65582"/>
              <a:gd name="connsiteX6" fmla="*/ 204009 w 958116"/>
              <a:gd name="connsiteY6" fmla="*/ 65582 h 65582"/>
              <a:gd name="connsiteX7" fmla="*/ 240439 w 958116"/>
              <a:gd name="connsiteY7" fmla="*/ 21866 h 65582"/>
              <a:gd name="connsiteX8" fmla="*/ 291442 w 958116"/>
              <a:gd name="connsiteY8" fmla="*/ 51010 h 65582"/>
              <a:gd name="connsiteX9" fmla="*/ 331515 w 958116"/>
              <a:gd name="connsiteY9" fmla="*/ 10936 h 65582"/>
              <a:gd name="connsiteX10" fmla="*/ 371588 w 958116"/>
              <a:gd name="connsiteY10" fmla="*/ 51010 h 65582"/>
              <a:gd name="connsiteX11" fmla="*/ 415305 w 958116"/>
              <a:gd name="connsiteY11" fmla="*/ 7293 h 65582"/>
              <a:gd name="connsiteX12" fmla="*/ 444449 w 958116"/>
              <a:gd name="connsiteY12" fmla="*/ 43724 h 65582"/>
              <a:gd name="connsiteX13" fmla="*/ 480879 w 958116"/>
              <a:gd name="connsiteY13" fmla="*/ 10936 h 65582"/>
              <a:gd name="connsiteX14" fmla="*/ 510023 w 958116"/>
              <a:gd name="connsiteY14" fmla="*/ 47367 h 65582"/>
              <a:gd name="connsiteX15" fmla="*/ 539168 w 958116"/>
              <a:gd name="connsiteY15" fmla="*/ 10936 h 65582"/>
              <a:gd name="connsiteX16" fmla="*/ 561026 w 958116"/>
              <a:gd name="connsiteY16" fmla="*/ 51010 h 65582"/>
              <a:gd name="connsiteX17" fmla="*/ 601099 w 958116"/>
              <a:gd name="connsiteY17" fmla="*/ 10936 h 65582"/>
              <a:gd name="connsiteX18" fmla="*/ 644815 w 958116"/>
              <a:gd name="connsiteY18" fmla="*/ 47367 h 65582"/>
              <a:gd name="connsiteX19" fmla="*/ 673960 w 958116"/>
              <a:gd name="connsiteY19" fmla="*/ 7293 h 65582"/>
              <a:gd name="connsiteX20" fmla="*/ 703104 w 958116"/>
              <a:gd name="connsiteY20" fmla="*/ 47367 h 65582"/>
              <a:gd name="connsiteX21" fmla="*/ 724962 w 958116"/>
              <a:gd name="connsiteY21" fmla="*/ 7 h 65582"/>
              <a:gd name="connsiteX22" fmla="*/ 779608 w 958116"/>
              <a:gd name="connsiteY22" fmla="*/ 43724 h 65582"/>
              <a:gd name="connsiteX23" fmla="*/ 819681 w 958116"/>
              <a:gd name="connsiteY23" fmla="*/ 7293 h 65582"/>
              <a:gd name="connsiteX24" fmla="*/ 867040 w 958116"/>
              <a:gd name="connsiteY24" fmla="*/ 51010 h 65582"/>
              <a:gd name="connsiteX25" fmla="*/ 903470 w 958116"/>
              <a:gd name="connsiteY25" fmla="*/ 7 h 65582"/>
              <a:gd name="connsiteX26" fmla="*/ 958116 w 958116"/>
              <a:gd name="connsiteY26" fmla="*/ 47367 h 65582"/>
              <a:gd name="connsiteX0" fmla="*/ 0 w 903470"/>
              <a:gd name="connsiteY0" fmla="*/ 47367 h 65582"/>
              <a:gd name="connsiteX1" fmla="*/ 43716 w 903470"/>
              <a:gd name="connsiteY1" fmla="*/ 14579 h 65582"/>
              <a:gd name="connsiteX2" fmla="*/ 65574 w 903470"/>
              <a:gd name="connsiteY2" fmla="*/ 54653 h 65582"/>
              <a:gd name="connsiteX3" fmla="*/ 94718 w 903470"/>
              <a:gd name="connsiteY3" fmla="*/ 18222 h 65582"/>
              <a:gd name="connsiteX4" fmla="*/ 138435 w 903470"/>
              <a:gd name="connsiteY4" fmla="*/ 47367 h 65582"/>
              <a:gd name="connsiteX5" fmla="*/ 167579 w 903470"/>
              <a:gd name="connsiteY5" fmla="*/ 21866 h 65582"/>
              <a:gd name="connsiteX6" fmla="*/ 204009 w 903470"/>
              <a:gd name="connsiteY6" fmla="*/ 65582 h 65582"/>
              <a:gd name="connsiteX7" fmla="*/ 240439 w 903470"/>
              <a:gd name="connsiteY7" fmla="*/ 21866 h 65582"/>
              <a:gd name="connsiteX8" fmla="*/ 291442 w 903470"/>
              <a:gd name="connsiteY8" fmla="*/ 51010 h 65582"/>
              <a:gd name="connsiteX9" fmla="*/ 331515 w 903470"/>
              <a:gd name="connsiteY9" fmla="*/ 10936 h 65582"/>
              <a:gd name="connsiteX10" fmla="*/ 371588 w 903470"/>
              <a:gd name="connsiteY10" fmla="*/ 51010 h 65582"/>
              <a:gd name="connsiteX11" fmla="*/ 415305 w 903470"/>
              <a:gd name="connsiteY11" fmla="*/ 7293 h 65582"/>
              <a:gd name="connsiteX12" fmla="*/ 444449 w 903470"/>
              <a:gd name="connsiteY12" fmla="*/ 43724 h 65582"/>
              <a:gd name="connsiteX13" fmla="*/ 480879 w 903470"/>
              <a:gd name="connsiteY13" fmla="*/ 10936 h 65582"/>
              <a:gd name="connsiteX14" fmla="*/ 510023 w 903470"/>
              <a:gd name="connsiteY14" fmla="*/ 47367 h 65582"/>
              <a:gd name="connsiteX15" fmla="*/ 539168 w 903470"/>
              <a:gd name="connsiteY15" fmla="*/ 10936 h 65582"/>
              <a:gd name="connsiteX16" fmla="*/ 561026 w 903470"/>
              <a:gd name="connsiteY16" fmla="*/ 51010 h 65582"/>
              <a:gd name="connsiteX17" fmla="*/ 601099 w 903470"/>
              <a:gd name="connsiteY17" fmla="*/ 10936 h 65582"/>
              <a:gd name="connsiteX18" fmla="*/ 644815 w 903470"/>
              <a:gd name="connsiteY18" fmla="*/ 47367 h 65582"/>
              <a:gd name="connsiteX19" fmla="*/ 673960 w 903470"/>
              <a:gd name="connsiteY19" fmla="*/ 7293 h 65582"/>
              <a:gd name="connsiteX20" fmla="*/ 703104 w 903470"/>
              <a:gd name="connsiteY20" fmla="*/ 47367 h 65582"/>
              <a:gd name="connsiteX21" fmla="*/ 724962 w 903470"/>
              <a:gd name="connsiteY21" fmla="*/ 7 h 65582"/>
              <a:gd name="connsiteX22" fmla="*/ 779608 w 903470"/>
              <a:gd name="connsiteY22" fmla="*/ 43724 h 65582"/>
              <a:gd name="connsiteX23" fmla="*/ 819681 w 903470"/>
              <a:gd name="connsiteY23" fmla="*/ 7293 h 65582"/>
              <a:gd name="connsiteX24" fmla="*/ 867040 w 903470"/>
              <a:gd name="connsiteY24" fmla="*/ 51010 h 65582"/>
              <a:gd name="connsiteX25" fmla="*/ 903470 w 903470"/>
              <a:gd name="connsiteY25" fmla="*/ 7 h 65582"/>
              <a:gd name="connsiteX0" fmla="*/ 0 w 867040"/>
              <a:gd name="connsiteY0" fmla="*/ 47367 h 65582"/>
              <a:gd name="connsiteX1" fmla="*/ 43716 w 867040"/>
              <a:gd name="connsiteY1" fmla="*/ 14579 h 65582"/>
              <a:gd name="connsiteX2" fmla="*/ 65574 w 867040"/>
              <a:gd name="connsiteY2" fmla="*/ 54653 h 65582"/>
              <a:gd name="connsiteX3" fmla="*/ 94718 w 867040"/>
              <a:gd name="connsiteY3" fmla="*/ 18222 h 65582"/>
              <a:gd name="connsiteX4" fmla="*/ 138435 w 867040"/>
              <a:gd name="connsiteY4" fmla="*/ 47367 h 65582"/>
              <a:gd name="connsiteX5" fmla="*/ 167579 w 867040"/>
              <a:gd name="connsiteY5" fmla="*/ 21866 h 65582"/>
              <a:gd name="connsiteX6" fmla="*/ 204009 w 867040"/>
              <a:gd name="connsiteY6" fmla="*/ 65582 h 65582"/>
              <a:gd name="connsiteX7" fmla="*/ 240439 w 867040"/>
              <a:gd name="connsiteY7" fmla="*/ 21866 h 65582"/>
              <a:gd name="connsiteX8" fmla="*/ 291442 w 867040"/>
              <a:gd name="connsiteY8" fmla="*/ 51010 h 65582"/>
              <a:gd name="connsiteX9" fmla="*/ 331515 w 867040"/>
              <a:gd name="connsiteY9" fmla="*/ 10936 h 65582"/>
              <a:gd name="connsiteX10" fmla="*/ 371588 w 867040"/>
              <a:gd name="connsiteY10" fmla="*/ 51010 h 65582"/>
              <a:gd name="connsiteX11" fmla="*/ 415305 w 867040"/>
              <a:gd name="connsiteY11" fmla="*/ 7293 h 65582"/>
              <a:gd name="connsiteX12" fmla="*/ 444449 w 867040"/>
              <a:gd name="connsiteY12" fmla="*/ 43724 h 65582"/>
              <a:gd name="connsiteX13" fmla="*/ 480879 w 867040"/>
              <a:gd name="connsiteY13" fmla="*/ 10936 h 65582"/>
              <a:gd name="connsiteX14" fmla="*/ 510023 w 867040"/>
              <a:gd name="connsiteY14" fmla="*/ 47367 h 65582"/>
              <a:gd name="connsiteX15" fmla="*/ 539168 w 867040"/>
              <a:gd name="connsiteY15" fmla="*/ 10936 h 65582"/>
              <a:gd name="connsiteX16" fmla="*/ 561026 w 867040"/>
              <a:gd name="connsiteY16" fmla="*/ 51010 h 65582"/>
              <a:gd name="connsiteX17" fmla="*/ 601099 w 867040"/>
              <a:gd name="connsiteY17" fmla="*/ 10936 h 65582"/>
              <a:gd name="connsiteX18" fmla="*/ 644815 w 867040"/>
              <a:gd name="connsiteY18" fmla="*/ 47367 h 65582"/>
              <a:gd name="connsiteX19" fmla="*/ 673960 w 867040"/>
              <a:gd name="connsiteY19" fmla="*/ 7293 h 65582"/>
              <a:gd name="connsiteX20" fmla="*/ 703104 w 867040"/>
              <a:gd name="connsiteY20" fmla="*/ 47367 h 65582"/>
              <a:gd name="connsiteX21" fmla="*/ 724962 w 867040"/>
              <a:gd name="connsiteY21" fmla="*/ 7 h 65582"/>
              <a:gd name="connsiteX22" fmla="*/ 779608 w 867040"/>
              <a:gd name="connsiteY22" fmla="*/ 43724 h 65582"/>
              <a:gd name="connsiteX23" fmla="*/ 819681 w 867040"/>
              <a:gd name="connsiteY23" fmla="*/ 7293 h 65582"/>
              <a:gd name="connsiteX24" fmla="*/ 867040 w 867040"/>
              <a:gd name="connsiteY24" fmla="*/ 51010 h 65582"/>
              <a:gd name="connsiteX0" fmla="*/ 0 w 819681"/>
              <a:gd name="connsiteY0" fmla="*/ 47367 h 65582"/>
              <a:gd name="connsiteX1" fmla="*/ 43716 w 819681"/>
              <a:gd name="connsiteY1" fmla="*/ 14579 h 65582"/>
              <a:gd name="connsiteX2" fmla="*/ 65574 w 819681"/>
              <a:gd name="connsiteY2" fmla="*/ 54653 h 65582"/>
              <a:gd name="connsiteX3" fmla="*/ 94718 w 819681"/>
              <a:gd name="connsiteY3" fmla="*/ 18222 h 65582"/>
              <a:gd name="connsiteX4" fmla="*/ 138435 w 819681"/>
              <a:gd name="connsiteY4" fmla="*/ 47367 h 65582"/>
              <a:gd name="connsiteX5" fmla="*/ 167579 w 819681"/>
              <a:gd name="connsiteY5" fmla="*/ 21866 h 65582"/>
              <a:gd name="connsiteX6" fmla="*/ 204009 w 819681"/>
              <a:gd name="connsiteY6" fmla="*/ 65582 h 65582"/>
              <a:gd name="connsiteX7" fmla="*/ 240439 w 819681"/>
              <a:gd name="connsiteY7" fmla="*/ 21866 h 65582"/>
              <a:gd name="connsiteX8" fmla="*/ 291442 w 819681"/>
              <a:gd name="connsiteY8" fmla="*/ 51010 h 65582"/>
              <a:gd name="connsiteX9" fmla="*/ 331515 w 819681"/>
              <a:gd name="connsiteY9" fmla="*/ 10936 h 65582"/>
              <a:gd name="connsiteX10" fmla="*/ 371588 w 819681"/>
              <a:gd name="connsiteY10" fmla="*/ 51010 h 65582"/>
              <a:gd name="connsiteX11" fmla="*/ 415305 w 819681"/>
              <a:gd name="connsiteY11" fmla="*/ 7293 h 65582"/>
              <a:gd name="connsiteX12" fmla="*/ 444449 w 819681"/>
              <a:gd name="connsiteY12" fmla="*/ 43724 h 65582"/>
              <a:gd name="connsiteX13" fmla="*/ 480879 w 819681"/>
              <a:gd name="connsiteY13" fmla="*/ 10936 h 65582"/>
              <a:gd name="connsiteX14" fmla="*/ 510023 w 819681"/>
              <a:gd name="connsiteY14" fmla="*/ 47367 h 65582"/>
              <a:gd name="connsiteX15" fmla="*/ 539168 w 819681"/>
              <a:gd name="connsiteY15" fmla="*/ 10936 h 65582"/>
              <a:gd name="connsiteX16" fmla="*/ 561026 w 819681"/>
              <a:gd name="connsiteY16" fmla="*/ 51010 h 65582"/>
              <a:gd name="connsiteX17" fmla="*/ 601099 w 819681"/>
              <a:gd name="connsiteY17" fmla="*/ 10936 h 65582"/>
              <a:gd name="connsiteX18" fmla="*/ 644815 w 819681"/>
              <a:gd name="connsiteY18" fmla="*/ 47367 h 65582"/>
              <a:gd name="connsiteX19" fmla="*/ 673960 w 819681"/>
              <a:gd name="connsiteY19" fmla="*/ 7293 h 65582"/>
              <a:gd name="connsiteX20" fmla="*/ 703104 w 819681"/>
              <a:gd name="connsiteY20" fmla="*/ 47367 h 65582"/>
              <a:gd name="connsiteX21" fmla="*/ 724962 w 819681"/>
              <a:gd name="connsiteY21" fmla="*/ 7 h 65582"/>
              <a:gd name="connsiteX22" fmla="*/ 779608 w 819681"/>
              <a:gd name="connsiteY22" fmla="*/ 43724 h 65582"/>
              <a:gd name="connsiteX23" fmla="*/ 819681 w 819681"/>
              <a:gd name="connsiteY23" fmla="*/ 7293 h 65582"/>
              <a:gd name="connsiteX0" fmla="*/ 0 w 779608"/>
              <a:gd name="connsiteY0" fmla="*/ 47367 h 65582"/>
              <a:gd name="connsiteX1" fmla="*/ 43716 w 779608"/>
              <a:gd name="connsiteY1" fmla="*/ 14579 h 65582"/>
              <a:gd name="connsiteX2" fmla="*/ 65574 w 779608"/>
              <a:gd name="connsiteY2" fmla="*/ 54653 h 65582"/>
              <a:gd name="connsiteX3" fmla="*/ 94718 w 779608"/>
              <a:gd name="connsiteY3" fmla="*/ 18222 h 65582"/>
              <a:gd name="connsiteX4" fmla="*/ 138435 w 779608"/>
              <a:gd name="connsiteY4" fmla="*/ 47367 h 65582"/>
              <a:gd name="connsiteX5" fmla="*/ 167579 w 779608"/>
              <a:gd name="connsiteY5" fmla="*/ 21866 h 65582"/>
              <a:gd name="connsiteX6" fmla="*/ 204009 w 779608"/>
              <a:gd name="connsiteY6" fmla="*/ 65582 h 65582"/>
              <a:gd name="connsiteX7" fmla="*/ 240439 w 779608"/>
              <a:gd name="connsiteY7" fmla="*/ 21866 h 65582"/>
              <a:gd name="connsiteX8" fmla="*/ 291442 w 779608"/>
              <a:gd name="connsiteY8" fmla="*/ 51010 h 65582"/>
              <a:gd name="connsiteX9" fmla="*/ 331515 w 779608"/>
              <a:gd name="connsiteY9" fmla="*/ 10936 h 65582"/>
              <a:gd name="connsiteX10" fmla="*/ 371588 w 779608"/>
              <a:gd name="connsiteY10" fmla="*/ 51010 h 65582"/>
              <a:gd name="connsiteX11" fmla="*/ 415305 w 779608"/>
              <a:gd name="connsiteY11" fmla="*/ 7293 h 65582"/>
              <a:gd name="connsiteX12" fmla="*/ 444449 w 779608"/>
              <a:gd name="connsiteY12" fmla="*/ 43724 h 65582"/>
              <a:gd name="connsiteX13" fmla="*/ 480879 w 779608"/>
              <a:gd name="connsiteY13" fmla="*/ 10936 h 65582"/>
              <a:gd name="connsiteX14" fmla="*/ 510023 w 779608"/>
              <a:gd name="connsiteY14" fmla="*/ 47367 h 65582"/>
              <a:gd name="connsiteX15" fmla="*/ 539168 w 779608"/>
              <a:gd name="connsiteY15" fmla="*/ 10936 h 65582"/>
              <a:gd name="connsiteX16" fmla="*/ 561026 w 779608"/>
              <a:gd name="connsiteY16" fmla="*/ 51010 h 65582"/>
              <a:gd name="connsiteX17" fmla="*/ 601099 w 779608"/>
              <a:gd name="connsiteY17" fmla="*/ 10936 h 65582"/>
              <a:gd name="connsiteX18" fmla="*/ 644815 w 779608"/>
              <a:gd name="connsiteY18" fmla="*/ 47367 h 65582"/>
              <a:gd name="connsiteX19" fmla="*/ 673960 w 779608"/>
              <a:gd name="connsiteY19" fmla="*/ 7293 h 65582"/>
              <a:gd name="connsiteX20" fmla="*/ 703104 w 779608"/>
              <a:gd name="connsiteY20" fmla="*/ 47367 h 65582"/>
              <a:gd name="connsiteX21" fmla="*/ 724962 w 779608"/>
              <a:gd name="connsiteY21" fmla="*/ 7 h 65582"/>
              <a:gd name="connsiteX22" fmla="*/ 779608 w 779608"/>
              <a:gd name="connsiteY22" fmla="*/ 43724 h 65582"/>
              <a:gd name="connsiteX0" fmla="*/ 0 w 724962"/>
              <a:gd name="connsiteY0" fmla="*/ 47360 h 65575"/>
              <a:gd name="connsiteX1" fmla="*/ 43716 w 724962"/>
              <a:gd name="connsiteY1" fmla="*/ 14572 h 65575"/>
              <a:gd name="connsiteX2" fmla="*/ 65574 w 724962"/>
              <a:gd name="connsiteY2" fmla="*/ 54646 h 65575"/>
              <a:gd name="connsiteX3" fmla="*/ 94718 w 724962"/>
              <a:gd name="connsiteY3" fmla="*/ 18215 h 65575"/>
              <a:gd name="connsiteX4" fmla="*/ 138435 w 724962"/>
              <a:gd name="connsiteY4" fmla="*/ 47360 h 65575"/>
              <a:gd name="connsiteX5" fmla="*/ 167579 w 724962"/>
              <a:gd name="connsiteY5" fmla="*/ 21859 h 65575"/>
              <a:gd name="connsiteX6" fmla="*/ 204009 w 724962"/>
              <a:gd name="connsiteY6" fmla="*/ 65575 h 65575"/>
              <a:gd name="connsiteX7" fmla="*/ 240439 w 724962"/>
              <a:gd name="connsiteY7" fmla="*/ 21859 h 65575"/>
              <a:gd name="connsiteX8" fmla="*/ 291442 w 724962"/>
              <a:gd name="connsiteY8" fmla="*/ 51003 h 65575"/>
              <a:gd name="connsiteX9" fmla="*/ 331515 w 724962"/>
              <a:gd name="connsiteY9" fmla="*/ 10929 h 65575"/>
              <a:gd name="connsiteX10" fmla="*/ 371588 w 724962"/>
              <a:gd name="connsiteY10" fmla="*/ 51003 h 65575"/>
              <a:gd name="connsiteX11" fmla="*/ 415305 w 724962"/>
              <a:gd name="connsiteY11" fmla="*/ 7286 h 65575"/>
              <a:gd name="connsiteX12" fmla="*/ 444449 w 724962"/>
              <a:gd name="connsiteY12" fmla="*/ 43717 h 65575"/>
              <a:gd name="connsiteX13" fmla="*/ 480879 w 724962"/>
              <a:gd name="connsiteY13" fmla="*/ 10929 h 65575"/>
              <a:gd name="connsiteX14" fmla="*/ 510023 w 724962"/>
              <a:gd name="connsiteY14" fmla="*/ 47360 h 65575"/>
              <a:gd name="connsiteX15" fmla="*/ 539168 w 724962"/>
              <a:gd name="connsiteY15" fmla="*/ 10929 h 65575"/>
              <a:gd name="connsiteX16" fmla="*/ 561026 w 724962"/>
              <a:gd name="connsiteY16" fmla="*/ 51003 h 65575"/>
              <a:gd name="connsiteX17" fmla="*/ 601099 w 724962"/>
              <a:gd name="connsiteY17" fmla="*/ 10929 h 65575"/>
              <a:gd name="connsiteX18" fmla="*/ 644815 w 724962"/>
              <a:gd name="connsiteY18" fmla="*/ 47360 h 65575"/>
              <a:gd name="connsiteX19" fmla="*/ 673960 w 724962"/>
              <a:gd name="connsiteY19" fmla="*/ 7286 h 65575"/>
              <a:gd name="connsiteX20" fmla="*/ 703104 w 724962"/>
              <a:gd name="connsiteY20" fmla="*/ 47360 h 65575"/>
              <a:gd name="connsiteX21" fmla="*/ 724962 w 724962"/>
              <a:gd name="connsiteY21" fmla="*/ 0 h 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24962" h="65575">
                <a:moveTo>
                  <a:pt x="0" y="47360"/>
                </a:moveTo>
                <a:cubicBezTo>
                  <a:pt x="16393" y="30359"/>
                  <a:pt x="32787" y="13358"/>
                  <a:pt x="43716" y="14572"/>
                </a:cubicBezTo>
                <a:cubicBezTo>
                  <a:pt x="54645" y="15786"/>
                  <a:pt x="57074" y="54039"/>
                  <a:pt x="65574" y="54646"/>
                </a:cubicBezTo>
                <a:cubicBezTo>
                  <a:pt x="74074" y="55253"/>
                  <a:pt x="82575" y="19429"/>
                  <a:pt x="94718" y="18215"/>
                </a:cubicBezTo>
                <a:cubicBezTo>
                  <a:pt x="106861" y="17001"/>
                  <a:pt x="126292" y="46753"/>
                  <a:pt x="138435" y="47360"/>
                </a:cubicBezTo>
                <a:cubicBezTo>
                  <a:pt x="150578" y="47967"/>
                  <a:pt x="156650" y="18823"/>
                  <a:pt x="167579" y="21859"/>
                </a:cubicBezTo>
                <a:cubicBezTo>
                  <a:pt x="178508" y="24895"/>
                  <a:pt x="191866" y="65575"/>
                  <a:pt x="204009" y="65575"/>
                </a:cubicBezTo>
                <a:cubicBezTo>
                  <a:pt x="216152" y="65575"/>
                  <a:pt x="225867" y="24288"/>
                  <a:pt x="240439" y="21859"/>
                </a:cubicBezTo>
                <a:cubicBezTo>
                  <a:pt x="255011" y="19430"/>
                  <a:pt x="276263" y="52825"/>
                  <a:pt x="291442" y="51003"/>
                </a:cubicBezTo>
                <a:cubicBezTo>
                  <a:pt x="306621" y="49181"/>
                  <a:pt x="318157" y="10929"/>
                  <a:pt x="331515" y="10929"/>
                </a:cubicBezTo>
                <a:cubicBezTo>
                  <a:pt x="344873" y="10929"/>
                  <a:pt x="357623" y="51610"/>
                  <a:pt x="371588" y="51003"/>
                </a:cubicBezTo>
                <a:cubicBezTo>
                  <a:pt x="385553" y="50396"/>
                  <a:pt x="403162" y="8500"/>
                  <a:pt x="415305" y="7286"/>
                </a:cubicBezTo>
                <a:cubicBezTo>
                  <a:pt x="427448" y="6072"/>
                  <a:pt x="433520" y="43110"/>
                  <a:pt x="444449" y="43717"/>
                </a:cubicBezTo>
                <a:cubicBezTo>
                  <a:pt x="455378" y="44324"/>
                  <a:pt x="469950" y="10322"/>
                  <a:pt x="480879" y="10929"/>
                </a:cubicBezTo>
                <a:cubicBezTo>
                  <a:pt x="491808" y="11536"/>
                  <a:pt x="500308" y="47360"/>
                  <a:pt x="510023" y="47360"/>
                </a:cubicBezTo>
                <a:cubicBezTo>
                  <a:pt x="519738" y="47360"/>
                  <a:pt x="530668" y="10322"/>
                  <a:pt x="539168" y="10929"/>
                </a:cubicBezTo>
                <a:cubicBezTo>
                  <a:pt x="547668" y="11536"/>
                  <a:pt x="550704" y="51003"/>
                  <a:pt x="561026" y="51003"/>
                </a:cubicBezTo>
                <a:cubicBezTo>
                  <a:pt x="571348" y="51003"/>
                  <a:pt x="587134" y="11536"/>
                  <a:pt x="601099" y="10929"/>
                </a:cubicBezTo>
                <a:cubicBezTo>
                  <a:pt x="615064" y="10322"/>
                  <a:pt x="632672" y="47967"/>
                  <a:pt x="644815" y="47360"/>
                </a:cubicBezTo>
                <a:cubicBezTo>
                  <a:pt x="656958" y="46753"/>
                  <a:pt x="664245" y="7286"/>
                  <a:pt x="673960" y="7286"/>
                </a:cubicBezTo>
                <a:cubicBezTo>
                  <a:pt x="683675" y="7286"/>
                  <a:pt x="694604" y="48574"/>
                  <a:pt x="703104" y="47360"/>
                </a:cubicBezTo>
                <a:cubicBezTo>
                  <a:pt x="711604" y="46146"/>
                  <a:pt x="712211" y="607"/>
                  <a:pt x="724962" y="0"/>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 name="Freeform 115">
            <a:extLst>
              <a:ext uri="{FF2B5EF4-FFF2-40B4-BE49-F238E27FC236}">
                <a16:creationId xmlns="" xmlns:a16="http://schemas.microsoft.com/office/drawing/2014/main" id="{FF8B547F-C6D8-3F4D-BBEC-35BE7C2907F0}"/>
              </a:ext>
            </a:extLst>
          </p:cNvPr>
          <p:cNvSpPr/>
          <p:nvPr/>
        </p:nvSpPr>
        <p:spPr>
          <a:xfrm>
            <a:off x="5070211" y="5340634"/>
            <a:ext cx="756987" cy="62650"/>
          </a:xfrm>
          <a:custGeom>
            <a:avLst/>
            <a:gdLst>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777117 w 3890753"/>
              <a:gd name="connsiteY88" fmla="*/ 7665 h 218588"/>
              <a:gd name="connsiteX89" fmla="*/ 3890753 w 3890753"/>
              <a:gd name="connsiteY89" fmla="*/ 21864 h 218588"/>
              <a:gd name="connsiteX0" fmla="*/ 0 w 3890753"/>
              <a:gd name="connsiteY0" fmla="*/ 200884 h 219099"/>
              <a:gd name="connsiteX1" fmla="*/ 43716 w 3890753"/>
              <a:gd name="connsiteY1" fmla="*/ 168096 h 219099"/>
              <a:gd name="connsiteX2" fmla="*/ 65574 w 3890753"/>
              <a:gd name="connsiteY2" fmla="*/ 208170 h 219099"/>
              <a:gd name="connsiteX3" fmla="*/ 94718 w 3890753"/>
              <a:gd name="connsiteY3" fmla="*/ 171739 h 219099"/>
              <a:gd name="connsiteX4" fmla="*/ 138435 w 3890753"/>
              <a:gd name="connsiteY4" fmla="*/ 200884 h 219099"/>
              <a:gd name="connsiteX5" fmla="*/ 167579 w 3890753"/>
              <a:gd name="connsiteY5" fmla="*/ 175383 h 219099"/>
              <a:gd name="connsiteX6" fmla="*/ 204009 w 3890753"/>
              <a:gd name="connsiteY6" fmla="*/ 219099 h 219099"/>
              <a:gd name="connsiteX7" fmla="*/ 240439 w 3890753"/>
              <a:gd name="connsiteY7" fmla="*/ 175383 h 219099"/>
              <a:gd name="connsiteX8" fmla="*/ 291442 w 3890753"/>
              <a:gd name="connsiteY8" fmla="*/ 204527 h 219099"/>
              <a:gd name="connsiteX9" fmla="*/ 331515 w 3890753"/>
              <a:gd name="connsiteY9" fmla="*/ 164453 h 219099"/>
              <a:gd name="connsiteX10" fmla="*/ 371588 w 3890753"/>
              <a:gd name="connsiteY10" fmla="*/ 204527 h 219099"/>
              <a:gd name="connsiteX11" fmla="*/ 415305 w 3890753"/>
              <a:gd name="connsiteY11" fmla="*/ 160810 h 219099"/>
              <a:gd name="connsiteX12" fmla="*/ 444449 w 3890753"/>
              <a:gd name="connsiteY12" fmla="*/ 197241 h 219099"/>
              <a:gd name="connsiteX13" fmla="*/ 480879 w 3890753"/>
              <a:gd name="connsiteY13" fmla="*/ 164453 h 219099"/>
              <a:gd name="connsiteX14" fmla="*/ 510023 w 3890753"/>
              <a:gd name="connsiteY14" fmla="*/ 200884 h 219099"/>
              <a:gd name="connsiteX15" fmla="*/ 539168 w 3890753"/>
              <a:gd name="connsiteY15" fmla="*/ 164453 h 219099"/>
              <a:gd name="connsiteX16" fmla="*/ 561026 w 3890753"/>
              <a:gd name="connsiteY16" fmla="*/ 204527 h 219099"/>
              <a:gd name="connsiteX17" fmla="*/ 601099 w 3890753"/>
              <a:gd name="connsiteY17" fmla="*/ 164453 h 219099"/>
              <a:gd name="connsiteX18" fmla="*/ 644815 w 3890753"/>
              <a:gd name="connsiteY18" fmla="*/ 200884 h 219099"/>
              <a:gd name="connsiteX19" fmla="*/ 673960 w 3890753"/>
              <a:gd name="connsiteY19" fmla="*/ 160810 h 219099"/>
              <a:gd name="connsiteX20" fmla="*/ 703104 w 3890753"/>
              <a:gd name="connsiteY20" fmla="*/ 200884 h 219099"/>
              <a:gd name="connsiteX21" fmla="*/ 724962 w 3890753"/>
              <a:gd name="connsiteY21" fmla="*/ 153524 h 219099"/>
              <a:gd name="connsiteX22" fmla="*/ 779608 w 3890753"/>
              <a:gd name="connsiteY22" fmla="*/ 197241 h 219099"/>
              <a:gd name="connsiteX23" fmla="*/ 819681 w 3890753"/>
              <a:gd name="connsiteY23" fmla="*/ 160810 h 219099"/>
              <a:gd name="connsiteX24" fmla="*/ 867040 w 3890753"/>
              <a:gd name="connsiteY24" fmla="*/ 204527 h 219099"/>
              <a:gd name="connsiteX25" fmla="*/ 903470 w 3890753"/>
              <a:gd name="connsiteY25" fmla="*/ 153524 h 219099"/>
              <a:gd name="connsiteX26" fmla="*/ 958116 w 3890753"/>
              <a:gd name="connsiteY26" fmla="*/ 200884 h 219099"/>
              <a:gd name="connsiteX27" fmla="*/ 998189 w 3890753"/>
              <a:gd name="connsiteY27" fmla="*/ 131666 h 219099"/>
              <a:gd name="connsiteX28" fmla="*/ 1038263 w 3890753"/>
              <a:gd name="connsiteY28" fmla="*/ 211813 h 219099"/>
              <a:gd name="connsiteX29" fmla="*/ 1063764 w 3890753"/>
              <a:gd name="connsiteY29" fmla="*/ 138952 h 219099"/>
              <a:gd name="connsiteX30" fmla="*/ 1103837 w 3890753"/>
              <a:gd name="connsiteY30" fmla="*/ 204527 h 219099"/>
              <a:gd name="connsiteX31" fmla="*/ 1129338 w 3890753"/>
              <a:gd name="connsiteY31" fmla="*/ 128023 h 219099"/>
              <a:gd name="connsiteX32" fmla="*/ 1176698 w 3890753"/>
              <a:gd name="connsiteY32" fmla="*/ 193598 h 219099"/>
              <a:gd name="connsiteX33" fmla="*/ 1198556 w 3890753"/>
              <a:gd name="connsiteY33" fmla="*/ 124380 h 219099"/>
              <a:gd name="connsiteX34" fmla="*/ 1231343 w 3890753"/>
              <a:gd name="connsiteY34" fmla="*/ 208170 h 219099"/>
              <a:gd name="connsiteX35" fmla="*/ 1267773 w 3890753"/>
              <a:gd name="connsiteY35" fmla="*/ 120737 h 219099"/>
              <a:gd name="connsiteX36" fmla="*/ 1307847 w 3890753"/>
              <a:gd name="connsiteY36" fmla="*/ 186312 h 219099"/>
              <a:gd name="connsiteX37" fmla="*/ 1355206 w 3890753"/>
              <a:gd name="connsiteY37" fmla="*/ 124380 h 219099"/>
              <a:gd name="connsiteX38" fmla="*/ 1406208 w 3890753"/>
              <a:gd name="connsiteY38" fmla="*/ 200884 h 219099"/>
              <a:gd name="connsiteX39" fmla="*/ 1438996 w 3890753"/>
              <a:gd name="connsiteY39" fmla="*/ 109808 h 219099"/>
              <a:gd name="connsiteX40" fmla="*/ 1504570 w 3890753"/>
              <a:gd name="connsiteY40" fmla="*/ 197241 h 219099"/>
              <a:gd name="connsiteX41" fmla="*/ 1544643 w 3890753"/>
              <a:gd name="connsiteY41" fmla="*/ 98879 h 219099"/>
              <a:gd name="connsiteX42" fmla="*/ 1592003 w 3890753"/>
              <a:gd name="connsiteY42" fmla="*/ 208170 h 219099"/>
              <a:gd name="connsiteX43" fmla="*/ 1635719 w 3890753"/>
              <a:gd name="connsiteY43" fmla="*/ 91593 h 219099"/>
              <a:gd name="connsiteX44" fmla="*/ 1679435 w 3890753"/>
              <a:gd name="connsiteY44" fmla="*/ 197241 h 219099"/>
              <a:gd name="connsiteX45" fmla="*/ 1712223 w 3890753"/>
              <a:gd name="connsiteY45" fmla="*/ 77021 h 219099"/>
              <a:gd name="connsiteX46" fmla="*/ 1748653 w 3890753"/>
              <a:gd name="connsiteY46" fmla="*/ 182669 h 219099"/>
              <a:gd name="connsiteX47" fmla="*/ 1796012 w 3890753"/>
              <a:gd name="connsiteY47" fmla="*/ 77021 h 219099"/>
              <a:gd name="connsiteX48" fmla="*/ 1828800 w 3890753"/>
              <a:gd name="connsiteY48" fmla="*/ 182669 h 219099"/>
              <a:gd name="connsiteX49" fmla="*/ 1868873 w 3890753"/>
              <a:gd name="connsiteY49" fmla="*/ 66092 h 219099"/>
              <a:gd name="connsiteX50" fmla="*/ 1916232 w 3890753"/>
              <a:gd name="connsiteY50" fmla="*/ 182669 h 219099"/>
              <a:gd name="connsiteX51" fmla="*/ 1959949 w 3890753"/>
              <a:gd name="connsiteY51" fmla="*/ 62449 h 219099"/>
              <a:gd name="connsiteX52" fmla="*/ 2003665 w 3890753"/>
              <a:gd name="connsiteY52" fmla="*/ 182669 h 219099"/>
              <a:gd name="connsiteX53" fmla="*/ 2043738 w 3890753"/>
              <a:gd name="connsiteY53" fmla="*/ 58806 h 219099"/>
              <a:gd name="connsiteX54" fmla="*/ 2087455 w 3890753"/>
              <a:gd name="connsiteY54" fmla="*/ 179026 h 219099"/>
              <a:gd name="connsiteX55" fmla="*/ 2131171 w 3890753"/>
              <a:gd name="connsiteY55" fmla="*/ 73378 h 219099"/>
              <a:gd name="connsiteX56" fmla="*/ 2167601 w 3890753"/>
              <a:gd name="connsiteY56" fmla="*/ 182669 h 219099"/>
              <a:gd name="connsiteX57" fmla="*/ 2214961 w 3890753"/>
              <a:gd name="connsiteY57" fmla="*/ 84307 h 219099"/>
              <a:gd name="connsiteX58" fmla="*/ 2280535 w 3890753"/>
              <a:gd name="connsiteY58" fmla="*/ 197241 h 219099"/>
              <a:gd name="connsiteX59" fmla="*/ 2335180 w 3890753"/>
              <a:gd name="connsiteY59" fmla="*/ 47877 h 219099"/>
              <a:gd name="connsiteX60" fmla="*/ 2386183 w 3890753"/>
              <a:gd name="connsiteY60" fmla="*/ 189955 h 219099"/>
              <a:gd name="connsiteX61" fmla="*/ 2433542 w 3890753"/>
              <a:gd name="connsiteY61" fmla="*/ 51520 h 219099"/>
              <a:gd name="connsiteX62" fmla="*/ 2466329 w 3890753"/>
              <a:gd name="connsiteY62" fmla="*/ 193598 h 219099"/>
              <a:gd name="connsiteX63" fmla="*/ 2531904 w 3890753"/>
              <a:gd name="connsiteY63" fmla="*/ 33304 h 219099"/>
              <a:gd name="connsiteX64" fmla="*/ 2582906 w 3890753"/>
              <a:gd name="connsiteY64" fmla="*/ 186312 h 219099"/>
              <a:gd name="connsiteX65" fmla="*/ 2637552 w 3890753"/>
              <a:gd name="connsiteY65" fmla="*/ 33304 h 219099"/>
              <a:gd name="connsiteX66" fmla="*/ 2670339 w 3890753"/>
              <a:gd name="connsiteY66" fmla="*/ 186312 h 219099"/>
              <a:gd name="connsiteX67" fmla="*/ 2732270 w 3890753"/>
              <a:gd name="connsiteY67" fmla="*/ 33304 h 219099"/>
              <a:gd name="connsiteX68" fmla="*/ 2779630 w 3890753"/>
              <a:gd name="connsiteY68" fmla="*/ 179026 h 219099"/>
              <a:gd name="connsiteX69" fmla="*/ 2823346 w 3890753"/>
              <a:gd name="connsiteY69" fmla="*/ 58806 h 219099"/>
              <a:gd name="connsiteX70" fmla="*/ 2856133 w 3890753"/>
              <a:gd name="connsiteY70" fmla="*/ 189955 h 219099"/>
              <a:gd name="connsiteX71" fmla="*/ 2903493 w 3890753"/>
              <a:gd name="connsiteY71" fmla="*/ 33304 h 219099"/>
              <a:gd name="connsiteX72" fmla="*/ 2950852 w 3890753"/>
              <a:gd name="connsiteY72" fmla="*/ 189955 h 219099"/>
              <a:gd name="connsiteX73" fmla="*/ 3005498 w 3890753"/>
              <a:gd name="connsiteY73" fmla="*/ 36947 h 219099"/>
              <a:gd name="connsiteX74" fmla="*/ 3041928 w 3890753"/>
              <a:gd name="connsiteY74" fmla="*/ 171739 h 219099"/>
              <a:gd name="connsiteX75" fmla="*/ 3103859 w 3890753"/>
              <a:gd name="connsiteY75" fmla="*/ 36947 h 219099"/>
              <a:gd name="connsiteX76" fmla="*/ 3154862 w 3890753"/>
              <a:gd name="connsiteY76" fmla="*/ 186312 h 219099"/>
              <a:gd name="connsiteX77" fmla="*/ 3216793 w 3890753"/>
              <a:gd name="connsiteY77" fmla="*/ 15089 h 219099"/>
              <a:gd name="connsiteX78" fmla="*/ 3271439 w 3890753"/>
              <a:gd name="connsiteY78" fmla="*/ 153524 h 219099"/>
              <a:gd name="connsiteX79" fmla="*/ 3337013 w 3890753"/>
              <a:gd name="connsiteY79" fmla="*/ 11446 h 219099"/>
              <a:gd name="connsiteX80" fmla="*/ 3402588 w 3890753"/>
              <a:gd name="connsiteY80" fmla="*/ 175383 h 219099"/>
              <a:gd name="connsiteX81" fmla="*/ 3486377 w 3890753"/>
              <a:gd name="connsiteY81" fmla="*/ 18732 h 219099"/>
              <a:gd name="connsiteX82" fmla="*/ 3548309 w 3890753"/>
              <a:gd name="connsiteY82" fmla="*/ 179026 h 219099"/>
              <a:gd name="connsiteX83" fmla="*/ 3592025 w 3890753"/>
              <a:gd name="connsiteY83" fmla="*/ 517 h 219099"/>
              <a:gd name="connsiteX84" fmla="*/ 3664886 w 3890753"/>
              <a:gd name="connsiteY84" fmla="*/ 186312 h 219099"/>
              <a:gd name="connsiteX85" fmla="*/ 3708602 w 3890753"/>
              <a:gd name="connsiteY85" fmla="*/ 4160 h 219099"/>
              <a:gd name="connsiteX86" fmla="*/ 3759604 w 3890753"/>
              <a:gd name="connsiteY86" fmla="*/ 189955 h 219099"/>
              <a:gd name="connsiteX87" fmla="*/ 3830775 w 3890753"/>
              <a:gd name="connsiteY87" fmla="*/ 182119 h 219099"/>
              <a:gd name="connsiteX88" fmla="*/ 3777117 w 3890753"/>
              <a:gd name="connsiteY88" fmla="*/ 8176 h 219099"/>
              <a:gd name="connsiteX89" fmla="*/ 3890753 w 3890753"/>
              <a:gd name="connsiteY89" fmla="*/ 22375 h 21909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35180 w 3892578"/>
              <a:gd name="connsiteY59" fmla="*/ 47367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40688 w 3892578"/>
              <a:gd name="connsiteY59" fmla="*/ 129994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64343 w 3892578"/>
              <a:gd name="connsiteY81" fmla="*/ 84323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196726 h 214941"/>
              <a:gd name="connsiteX1" fmla="*/ 43716 w 3892578"/>
              <a:gd name="connsiteY1" fmla="*/ 163938 h 214941"/>
              <a:gd name="connsiteX2" fmla="*/ 65574 w 3892578"/>
              <a:gd name="connsiteY2" fmla="*/ 204012 h 214941"/>
              <a:gd name="connsiteX3" fmla="*/ 94718 w 3892578"/>
              <a:gd name="connsiteY3" fmla="*/ 167581 h 214941"/>
              <a:gd name="connsiteX4" fmla="*/ 138435 w 3892578"/>
              <a:gd name="connsiteY4" fmla="*/ 196726 h 214941"/>
              <a:gd name="connsiteX5" fmla="*/ 167579 w 3892578"/>
              <a:gd name="connsiteY5" fmla="*/ 171225 h 214941"/>
              <a:gd name="connsiteX6" fmla="*/ 204009 w 3892578"/>
              <a:gd name="connsiteY6" fmla="*/ 214941 h 214941"/>
              <a:gd name="connsiteX7" fmla="*/ 240439 w 3892578"/>
              <a:gd name="connsiteY7" fmla="*/ 171225 h 214941"/>
              <a:gd name="connsiteX8" fmla="*/ 291442 w 3892578"/>
              <a:gd name="connsiteY8" fmla="*/ 200369 h 214941"/>
              <a:gd name="connsiteX9" fmla="*/ 331515 w 3892578"/>
              <a:gd name="connsiteY9" fmla="*/ 160295 h 214941"/>
              <a:gd name="connsiteX10" fmla="*/ 371588 w 3892578"/>
              <a:gd name="connsiteY10" fmla="*/ 200369 h 214941"/>
              <a:gd name="connsiteX11" fmla="*/ 415305 w 3892578"/>
              <a:gd name="connsiteY11" fmla="*/ 156652 h 214941"/>
              <a:gd name="connsiteX12" fmla="*/ 444449 w 3892578"/>
              <a:gd name="connsiteY12" fmla="*/ 193083 h 214941"/>
              <a:gd name="connsiteX13" fmla="*/ 480879 w 3892578"/>
              <a:gd name="connsiteY13" fmla="*/ 160295 h 214941"/>
              <a:gd name="connsiteX14" fmla="*/ 510023 w 3892578"/>
              <a:gd name="connsiteY14" fmla="*/ 196726 h 214941"/>
              <a:gd name="connsiteX15" fmla="*/ 539168 w 3892578"/>
              <a:gd name="connsiteY15" fmla="*/ 160295 h 214941"/>
              <a:gd name="connsiteX16" fmla="*/ 561026 w 3892578"/>
              <a:gd name="connsiteY16" fmla="*/ 200369 h 214941"/>
              <a:gd name="connsiteX17" fmla="*/ 601099 w 3892578"/>
              <a:gd name="connsiteY17" fmla="*/ 160295 h 214941"/>
              <a:gd name="connsiteX18" fmla="*/ 644815 w 3892578"/>
              <a:gd name="connsiteY18" fmla="*/ 196726 h 214941"/>
              <a:gd name="connsiteX19" fmla="*/ 673960 w 3892578"/>
              <a:gd name="connsiteY19" fmla="*/ 156652 h 214941"/>
              <a:gd name="connsiteX20" fmla="*/ 703104 w 3892578"/>
              <a:gd name="connsiteY20" fmla="*/ 196726 h 214941"/>
              <a:gd name="connsiteX21" fmla="*/ 724962 w 3892578"/>
              <a:gd name="connsiteY21" fmla="*/ 149366 h 214941"/>
              <a:gd name="connsiteX22" fmla="*/ 779608 w 3892578"/>
              <a:gd name="connsiteY22" fmla="*/ 193083 h 214941"/>
              <a:gd name="connsiteX23" fmla="*/ 819681 w 3892578"/>
              <a:gd name="connsiteY23" fmla="*/ 156652 h 214941"/>
              <a:gd name="connsiteX24" fmla="*/ 867040 w 3892578"/>
              <a:gd name="connsiteY24" fmla="*/ 200369 h 214941"/>
              <a:gd name="connsiteX25" fmla="*/ 903470 w 3892578"/>
              <a:gd name="connsiteY25" fmla="*/ 149366 h 214941"/>
              <a:gd name="connsiteX26" fmla="*/ 958116 w 3892578"/>
              <a:gd name="connsiteY26" fmla="*/ 196726 h 214941"/>
              <a:gd name="connsiteX27" fmla="*/ 998189 w 3892578"/>
              <a:gd name="connsiteY27" fmla="*/ 127508 h 214941"/>
              <a:gd name="connsiteX28" fmla="*/ 1038263 w 3892578"/>
              <a:gd name="connsiteY28" fmla="*/ 207655 h 214941"/>
              <a:gd name="connsiteX29" fmla="*/ 1063764 w 3892578"/>
              <a:gd name="connsiteY29" fmla="*/ 134794 h 214941"/>
              <a:gd name="connsiteX30" fmla="*/ 1103837 w 3892578"/>
              <a:gd name="connsiteY30" fmla="*/ 200369 h 214941"/>
              <a:gd name="connsiteX31" fmla="*/ 1129338 w 3892578"/>
              <a:gd name="connsiteY31" fmla="*/ 123865 h 214941"/>
              <a:gd name="connsiteX32" fmla="*/ 1176698 w 3892578"/>
              <a:gd name="connsiteY32" fmla="*/ 189440 h 214941"/>
              <a:gd name="connsiteX33" fmla="*/ 1198556 w 3892578"/>
              <a:gd name="connsiteY33" fmla="*/ 120222 h 214941"/>
              <a:gd name="connsiteX34" fmla="*/ 1231343 w 3892578"/>
              <a:gd name="connsiteY34" fmla="*/ 204012 h 214941"/>
              <a:gd name="connsiteX35" fmla="*/ 1267773 w 3892578"/>
              <a:gd name="connsiteY35" fmla="*/ 116579 h 214941"/>
              <a:gd name="connsiteX36" fmla="*/ 1307847 w 3892578"/>
              <a:gd name="connsiteY36" fmla="*/ 182154 h 214941"/>
              <a:gd name="connsiteX37" fmla="*/ 1355206 w 3892578"/>
              <a:gd name="connsiteY37" fmla="*/ 120222 h 214941"/>
              <a:gd name="connsiteX38" fmla="*/ 1406208 w 3892578"/>
              <a:gd name="connsiteY38" fmla="*/ 196726 h 214941"/>
              <a:gd name="connsiteX39" fmla="*/ 1438996 w 3892578"/>
              <a:gd name="connsiteY39" fmla="*/ 105650 h 214941"/>
              <a:gd name="connsiteX40" fmla="*/ 1504570 w 3892578"/>
              <a:gd name="connsiteY40" fmla="*/ 193083 h 214941"/>
              <a:gd name="connsiteX41" fmla="*/ 1544643 w 3892578"/>
              <a:gd name="connsiteY41" fmla="*/ 94721 h 214941"/>
              <a:gd name="connsiteX42" fmla="*/ 1592003 w 3892578"/>
              <a:gd name="connsiteY42" fmla="*/ 204012 h 214941"/>
              <a:gd name="connsiteX43" fmla="*/ 1635719 w 3892578"/>
              <a:gd name="connsiteY43" fmla="*/ 87435 h 214941"/>
              <a:gd name="connsiteX44" fmla="*/ 1679435 w 3892578"/>
              <a:gd name="connsiteY44" fmla="*/ 193083 h 214941"/>
              <a:gd name="connsiteX45" fmla="*/ 1712223 w 3892578"/>
              <a:gd name="connsiteY45" fmla="*/ 72863 h 214941"/>
              <a:gd name="connsiteX46" fmla="*/ 1748653 w 3892578"/>
              <a:gd name="connsiteY46" fmla="*/ 178511 h 214941"/>
              <a:gd name="connsiteX47" fmla="*/ 1796012 w 3892578"/>
              <a:gd name="connsiteY47" fmla="*/ 72863 h 214941"/>
              <a:gd name="connsiteX48" fmla="*/ 1828800 w 3892578"/>
              <a:gd name="connsiteY48" fmla="*/ 178511 h 214941"/>
              <a:gd name="connsiteX49" fmla="*/ 1868873 w 3892578"/>
              <a:gd name="connsiteY49" fmla="*/ 61934 h 214941"/>
              <a:gd name="connsiteX50" fmla="*/ 1916232 w 3892578"/>
              <a:gd name="connsiteY50" fmla="*/ 178511 h 214941"/>
              <a:gd name="connsiteX51" fmla="*/ 1959949 w 3892578"/>
              <a:gd name="connsiteY51" fmla="*/ 58291 h 214941"/>
              <a:gd name="connsiteX52" fmla="*/ 2003665 w 3892578"/>
              <a:gd name="connsiteY52" fmla="*/ 178511 h 214941"/>
              <a:gd name="connsiteX53" fmla="*/ 2043738 w 3892578"/>
              <a:gd name="connsiteY53" fmla="*/ 54648 h 214941"/>
              <a:gd name="connsiteX54" fmla="*/ 2087455 w 3892578"/>
              <a:gd name="connsiteY54" fmla="*/ 174868 h 214941"/>
              <a:gd name="connsiteX55" fmla="*/ 2131171 w 3892578"/>
              <a:gd name="connsiteY55" fmla="*/ 69220 h 214941"/>
              <a:gd name="connsiteX56" fmla="*/ 2167601 w 3892578"/>
              <a:gd name="connsiteY56" fmla="*/ 178511 h 214941"/>
              <a:gd name="connsiteX57" fmla="*/ 2214961 w 3892578"/>
              <a:gd name="connsiteY57" fmla="*/ 80149 h 214941"/>
              <a:gd name="connsiteX58" fmla="*/ 2280535 w 3892578"/>
              <a:gd name="connsiteY58" fmla="*/ 193083 h 214941"/>
              <a:gd name="connsiteX59" fmla="*/ 2329671 w 3892578"/>
              <a:gd name="connsiteY59" fmla="*/ 82278 h 214941"/>
              <a:gd name="connsiteX60" fmla="*/ 2386183 w 3892578"/>
              <a:gd name="connsiteY60" fmla="*/ 185797 h 214941"/>
              <a:gd name="connsiteX61" fmla="*/ 2428033 w 3892578"/>
              <a:gd name="connsiteY61" fmla="*/ 85921 h 214941"/>
              <a:gd name="connsiteX62" fmla="*/ 2466329 w 3892578"/>
              <a:gd name="connsiteY62" fmla="*/ 189440 h 214941"/>
              <a:gd name="connsiteX63" fmla="*/ 2520887 w 3892578"/>
              <a:gd name="connsiteY63" fmla="*/ 95248 h 214941"/>
              <a:gd name="connsiteX64" fmla="*/ 2582906 w 3892578"/>
              <a:gd name="connsiteY64" fmla="*/ 182154 h 214941"/>
              <a:gd name="connsiteX65" fmla="*/ 2626535 w 3892578"/>
              <a:gd name="connsiteY65" fmla="*/ 84230 h 214941"/>
              <a:gd name="connsiteX66" fmla="*/ 2670339 w 3892578"/>
              <a:gd name="connsiteY66" fmla="*/ 182154 h 214941"/>
              <a:gd name="connsiteX67" fmla="*/ 2726762 w 3892578"/>
              <a:gd name="connsiteY67" fmla="*/ 111773 h 214941"/>
              <a:gd name="connsiteX68" fmla="*/ 2779630 w 3892578"/>
              <a:gd name="connsiteY68" fmla="*/ 174868 h 214941"/>
              <a:gd name="connsiteX69" fmla="*/ 2812329 w 3892578"/>
              <a:gd name="connsiteY69" fmla="*/ 109732 h 214941"/>
              <a:gd name="connsiteX70" fmla="*/ 2856133 w 3892578"/>
              <a:gd name="connsiteY70" fmla="*/ 185797 h 214941"/>
              <a:gd name="connsiteX71" fmla="*/ 2903493 w 3892578"/>
              <a:gd name="connsiteY71" fmla="*/ 100756 h 214941"/>
              <a:gd name="connsiteX72" fmla="*/ 2950852 w 3892578"/>
              <a:gd name="connsiteY72" fmla="*/ 185797 h 214941"/>
              <a:gd name="connsiteX73" fmla="*/ 2994481 w 3892578"/>
              <a:gd name="connsiteY73" fmla="*/ 93381 h 214941"/>
              <a:gd name="connsiteX74" fmla="*/ 3041928 w 3892578"/>
              <a:gd name="connsiteY74" fmla="*/ 167581 h 214941"/>
              <a:gd name="connsiteX75" fmla="*/ 3092842 w 3892578"/>
              <a:gd name="connsiteY75" fmla="*/ 87873 h 214941"/>
              <a:gd name="connsiteX76" fmla="*/ 3154862 w 3892578"/>
              <a:gd name="connsiteY76" fmla="*/ 182154 h 214941"/>
              <a:gd name="connsiteX77" fmla="*/ 3200267 w 3892578"/>
              <a:gd name="connsiteY77" fmla="*/ 71523 h 214941"/>
              <a:gd name="connsiteX78" fmla="*/ 3271439 w 3892578"/>
              <a:gd name="connsiteY78" fmla="*/ 149366 h 214941"/>
              <a:gd name="connsiteX79" fmla="*/ 3325996 w 3892578"/>
              <a:gd name="connsiteY79" fmla="*/ 67881 h 214941"/>
              <a:gd name="connsiteX80" fmla="*/ 3402588 w 3892578"/>
              <a:gd name="connsiteY80" fmla="*/ 171225 h 214941"/>
              <a:gd name="connsiteX81" fmla="*/ 3464343 w 3892578"/>
              <a:gd name="connsiteY81" fmla="*/ 80675 h 214941"/>
              <a:gd name="connsiteX82" fmla="*/ 3548309 w 3892578"/>
              <a:gd name="connsiteY82" fmla="*/ 174868 h 214941"/>
              <a:gd name="connsiteX83" fmla="*/ 3597534 w 3892578"/>
              <a:gd name="connsiteY83" fmla="*/ 62460 h 214941"/>
              <a:gd name="connsiteX84" fmla="*/ 3664886 w 3892578"/>
              <a:gd name="connsiteY84" fmla="*/ 182154 h 214941"/>
              <a:gd name="connsiteX85" fmla="*/ 3708602 w 3892578"/>
              <a:gd name="connsiteY85" fmla="*/ 2 h 214941"/>
              <a:gd name="connsiteX86" fmla="*/ 3759604 w 3892578"/>
              <a:gd name="connsiteY86" fmla="*/ 185797 h 214941"/>
              <a:gd name="connsiteX87" fmla="*/ 3830775 w 3892578"/>
              <a:gd name="connsiteY87" fmla="*/ 177961 h 214941"/>
              <a:gd name="connsiteX88" fmla="*/ 3887286 w 3892578"/>
              <a:gd name="connsiteY88" fmla="*/ 169271 h 214941"/>
              <a:gd name="connsiteX89" fmla="*/ 3890753 w 3892578"/>
              <a:gd name="connsiteY89" fmla="*/ 18217 h 214941"/>
              <a:gd name="connsiteX0" fmla="*/ 0 w 3892578"/>
              <a:gd name="connsiteY0" fmla="*/ 178509 h 196724"/>
              <a:gd name="connsiteX1" fmla="*/ 43716 w 3892578"/>
              <a:gd name="connsiteY1" fmla="*/ 145721 h 196724"/>
              <a:gd name="connsiteX2" fmla="*/ 65574 w 3892578"/>
              <a:gd name="connsiteY2" fmla="*/ 185795 h 196724"/>
              <a:gd name="connsiteX3" fmla="*/ 94718 w 3892578"/>
              <a:gd name="connsiteY3" fmla="*/ 149364 h 196724"/>
              <a:gd name="connsiteX4" fmla="*/ 138435 w 3892578"/>
              <a:gd name="connsiteY4" fmla="*/ 178509 h 196724"/>
              <a:gd name="connsiteX5" fmla="*/ 167579 w 3892578"/>
              <a:gd name="connsiteY5" fmla="*/ 153008 h 196724"/>
              <a:gd name="connsiteX6" fmla="*/ 204009 w 3892578"/>
              <a:gd name="connsiteY6" fmla="*/ 196724 h 196724"/>
              <a:gd name="connsiteX7" fmla="*/ 240439 w 3892578"/>
              <a:gd name="connsiteY7" fmla="*/ 153008 h 196724"/>
              <a:gd name="connsiteX8" fmla="*/ 291442 w 3892578"/>
              <a:gd name="connsiteY8" fmla="*/ 182152 h 196724"/>
              <a:gd name="connsiteX9" fmla="*/ 331515 w 3892578"/>
              <a:gd name="connsiteY9" fmla="*/ 142078 h 196724"/>
              <a:gd name="connsiteX10" fmla="*/ 371588 w 3892578"/>
              <a:gd name="connsiteY10" fmla="*/ 182152 h 196724"/>
              <a:gd name="connsiteX11" fmla="*/ 415305 w 3892578"/>
              <a:gd name="connsiteY11" fmla="*/ 138435 h 196724"/>
              <a:gd name="connsiteX12" fmla="*/ 444449 w 3892578"/>
              <a:gd name="connsiteY12" fmla="*/ 174866 h 196724"/>
              <a:gd name="connsiteX13" fmla="*/ 480879 w 3892578"/>
              <a:gd name="connsiteY13" fmla="*/ 142078 h 196724"/>
              <a:gd name="connsiteX14" fmla="*/ 510023 w 3892578"/>
              <a:gd name="connsiteY14" fmla="*/ 178509 h 196724"/>
              <a:gd name="connsiteX15" fmla="*/ 539168 w 3892578"/>
              <a:gd name="connsiteY15" fmla="*/ 142078 h 196724"/>
              <a:gd name="connsiteX16" fmla="*/ 561026 w 3892578"/>
              <a:gd name="connsiteY16" fmla="*/ 182152 h 196724"/>
              <a:gd name="connsiteX17" fmla="*/ 601099 w 3892578"/>
              <a:gd name="connsiteY17" fmla="*/ 142078 h 196724"/>
              <a:gd name="connsiteX18" fmla="*/ 644815 w 3892578"/>
              <a:gd name="connsiteY18" fmla="*/ 178509 h 196724"/>
              <a:gd name="connsiteX19" fmla="*/ 673960 w 3892578"/>
              <a:gd name="connsiteY19" fmla="*/ 138435 h 196724"/>
              <a:gd name="connsiteX20" fmla="*/ 703104 w 3892578"/>
              <a:gd name="connsiteY20" fmla="*/ 178509 h 196724"/>
              <a:gd name="connsiteX21" fmla="*/ 724962 w 3892578"/>
              <a:gd name="connsiteY21" fmla="*/ 131149 h 196724"/>
              <a:gd name="connsiteX22" fmla="*/ 779608 w 3892578"/>
              <a:gd name="connsiteY22" fmla="*/ 174866 h 196724"/>
              <a:gd name="connsiteX23" fmla="*/ 819681 w 3892578"/>
              <a:gd name="connsiteY23" fmla="*/ 138435 h 196724"/>
              <a:gd name="connsiteX24" fmla="*/ 867040 w 3892578"/>
              <a:gd name="connsiteY24" fmla="*/ 182152 h 196724"/>
              <a:gd name="connsiteX25" fmla="*/ 903470 w 3892578"/>
              <a:gd name="connsiteY25" fmla="*/ 131149 h 196724"/>
              <a:gd name="connsiteX26" fmla="*/ 958116 w 3892578"/>
              <a:gd name="connsiteY26" fmla="*/ 178509 h 196724"/>
              <a:gd name="connsiteX27" fmla="*/ 998189 w 3892578"/>
              <a:gd name="connsiteY27" fmla="*/ 109291 h 196724"/>
              <a:gd name="connsiteX28" fmla="*/ 1038263 w 3892578"/>
              <a:gd name="connsiteY28" fmla="*/ 189438 h 196724"/>
              <a:gd name="connsiteX29" fmla="*/ 1063764 w 3892578"/>
              <a:gd name="connsiteY29" fmla="*/ 116577 h 196724"/>
              <a:gd name="connsiteX30" fmla="*/ 1103837 w 3892578"/>
              <a:gd name="connsiteY30" fmla="*/ 182152 h 196724"/>
              <a:gd name="connsiteX31" fmla="*/ 1129338 w 3892578"/>
              <a:gd name="connsiteY31" fmla="*/ 105648 h 196724"/>
              <a:gd name="connsiteX32" fmla="*/ 1176698 w 3892578"/>
              <a:gd name="connsiteY32" fmla="*/ 171223 h 196724"/>
              <a:gd name="connsiteX33" fmla="*/ 1198556 w 3892578"/>
              <a:gd name="connsiteY33" fmla="*/ 102005 h 196724"/>
              <a:gd name="connsiteX34" fmla="*/ 1231343 w 3892578"/>
              <a:gd name="connsiteY34" fmla="*/ 185795 h 196724"/>
              <a:gd name="connsiteX35" fmla="*/ 1267773 w 3892578"/>
              <a:gd name="connsiteY35" fmla="*/ 98362 h 196724"/>
              <a:gd name="connsiteX36" fmla="*/ 1307847 w 3892578"/>
              <a:gd name="connsiteY36" fmla="*/ 163937 h 196724"/>
              <a:gd name="connsiteX37" fmla="*/ 1355206 w 3892578"/>
              <a:gd name="connsiteY37" fmla="*/ 102005 h 196724"/>
              <a:gd name="connsiteX38" fmla="*/ 1406208 w 3892578"/>
              <a:gd name="connsiteY38" fmla="*/ 178509 h 196724"/>
              <a:gd name="connsiteX39" fmla="*/ 1438996 w 3892578"/>
              <a:gd name="connsiteY39" fmla="*/ 87433 h 196724"/>
              <a:gd name="connsiteX40" fmla="*/ 1504570 w 3892578"/>
              <a:gd name="connsiteY40" fmla="*/ 174866 h 196724"/>
              <a:gd name="connsiteX41" fmla="*/ 1544643 w 3892578"/>
              <a:gd name="connsiteY41" fmla="*/ 76504 h 196724"/>
              <a:gd name="connsiteX42" fmla="*/ 1592003 w 3892578"/>
              <a:gd name="connsiteY42" fmla="*/ 185795 h 196724"/>
              <a:gd name="connsiteX43" fmla="*/ 1635719 w 3892578"/>
              <a:gd name="connsiteY43" fmla="*/ 69218 h 196724"/>
              <a:gd name="connsiteX44" fmla="*/ 1679435 w 3892578"/>
              <a:gd name="connsiteY44" fmla="*/ 174866 h 196724"/>
              <a:gd name="connsiteX45" fmla="*/ 1712223 w 3892578"/>
              <a:gd name="connsiteY45" fmla="*/ 54646 h 196724"/>
              <a:gd name="connsiteX46" fmla="*/ 1748653 w 3892578"/>
              <a:gd name="connsiteY46" fmla="*/ 160294 h 196724"/>
              <a:gd name="connsiteX47" fmla="*/ 1796012 w 3892578"/>
              <a:gd name="connsiteY47" fmla="*/ 54646 h 196724"/>
              <a:gd name="connsiteX48" fmla="*/ 1828800 w 3892578"/>
              <a:gd name="connsiteY48" fmla="*/ 160294 h 196724"/>
              <a:gd name="connsiteX49" fmla="*/ 1868873 w 3892578"/>
              <a:gd name="connsiteY49" fmla="*/ 43717 h 196724"/>
              <a:gd name="connsiteX50" fmla="*/ 1916232 w 3892578"/>
              <a:gd name="connsiteY50" fmla="*/ 160294 h 196724"/>
              <a:gd name="connsiteX51" fmla="*/ 1959949 w 3892578"/>
              <a:gd name="connsiteY51" fmla="*/ 40074 h 196724"/>
              <a:gd name="connsiteX52" fmla="*/ 2003665 w 3892578"/>
              <a:gd name="connsiteY52" fmla="*/ 160294 h 196724"/>
              <a:gd name="connsiteX53" fmla="*/ 2043738 w 3892578"/>
              <a:gd name="connsiteY53" fmla="*/ 36431 h 196724"/>
              <a:gd name="connsiteX54" fmla="*/ 2087455 w 3892578"/>
              <a:gd name="connsiteY54" fmla="*/ 156651 h 196724"/>
              <a:gd name="connsiteX55" fmla="*/ 2131171 w 3892578"/>
              <a:gd name="connsiteY55" fmla="*/ 51003 h 196724"/>
              <a:gd name="connsiteX56" fmla="*/ 2167601 w 3892578"/>
              <a:gd name="connsiteY56" fmla="*/ 160294 h 196724"/>
              <a:gd name="connsiteX57" fmla="*/ 2214961 w 3892578"/>
              <a:gd name="connsiteY57" fmla="*/ 61932 h 196724"/>
              <a:gd name="connsiteX58" fmla="*/ 2280535 w 3892578"/>
              <a:gd name="connsiteY58" fmla="*/ 174866 h 196724"/>
              <a:gd name="connsiteX59" fmla="*/ 2329671 w 3892578"/>
              <a:gd name="connsiteY59" fmla="*/ 64061 h 196724"/>
              <a:gd name="connsiteX60" fmla="*/ 2386183 w 3892578"/>
              <a:gd name="connsiteY60" fmla="*/ 167580 h 196724"/>
              <a:gd name="connsiteX61" fmla="*/ 2428033 w 3892578"/>
              <a:gd name="connsiteY61" fmla="*/ 67704 h 196724"/>
              <a:gd name="connsiteX62" fmla="*/ 2466329 w 3892578"/>
              <a:gd name="connsiteY62" fmla="*/ 171223 h 196724"/>
              <a:gd name="connsiteX63" fmla="*/ 2520887 w 3892578"/>
              <a:gd name="connsiteY63" fmla="*/ 77031 h 196724"/>
              <a:gd name="connsiteX64" fmla="*/ 2582906 w 3892578"/>
              <a:gd name="connsiteY64" fmla="*/ 163937 h 196724"/>
              <a:gd name="connsiteX65" fmla="*/ 2626535 w 3892578"/>
              <a:gd name="connsiteY65" fmla="*/ 66013 h 196724"/>
              <a:gd name="connsiteX66" fmla="*/ 2670339 w 3892578"/>
              <a:gd name="connsiteY66" fmla="*/ 163937 h 196724"/>
              <a:gd name="connsiteX67" fmla="*/ 2726762 w 3892578"/>
              <a:gd name="connsiteY67" fmla="*/ 93556 h 196724"/>
              <a:gd name="connsiteX68" fmla="*/ 2779630 w 3892578"/>
              <a:gd name="connsiteY68" fmla="*/ 156651 h 196724"/>
              <a:gd name="connsiteX69" fmla="*/ 2812329 w 3892578"/>
              <a:gd name="connsiteY69" fmla="*/ 91515 h 196724"/>
              <a:gd name="connsiteX70" fmla="*/ 2856133 w 3892578"/>
              <a:gd name="connsiteY70" fmla="*/ 167580 h 196724"/>
              <a:gd name="connsiteX71" fmla="*/ 2903493 w 3892578"/>
              <a:gd name="connsiteY71" fmla="*/ 82539 h 196724"/>
              <a:gd name="connsiteX72" fmla="*/ 2950852 w 3892578"/>
              <a:gd name="connsiteY72" fmla="*/ 167580 h 196724"/>
              <a:gd name="connsiteX73" fmla="*/ 2994481 w 3892578"/>
              <a:gd name="connsiteY73" fmla="*/ 75164 h 196724"/>
              <a:gd name="connsiteX74" fmla="*/ 3041928 w 3892578"/>
              <a:gd name="connsiteY74" fmla="*/ 149364 h 196724"/>
              <a:gd name="connsiteX75" fmla="*/ 3092842 w 3892578"/>
              <a:gd name="connsiteY75" fmla="*/ 69656 h 196724"/>
              <a:gd name="connsiteX76" fmla="*/ 3154862 w 3892578"/>
              <a:gd name="connsiteY76" fmla="*/ 163937 h 196724"/>
              <a:gd name="connsiteX77" fmla="*/ 3200267 w 3892578"/>
              <a:gd name="connsiteY77" fmla="*/ 53306 h 196724"/>
              <a:gd name="connsiteX78" fmla="*/ 3271439 w 3892578"/>
              <a:gd name="connsiteY78" fmla="*/ 131149 h 196724"/>
              <a:gd name="connsiteX79" fmla="*/ 3325996 w 3892578"/>
              <a:gd name="connsiteY79" fmla="*/ 49664 h 196724"/>
              <a:gd name="connsiteX80" fmla="*/ 3402588 w 3892578"/>
              <a:gd name="connsiteY80" fmla="*/ 153008 h 196724"/>
              <a:gd name="connsiteX81" fmla="*/ 3464343 w 3892578"/>
              <a:gd name="connsiteY81" fmla="*/ 62458 h 196724"/>
              <a:gd name="connsiteX82" fmla="*/ 3548309 w 3892578"/>
              <a:gd name="connsiteY82" fmla="*/ 156651 h 196724"/>
              <a:gd name="connsiteX83" fmla="*/ 3597534 w 3892578"/>
              <a:gd name="connsiteY83" fmla="*/ 44243 h 196724"/>
              <a:gd name="connsiteX84" fmla="*/ 3664886 w 3892578"/>
              <a:gd name="connsiteY84" fmla="*/ 163937 h 196724"/>
              <a:gd name="connsiteX85" fmla="*/ 3708602 w 3892578"/>
              <a:gd name="connsiteY85" fmla="*/ 58903 h 196724"/>
              <a:gd name="connsiteX86" fmla="*/ 3759604 w 3892578"/>
              <a:gd name="connsiteY86" fmla="*/ 167580 h 196724"/>
              <a:gd name="connsiteX87" fmla="*/ 3830775 w 3892578"/>
              <a:gd name="connsiteY87" fmla="*/ 159744 h 196724"/>
              <a:gd name="connsiteX88" fmla="*/ 3887286 w 3892578"/>
              <a:gd name="connsiteY88" fmla="*/ 151054 h 196724"/>
              <a:gd name="connsiteX89" fmla="*/ 3890753 w 3892578"/>
              <a:gd name="connsiteY89" fmla="*/ 0 h 196724"/>
              <a:gd name="connsiteX0" fmla="*/ 0 w 3894166"/>
              <a:gd name="connsiteY0" fmla="*/ 178509 h 196724"/>
              <a:gd name="connsiteX1" fmla="*/ 43716 w 3894166"/>
              <a:gd name="connsiteY1" fmla="*/ 145721 h 196724"/>
              <a:gd name="connsiteX2" fmla="*/ 65574 w 3894166"/>
              <a:gd name="connsiteY2" fmla="*/ 185795 h 196724"/>
              <a:gd name="connsiteX3" fmla="*/ 94718 w 3894166"/>
              <a:gd name="connsiteY3" fmla="*/ 149364 h 196724"/>
              <a:gd name="connsiteX4" fmla="*/ 138435 w 3894166"/>
              <a:gd name="connsiteY4" fmla="*/ 178509 h 196724"/>
              <a:gd name="connsiteX5" fmla="*/ 167579 w 3894166"/>
              <a:gd name="connsiteY5" fmla="*/ 153008 h 196724"/>
              <a:gd name="connsiteX6" fmla="*/ 204009 w 3894166"/>
              <a:gd name="connsiteY6" fmla="*/ 196724 h 196724"/>
              <a:gd name="connsiteX7" fmla="*/ 240439 w 3894166"/>
              <a:gd name="connsiteY7" fmla="*/ 153008 h 196724"/>
              <a:gd name="connsiteX8" fmla="*/ 291442 w 3894166"/>
              <a:gd name="connsiteY8" fmla="*/ 182152 h 196724"/>
              <a:gd name="connsiteX9" fmla="*/ 331515 w 3894166"/>
              <a:gd name="connsiteY9" fmla="*/ 142078 h 196724"/>
              <a:gd name="connsiteX10" fmla="*/ 371588 w 3894166"/>
              <a:gd name="connsiteY10" fmla="*/ 182152 h 196724"/>
              <a:gd name="connsiteX11" fmla="*/ 415305 w 3894166"/>
              <a:gd name="connsiteY11" fmla="*/ 138435 h 196724"/>
              <a:gd name="connsiteX12" fmla="*/ 444449 w 3894166"/>
              <a:gd name="connsiteY12" fmla="*/ 174866 h 196724"/>
              <a:gd name="connsiteX13" fmla="*/ 480879 w 3894166"/>
              <a:gd name="connsiteY13" fmla="*/ 142078 h 196724"/>
              <a:gd name="connsiteX14" fmla="*/ 510023 w 3894166"/>
              <a:gd name="connsiteY14" fmla="*/ 178509 h 196724"/>
              <a:gd name="connsiteX15" fmla="*/ 539168 w 3894166"/>
              <a:gd name="connsiteY15" fmla="*/ 142078 h 196724"/>
              <a:gd name="connsiteX16" fmla="*/ 561026 w 3894166"/>
              <a:gd name="connsiteY16" fmla="*/ 182152 h 196724"/>
              <a:gd name="connsiteX17" fmla="*/ 601099 w 3894166"/>
              <a:gd name="connsiteY17" fmla="*/ 142078 h 196724"/>
              <a:gd name="connsiteX18" fmla="*/ 644815 w 3894166"/>
              <a:gd name="connsiteY18" fmla="*/ 178509 h 196724"/>
              <a:gd name="connsiteX19" fmla="*/ 673960 w 3894166"/>
              <a:gd name="connsiteY19" fmla="*/ 138435 h 196724"/>
              <a:gd name="connsiteX20" fmla="*/ 703104 w 3894166"/>
              <a:gd name="connsiteY20" fmla="*/ 178509 h 196724"/>
              <a:gd name="connsiteX21" fmla="*/ 724962 w 3894166"/>
              <a:gd name="connsiteY21" fmla="*/ 131149 h 196724"/>
              <a:gd name="connsiteX22" fmla="*/ 779608 w 3894166"/>
              <a:gd name="connsiteY22" fmla="*/ 174866 h 196724"/>
              <a:gd name="connsiteX23" fmla="*/ 819681 w 3894166"/>
              <a:gd name="connsiteY23" fmla="*/ 138435 h 196724"/>
              <a:gd name="connsiteX24" fmla="*/ 867040 w 3894166"/>
              <a:gd name="connsiteY24" fmla="*/ 182152 h 196724"/>
              <a:gd name="connsiteX25" fmla="*/ 903470 w 3894166"/>
              <a:gd name="connsiteY25" fmla="*/ 131149 h 196724"/>
              <a:gd name="connsiteX26" fmla="*/ 958116 w 3894166"/>
              <a:gd name="connsiteY26" fmla="*/ 178509 h 196724"/>
              <a:gd name="connsiteX27" fmla="*/ 998189 w 3894166"/>
              <a:gd name="connsiteY27" fmla="*/ 109291 h 196724"/>
              <a:gd name="connsiteX28" fmla="*/ 1038263 w 3894166"/>
              <a:gd name="connsiteY28" fmla="*/ 189438 h 196724"/>
              <a:gd name="connsiteX29" fmla="*/ 1063764 w 3894166"/>
              <a:gd name="connsiteY29" fmla="*/ 116577 h 196724"/>
              <a:gd name="connsiteX30" fmla="*/ 1103837 w 3894166"/>
              <a:gd name="connsiteY30" fmla="*/ 182152 h 196724"/>
              <a:gd name="connsiteX31" fmla="*/ 1129338 w 3894166"/>
              <a:gd name="connsiteY31" fmla="*/ 105648 h 196724"/>
              <a:gd name="connsiteX32" fmla="*/ 1176698 w 3894166"/>
              <a:gd name="connsiteY32" fmla="*/ 171223 h 196724"/>
              <a:gd name="connsiteX33" fmla="*/ 1198556 w 3894166"/>
              <a:gd name="connsiteY33" fmla="*/ 102005 h 196724"/>
              <a:gd name="connsiteX34" fmla="*/ 1231343 w 3894166"/>
              <a:gd name="connsiteY34" fmla="*/ 185795 h 196724"/>
              <a:gd name="connsiteX35" fmla="*/ 1267773 w 3894166"/>
              <a:gd name="connsiteY35" fmla="*/ 98362 h 196724"/>
              <a:gd name="connsiteX36" fmla="*/ 1307847 w 3894166"/>
              <a:gd name="connsiteY36" fmla="*/ 163937 h 196724"/>
              <a:gd name="connsiteX37" fmla="*/ 1355206 w 3894166"/>
              <a:gd name="connsiteY37" fmla="*/ 102005 h 196724"/>
              <a:gd name="connsiteX38" fmla="*/ 1406208 w 3894166"/>
              <a:gd name="connsiteY38" fmla="*/ 178509 h 196724"/>
              <a:gd name="connsiteX39" fmla="*/ 1438996 w 3894166"/>
              <a:gd name="connsiteY39" fmla="*/ 87433 h 196724"/>
              <a:gd name="connsiteX40" fmla="*/ 1504570 w 3894166"/>
              <a:gd name="connsiteY40" fmla="*/ 174866 h 196724"/>
              <a:gd name="connsiteX41" fmla="*/ 1544643 w 3894166"/>
              <a:gd name="connsiteY41" fmla="*/ 76504 h 196724"/>
              <a:gd name="connsiteX42" fmla="*/ 1592003 w 3894166"/>
              <a:gd name="connsiteY42" fmla="*/ 185795 h 196724"/>
              <a:gd name="connsiteX43" fmla="*/ 1635719 w 3894166"/>
              <a:gd name="connsiteY43" fmla="*/ 69218 h 196724"/>
              <a:gd name="connsiteX44" fmla="*/ 1679435 w 3894166"/>
              <a:gd name="connsiteY44" fmla="*/ 174866 h 196724"/>
              <a:gd name="connsiteX45" fmla="*/ 1712223 w 3894166"/>
              <a:gd name="connsiteY45" fmla="*/ 54646 h 196724"/>
              <a:gd name="connsiteX46" fmla="*/ 1748653 w 3894166"/>
              <a:gd name="connsiteY46" fmla="*/ 160294 h 196724"/>
              <a:gd name="connsiteX47" fmla="*/ 1796012 w 3894166"/>
              <a:gd name="connsiteY47" fmla="*/ 54646 h 196724"/>
              <a:gd name="connsiteX48" fmla="*/ 1828800 w 3894166"/>
              <a:gd name="connsiteY48" fmla="*/ 160294 h 196724"/>
              <a:gd name="connsiteX49" fmla="*/ 1868873 w 3894166"/>
              <a:gd name="connsiteY49" fmla="*/ 43717 h 196724"/>
              <a:gd name="connsiteX50" fmla="*/ 1916232 w 3894166"/>
              <a:gd name="connsiteY50" fmla="*/ 160294 h 196724"/>
              <a:gd name="connsiteX51" fmla="*/ 1959949 w 3894166"/>
              <a:gd name="connsiteY51" fmla="*/ 40074 h 196724"/>
              <a:gd name="connsiteX52" fmla="*/ 2003665 w 3894166"/>
              <a:gd name="connsiteY52" fmla="*/ 160294 h 196724"/>
              <a:gd name="connsiteX53" fmla="*/ 2043738 w 3894166"/>
              <a:gd name="connsiteY53" fmla="*/ 36431 h 196724"/>
              <a:gd name="connsiteX54" fmla="*/ 2087455 w 3894166"/>
              <a:gd name="connsiteY54" fmla="*/ 156651 h 196724"/>
              <a:gd name="connsiteX55" fmla="*/ 2131171 w 3894166"/>
              <a:gd name="connsiteY55" fmla="*/ 51003 h 196724"/>
              <a:gd name="connsiteX56" fmla="*/ 2167601 w 3894166"/>
              <a:gd name="connsiteY56" fmla="*/ 160294 h 196724"/>
              <a:gd name="connsiteX57" fmla="*/ 2214961 w 3894166"/>
              <a:gd name="connsiteY57" fmla="*/ 61932 h 196724"/>
              <a:gd name="connsiteX58" fmla="*/ 2280535 w 3894166"/>
              <a:gd name="connsiteY58" fmla="*/ 174866 h 196724"/>
              <a:gd name="connsiteX59" fmla="*/ 2329671 w 3894166"/>
              <a:gd name="connsiteY59" fmla="*/ 64061 h 196724"/>
              <a:gd name="connsiteX60" fmla="*/ 2386183 w 3894166"/>
              <a:gd name="connsiteY60" fmla="*/ 167580 h 196724"/>
              <a:gd name="connsiteX61" fmla="*/ 2428033 w 3894166"/>
              <a:gd name="connsiteY61" fmla="*/ 67704 h 196724"/>
              <a:gd name="connsiteX62" fmla="*/ 2466329 w 3894166"/>
              <a:gd name="connsiteY62" fmla="*/ 171223 h 196724"/>
              <a:gd name="connsiteX63" fmla="*/ 2520887 w 3894166"/>
              <a:gd name="connsiteY63" fmla="*/ 77031 h 196724"/>
              <a:gd name="connsiteX64" fmla="*/ 2582906 w 3894166"/>
              <a:gd name="connsiteY64" fmla="*/ 163937 h 196724"/>
              <a:gd name="connsiteX65" fmla="*/ 2626535 w 3894166"/>
              <a:gd name="connsiteY65" fmla="*/ 66013 h 196724"/>
              <a:gd name="connsiteX66" fmla="*/ 2670339 w 3894166"/>
              <a:gd name="connsiteY66" fmla="*/ 163937 h 196724"/>
              <a:gd name="connsiteX67" fmla="*/ 2726762 w 3894166"/>
              <a:gd name="connsiteY67" fmla="*/ 93556 h 196724"/>
              <a:gd name="connsiteX68" fmla="*/ 2779630 w 3894166"/>
              <a:gd name="connsiteY68" fmla="*/ 156651 h 196724"/>
              <a:gd name="connsiteX69" fmla="*/ 2812329 w 3894166"/>
              <a:gd name="connsiteY69" fmla="*/ 91515 h 196724"/>
              <a:gd name="connsiteX70" fmla="*/ 2856133 w 3894166"/>
              <a:gd name="connsiteY70" fmla="*/ 167580 h 196724"/>
              <a:gd name="connsiteX71" fmla="*/ 2903493 w 3894166"/>
              <a:gd name="connsiteY71" fmla="*/ 82539 h 196724"/>
              <a:gd name="connsiteX72" fmla="*/ 2950852 w 3894166"/>
              <a:gd name="connsiteY72" fmla="*/ 167580 h 196724"/>
              <a:gd name="connsiteX73" fmla="*/ 2994481 w 3894166"/>
              <a:gd name="connsiteY73" fmla="*/ 75164 h 196724"/>
              <a:gd name="connsiteX74" fmla="*/ 3041928 w 3894166"/>
              <a:gd name="connsiteY74" fmla="*/ 149364 h 196724"/>
              <a:gd name="connsiteX75" fmla="*/ 3092842 w 3894166"/>
              <a:gd name="connsiteY75" fmla="*/ 69656 h 196724"/>
              <a:gd name="connsiteX76" fmla="*/ 3154862 w 3894166"/>
              <a:gd name="connsiteY76" fmla="*/ 163937 h 196724"/>
              <a:gd name="connsiteX77" fmla="*/ 3200267 w 3894166"/>
              <a:gd name="connsiteY77" fmla="*/ 53306 h 196724"/>
              <a:gd name="connsiteX78" fmla="*/ 3271439 w 3894166"/>
              <a:gd name="connsiteY78" fmla="*/ 131149 h 196724"/>
              <a:gd name="connsiteX79" fmla="*/ 3325996 w 3894166"/>
              <a:gd name="connsiteY79" fmla="*/ 49664 h 196724"/>
              <a:gd name="connsiteX80" fmla="*/ 3402588 w 3894166"/>
              <a:gd name="connsiteY80" fmla="*/ 153008 h 196724"/>
              <a:gd name="connsiteX81" fmla="*/ 3464343 w 3894166"/>
              <a:gd name="connsiteY81" fmla="*/ 62458 h 196724"/>
              <a:gd name="connsiteX82" fmla="*/ 3548309 w 3894166"/>
              <a:gd name="connsiteY82" fmla="*/ 156651 h 196724"/>
              <a:gd name="connsiteX83" fmla="*/ 3597534 w 3894166"/>
              <a:gd name="connsiteY83" fmla="*/ 44243 h 196724"/>
              <a:gd name="connsiteX84" fmla="*/ 3664886 w 3894166"/>
              <a:gd name="connsiteY84" fmla="*/ 163937 h 196724"/>
              <a:gd name="connsiteX85" fmla="*/ 3708602 w 3894166"/>
              <a:gd name="connsiteY85" fmla="*/ 58903 h 196724"/>
              <a:gd name="connsiteX86" fmla="*/ 3759604 w 3894166"/>
              <a:gd name="connsiteY86" fmla="*/ 167580 h 196724"/>
              <a:gd name="connsiteX87" fmla="*/ 3808741 w 3894166"/>
              <a:gd name="connsiteY87" fmla="*/ 55084 h 196724"/>
              <a:gd name="connsiteX88" fmla="*/ 3887286 w 3894166"/>
              <a:gd name="connsiteY88" fmla="*/ 151054 h 196724"/>
              <a:gd name="connsiteX89" fmla="*/ 3890753 w 3894166"/>
              <a:gd name="connsiteY89" fmla="*/ 0 h 196724"/>
              <a:gd name="connsiteX0" fmla="*/ 0 w 3907278"/>
              <a:gd name="connsiteY0" fmla="*/ 142081 h 160296"/>
              <a:gd name="connsiteX1" fmla="*/ 43716 w 3907278"/>
              <a:gd name="connsiteY1" fmla="*/ 109293 h 160296"/>
              <a:gd name="connsiteX2" fmla="*/ 65574 w 3907278"/>
              <a:gd name="connsiteY2" fmla="*/ 149367 h 160296"/>
              <a:gd name="connsiteX3" fmla="*/ 94718 w 3907278"/>
              <a:gd name="connsiteY3" fmla="*/ 112936 h 160296"/>
              <a:gd name="connsiteX4" fmla="*/ 138435 w 3907278"/>
              <a:gd name="connsiteY4" fmla="*/ 142081 h 160296"/>
              <a:gd name="connsiteX5" fmla="*/ 167579 w 3907278"/>
              <a:gd name="connsiteY5" fmla="*/ 116580 h 160296"/>
              <a:gd name="connsiteX6" fmla="*/ 204009 w 3907278"/>
              <a:gd name="connsiteY6" fmla="*/ 160296 h 160296"/>
              <a:gd name="connsiteX7" fmla="*/ 240439 w 3907278"/>
              <a:gd name="connsiteY7" fmla="*/ 116580 h 160296"/>
              <a:gd name="connsiteX8" fmla="*/ 291442 w 3907278"/>
              <a:gd name="connsiteY8" fmla="*/ 145724 h 160296"/>
              <a:gd name="connsiteX9" fmla="*/ 331515 w 3907278"/>
              <a:gd name="connsiteY9" fmla="*/ 105650 h 160296"/>
              <a:gd name="connsiteX10" fmla="*/ 371588 w 3907278"/>
              <a:gd name="connsiteY10" fmla="*/ 145724 h 160296"/>
              <a:gd name="connsiteX11" fmla="*/ 415305 w 3907278"/>
              <a:gd name="connsiteY11" fmla="*/ 102007 h 160296"/>
              <a:gd name="connsiteX12" fmla="*/ 444449 w 3907278"/>
              <a:gd name="connsiteY12" fmla="*/ 138438 h 160296"/>
              <a:gd name="connsiteX13" fmla="*/ 480879 w 3907278"/>
              <a:gd name="connsiteY13" fmla="*/ 105650 h 160296"/>
              <a:gd name="connsiteX14" fmla="*/ 510023 w 3907278"/>
              <a:gd name="connsiteY14" fmla="*/ 142081 h 160296"/>
              <a:gd name="connsiteX15" fmla="*/ 539168 w 3907278"/>
              <a:gd name="connsiteY15" fmla="*/ 105650 h 160296"/>
              <a:gd name="connsiteX16" fmla="*/ 561026 w 3907278"/>
              <a:gd name="connsiteY16" fmla="*/ 145724 h 160296"/>
              <a:gd name="connsiteX17" fmla="*/ 601099 w 3907278"/>
              <a:gd name="connsiteY17" fmla="*/ 105650 h 160296"/>
              <a:gd name="connsiteX18" fmla="*/ 644815 w 3907278"/>
              <a:gd name="connsiteY18" fmla="*/ 142081 h 160296"/>
              <a:gd name="connsiteX19" fmla="*/ 673960 w 3907278"/>
              <a:gd name="connsiteY19" fmla="*/ 102007 h 160296"/>
              <a:gd name="connsiteX20" fmla="*/ 703104 w 3907278"/>
              <a:gd name="connsiteY20" fmla="*/ 142081 h 160296"/>
              <a:gd name="connsiteX21" fmla="*/ 724962 w 3907278"/>
              <a:gd name="connsiteY21" fmla="*/ 94721 h 160296"/>
              <a:gd name="connsiteX22" fmla="*/ 779608 w 3907278"/>
              <a:gd name="connsiteY22" fmla="*/ 138438 h 160296"/>
              <a:gd name="connsiteX23" fmla="*/ 819681 w 3907278"/>
              <a:gd name="connsiteY23" fmla="*/ 102007 h 160296"/>
              <a:gd name="connsiteX24" fmla="*/ 867040 w 3907278"/>
              <a:gd name="connsiteY24" fmla="*/ 145724 h 160296"/>
              <a:gd name="connsiteX25" fmla="*/ 903470 w 3907278"/>
              <a:gd name="connsiteY25" fmla="*/ 94721 h 160296"/>
              <a:gd name="connsiteX26" fmla="*/ 958116 w 3907278"/>
              <a:gd name="connsiteY26" fmla="*/ 142081 h 160296"/>
              <a:gd name="connsiteX27" fmla="*/ 998189 w 3907278"/>
              <a:gd name="connsiteY27" fmla="*/ 72863 h 160296"/>
              <a:gd name="connsiteX28" fmla="*/ 1038263 w 3907278"/>
              <a:gd name="connsiteY28" fmla="*/ 153010 h 160296"/>
              <a:gd name="connsiteX29" fmla="*/ 1063764 w 3907278"/>
              <a:gd name="connsiteY29" fmla="*/ 80149 h 160296"/>
              <a:gd name="connsiteX30" fmla="*/ 1103837 w 3907278"/>
              <a:gd name="connsiteY30" fmla="*/ 145724 h 160296"/>
              <a:gd name="connsiteX31" fmla="*/ 1129338 w 3907278"/>
              <a:gd name="connsiteY31" fmla="*/ 69220 h 160296"/>
              <a:gd name="connsiteX32" fmla="*/ 1176698 w 3907278"/>
              <a:gd name="connsiteY32" fmla="*/ 134795 h 160296"/>
              <a:gd name="connsiteX33" fmla="*/ 1198556 w 3907278"/>
              <a:gd name="connsiteY33" fmla="*/ 65577 h 160296"/>
              <a:gd name="connsiteX34" fmla="*/ 1231343 w 3907278"/>
              <a:gd name="connsiteY34" fmla="*/ 149367 h 160296"/>
              <a:gd name="connsiteX35" fmla="*/ 1267773 w 3907278"/>
              <a:gd name="connsiteY35" fmla="*/ 61934 h 160296"/>
              <a:gd name="connsiteX36" fmla="*/ 1307847 w 3907278"/>
              <a:gd name="connsiteY36" fmla="*/ 127509 h 160296"/>
              <a:gd name="connsiteX37" fmla="*/ 1355206 w 3907278"/>
              <a:gd name="connsiteY37" fmla="*/ 65577 h 160296"/>
              <a:gd name="connsiteX38" fmla="*/ 1406208 w 3907278"/>
              <a:gd name="connsiteY38" fmla="*/ 142081 h 160296"/>
              <a:gd name="connsiteX39" fmla="*/ 1438996 w 3907278"/>
              <a:gd name="connsiteY39" fmla="*/ 51005 h 160296"/>
              <a:gd name="connsiteX40" fmla="*/ 1504570 w 3907278"/>
              <a:gd name="connsiteY40" fmla="*/ 138438 h 160296"/>
              <a:gd name="connsiteX41" fmla="*/ 1544643 w 3907278"/>
              <a:gd name="connsiteY41" fmla="*/ 40076 h 160296"/>
              <a:gd name="connsiteX42" fmla="*/ 1592003 w 3907278"/>
              <a:gd name="connsiteY42" fmla="*/ 149367 h 160296"/>
              <a:gd name="connsiteX43" fmla="*/ 1635719 w 3907278"/>
              <a:gd name="connsiteY43" fmla="*/ 32790 h 160296"/>
              <a:gd name="connsiteX44" fmla="*/ 1679435 w 3907278"/>
              <a:gd name="connsiteY44" fmla="*/ 138438 h 160296"/>
              <a:gd name="connsiteX45" fmla="*/ 1712223 w 3907278"/>
              <a:gd name="connsiteY45" fmla="*/ 18218 h 160296"/>
              <a:gd name="connsiteX46" fmla="*/ 1748653 w 3907278"/>
              <a:gd name="connsiteY46" fmla="*/ 123866 h 160296"/>
              <a:gd name="connsiteX47" fmla="*/ 1796012 w 3907278"/>
              <a:gd name="connsiteY47" fmla="*/ 18218 h 160296"/>
              <a:gd name="connsiteX48" fmla="*/ 1828800 w 3907278"/>
              <a:gd name="connsiteY48" fmla="*/ 123866 h 160296"/>
              <a:gd name="connsiteX49" fmla="*/ 1868873 w 3907278"/>
              <a:gd name="connsiteY49" fmla="*/ 7289 h 160296"/>
              <a:gd name="connsiteX50" fmla="*/ 1916232 w 3907278"/>
              <a:gd name="connsiteY50" fmla="*/ 123866 h 160296"/>
              <a:gd name="connsiteX51" fmla="*/ 1959949 w 3907278"/>
              <a:gd name="connsiteY51" fmla="*/ 3646 h 160296"/>
              <a:gd name="connsiteX52" fmla="*/ 2003665 w 3907278"/>
              <a:gd name="connsiteY52" fmla="*/ 123866 h 160296"/>
              <a:gd name="connsiteX53" fmla="*/ 2043738 w 3907278"/>
              <a:gd name="connsiteY53" fmla="*/ 3 h 160296"/>
              <a:gd name="connsiteX54" fmla="*/ 2087455 w 3907278"/>
              <a:gd name="connsiteY54" fmla="*/ 120223 h 160296"/>
              <a:gd name="connsiteX55" fmla="*/ 2131171 w 3907278"/>
              <a:gd name="connsiteY55" fmla="*/ 14575 h 160296"/>
              <a:gd name="connsiteX56" fmla="*/ 2167601 w 3907278"/>
              <a:gd name="connsiteY56" fmla="*/ 123866 h 160296"/>
              <a:gd name="connsiteX57" fmla="*/ 2214961 w 3907278"/>
              <a:gd name="connsiteY57" fmla="*/ 25504 h 160296"/>
              <a:gd name="connsiteX58" fmla="*/ 2280535 w 3907278"/>
              <a:gd name="connsiteY58" fmla="*/ 138438 h 160296"/>
              <a:gd name="connsiteX59" fmla="*/ 2329671 w 3907278"/>
              <a:gd name="connsiteY59" fmla="*/ 27633 h 160296"/>
              <a:gd name="connsiteX60" fmla="*/ 2386183 w 3907278"/>
              <a:gd name="connsiteY60" fmla="*/ 131152 h 160296"/>
              <a:gd name="connsiteX61" fmla="*/ 2428033 w 3907278"/>
              <a:gd name="connsiteY61" fmla="*/ 31276 h 160296"/>
              <a:gd name="connsiteX62" fmla="*/ 2466329 w 3907278"/>
              <a:gd name="connsiteY62" fmla="*/ 134795 h 160296"/>
              <a:gd name="connsiteX63" fmla="*/ 2520887 w 3907278"/>
              <a:gd name="connsiteY63" fmla="*/ 40603 h 160296"/>
              <a:gd name="connsiteX64" fmla="*/ 2582906 w 3907278"/>
              <a:gd name="connsiteY64" fmla="*/ 127509 h 160296"/>
              <a:gd name="connsiteX65" fmla="*/ 2626535 w 3907278"/>
              <a:gd name="connsiteY65" fmla="*/ 29585 h 160296"/>
              <a:gd name="connsiteX66" fmla="*/ 2670339 w 3907278"/>
              <a:gd name="connsiteY66" fmla="*/ 127509 h 160296"/>
              <a:gd name="connsiteX67" fmla="*/ 2726762 w 3907278"/>
              <a:gd name="connsiteY67" fmla="*/ 57128 h 160296"/>
              <a:gd name="connsiteX68" fmla="*/ 2779630 w 3907278"/>
              <a:gd name="connsiteY68" fmla="*/ 120223 h 160296"/>
              <a:gd name="connsiteX69" fmla="*/ 2812329 w 3907278"/>
              <a:gd name="connsiteY69" fmla="*/ 55087 h 160296"/>
              <a:gd name="connsiteX70" fmla="*/ 2856133 w 3907278"/>
              <a:gd name="connsiteY70" fmla="*/ 131152 h 160296"/>
              <a:gd name="connsiteX71" fmla="*/ 2903493 w 3907278"/>
              <a:gd name="connsiteY71" fmla="*/ 46111 h 160296"/>
              <a:gd name="connsiteX72" fmla="*/ 2950852 w 3907278"/>
              <a:gd name="connsiteY72" fmla="*/ 131152 h 160296"/>
              <a:gd name="connsiteX73" fmla="*/ 2994481 w 3907278"/>
              <a:gd name="connsiteY73" fmla="*/ 38736 h 160296"/>
              <a:gd name="connsiteX74" fmla="*/ 3041928 w 3907278"/>
              <a:gd name="connsiteY74" fmla="*/ 112936 h 160296"/>
              <a:gd name="connsiteX75" fmla="*/ 3092842 w 3907278"/>
              <a:gd name="connsiteY75" fmla="*/ 33228 h 160296"/>
              <a:gd name="connsiteX76" fmla="*/ 3154862 w 3907278"/>
              <a:gd name="connsiteY76" fmla="*/ 127509 h 160296"/>
              <a:gd name="connsiteX77" fmla="*/ 3200267 w 3907278"/>
              <a:gd name="connsiteY77" fmla="*/ 16878 h 160296"/>
              <a:gd name="connsiteX78" fmla="*/ 3271439 w 3907278"/>
              <a:gd name="connsiteY78" fmla="*/ 94721 h 160296"/>
              <a:gd name="connsiteX79" fmla="*/ 3325996 w 3907278"/>
              <a:gd name="connsiteY79" fmla="*/ 13236 h 160296"/>
              <a:gd name="connsiteX80" fmla="*/ 3402588 w 3907278"/>
              <a:gd name="connsiteY80" fmla="*/ 116580 h 160296"/>
              <a:gd name="connsiteX81" fmla="*/ 3464343 w 3907278"/>
              <a:gd name="connsiteY81" fmla="*/ 26030 h 160296"/>
              <a:gd name="connsiteX82" fmla="*/ 3548309 w 3907278"/>
              <a:gd name="connsiteY82" fmla="*/ 120223 h 160296"/>
              <a:gd name="connsiteX83" fmla="*/ 3597534 w 3907278"/>
              <a:gd name="connsiteY83" fmla="*/ 7815 h 160296"/>
              <a:gd name="connsiteX84" fmla="*/ 3664886 w 3907278"/>
              <a:gd name="connsiteY84" fmla="*/ 127509 h 160296"/>
              <a:gd name="connsiteX85" fmla="*/ 3708602 w 3907278"/>
              <a:gd name="connsiteY85" fmla="*/ 22475 h 160296"/>
              <a:gd name="connsiteX86" fmla="*/ 3759604 w 3907278"/>
              <a:gd name="connsiteY86" fmla="*/ 131152 h 160296"/>
              <a:gd name="connsiteX87" fmla="*/ 3808741 w 3907278"/>
              <a:gd name="connsiteY87" fmla="*/ 18656 h 160296"/>
              <a:gd name="connsiteX88" fmla="*/ 3887286 w 3907278"/>
              <a:gd name="connsiteY88" fmla="*/ 114626 h 160296"/>
              <a:gd name="connsiteX89" fmla="*/ 3907278 w 3907278"/>
              <a:gd name="connsiteY89" fmla="*/ 40690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71439 w 3912787"/>
              <a:gd name="connsiteY78" fmla="*/ 94721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15518 w 3912787"/>
              <a:gd name="connsiteY65" fmla="*/ 57127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41928 w 3912787"/>
              <a:gd name="connsiteY74" fmla="*/ 112936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36420 w 3912787"/>
              <a:gd name="connsiteY74" fmla="*/ 145987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87"/>
              <a:gd name="connsiteX1" fmla="*/ 43716 w 3912787"/>
              <a:gd name="connsiteY1" fmla="*/ 109293 h 164287"/>
              <a:gd name="connsiteX2" fmla="*/ 65574 w 3912787"/>
              <a:gd name="connsiteY2" fmla="*/ 149367 h 164287"/>
              <a:gd name="connsiteX3" fmla="*/ 94718 w 3912787"/>
              <a:gd name="connsiteY3" fmla="*/ 112936 h 164287"/>
              <a:gd name="connsiteX4" fmla="*/ 138435 w 3912787"/>
              <a:gd name="connsiteY4" fmla="*/ 142081 h 164287"/>
              <a:gd name="connsiteX5" fmla="*/ 167579 w 3912787"/>
              <a:gd name="connsiteY5" fmla="*/ 116580 h 164287"/>
              <a:gd name="connsiteX6" fmla="*/ 204009 w 3912787"/>
              <a:gd name="connsiteY6" fmla="*/ 160296 h 164287"/>
              <a:gd name="connsiteX7" fmla="*/ 240439 w 3912787"/>
              <a:gd name="connsiteY7" fmla="*/ 116580 h 164287"/>
              <a:gd name="connsiteX8" fmla="*/ 291442 w 3912787"/>
              <a:gd name="connsiteY8" fmla="*/ 145724 h 164287"/>
              <a:gd name="connsiteX9" fmla="*/ 331515 w 3912787"/>
              <a:gd name="connsiteY9" fmla="*/ 105650 h 164287"/>
              <a:gd name="connsiteX10" fmla="*/ 371588 w 3912787"/>
              <a:gd name="connsiteY10" fmla="*/ 145724 h 164287"/>
              <a:gd name="connsiteX11" fmla="*/ 415305 w 3912787"/>
              <a:gd name="connsiteY11" fmla="*/ 102007 h 164287"/>
              <a:gd name="connsiteX12" fmla="*/ 444449 w 3912787"/>
              <a:gd name="connsiteY12" fmla="*/ 138438 h 164287"/>
              <a:gd name="connsiteX13" fmla="*/ 480879 w 3912787"/>
              <a:gd name="connsiteY13" fmla="*/ 105650 h 164287"/>
              <a:gd name="connsiteX14" fmla="*/ 510023 w 3912787"/>
              <a:gd name="connsiteY14" fmla="*/ 142081 h 164287"/>
              <a:gd name="connsiteX15" fmla="*/ 539168 w 3912787"/>
              <a:gd name="connsiteY15" fmla="*/ 105650 h 164287"/>
              <a:gd name="connsiteX16" fmla="*/ 561026 w 3912787"/>
              <a:gd name="connsiteY16" fmla="*/ 145724 h 164287"/>
              <a:gd name="connsiteX17" fmla="*/ 601099 w 3912787"/>
              <a:gd name="connsiteY17" fmla="*/ 105650 h 164287"/>
              <a:gd name="connsiteX18" fmla="*/ 644815 w 3912787"/>
              <a:gd name="connsiteY18" fmla="*/ 142081 h 164287"/>
              <a:gd name="connsiteX19" fmla="*/ 673960 w 3912787"/>
              <a:gd name="connsiteY19" fmla="*/ 102007 h 164287"/>
              <a:gd name="connsiteX20" fmla="*/ 703104 w 3912787"/>
              <a:gd name="connsiteY20" fmla="*/ 142081 h 164287"/>
              <a:gd name="connsiteX21" fmla="*/ 724962 w 3912787"/>
              <a:gd name="connsiteY21" fmla="*/ 94721 h 164287"/>
              <a:gd name="connsiteX22" fmla="*/ 779608 w 3912787"/>
              <a:gd name="connsiteY22" fmla="*/ 138438 h 164287"/>
              <a:gd name="connsiteX23" fmla="*/ 819681 w 3912787"/>
              <a:gd name="connsiteY23" fmla="*/ 102007 h 164287"/>
              <a:gd name="connsiteX24" fmla="*/ 867040 w 3912787"/>
              <a:gd name="connsiteY24" fmla="*/ 145724 h 164287"/>
              <a:gd name="connsiteX25" fmla="*/ 903470 w 3912787"/>
              <a:gd name="connsiteY25" fmla="*/ 94721 h 164287"/>
              <a:gd name="connsiteX26" fmla="*/ 958116 w 3912787"/>
              <a:gd name="connsiteY26" fmla="*/ 142081 h 164287"/>
              <a:gd name="connsiteX27" fmla="*/ 998189 w 3912787"/>
              <a:gd name="connsiteY27" fmla="*/ 72863 h 164287"/>
              <a:gd name="connsiteX28" fmla="*/ 1038263 w 3912787"/>
              <a:gd name="connsiteY28" fmla="*/ 153010 h 164287"/>
              <a:gd name="connsiteX29" fmla="*/ 1063764 w 3912787"/>
              <a:gd name="connsiteY29" fmla="*/ 80149 h 164287"/>
              <a:gd name="connsiteX30" fmla="*/ 1103837 w 3912787"/>
              <a:gd name="connsiteY30" fmla="*/ 145724 h 164287"/>
              <a:gd name="connsiteX31" fmla="*/ 1129338 w 3912787"/>
              <a:gd name="connsiteY31" fmla="*/ 69220 h 164287"/>
              <a:gd name="connsiteX32" fmla="*/ 1176698 w 3912787"/>
              <a:gd name="connsiteY32" fmla="*/ 134795 h 164287"/>
              <a:gd name="connsiteX33" fmla="*/ 1198556 w 3912787"/>
              <a:gd name="connsiteY33" fmla="*/ 65577 h 164287"/>
              <a:gd name="connsiteX34" fmla="*/ 1231343 w 3912787"/>
              <a:gd name="connsiteY34" fmla="*/ 149367 h 164287"/>
              <a:gd name="connsiteX35" fmla="*/ 1267773 w 3912787"/>
              <a:gd name="connsiteY35" fmla="*/ 61934 h 164287"/>
              <a:gd name="connsiteX36" fmla="*/ 1307847 w 3912787"/>
              <a:gd name="connsiteY36" fmla="*/ 127509 h 164287"/>
              <a:gd name="connsiteX37" fmla="*/ 1355206 w 3912787"/>
              <a:gd name="connsiteY37" fmla="*/ 65577 h 164287"/>
              <a:gd name="connsiteX38" fmla="*/ 1406208 w 3912787"/>
              <a:gd name="connsiteY38" fmla="*/ 142081 h 164287"/>
              <a:gd name="connsiteX39" fmla="*/ 1438996 w 3912787"/>
              <a:gd name="connsiteY39" fmla="*/ 51005 h 164287"/>
              <a:gd name="connsiteX40" fmla="*/ 1504570 w 3912787"/>
              <a:gd name="connsiteY40" fmla="*/ 138438 h 164287"/>
              <a:gd name="connsiteX41" fmla="*/ 1544643 w 3912787"/>
              <a:gd name="connsiteY41" fmla="*/ 40076 h 164287"/>
              <a:gd name="connsiteX42" fmla="*/ 1592003 w 3912787"/>
              <a:gd name="connsiteY42" fmla="*/ 149367 h 164287"/>
              <a:gd name="connsiteX43" fmla="*/ 1635719 w 3912787"/>
              <a:gd name="connsiteY43" fmla="*/ 32790 h 164287"/>
              <a:gd name="connsiteX44" fmla="*/ 1679435 w 3912787"/>
              <a:gd name="connsiteY44" fmla="*/ 138438 h 164287"/>
              <a:gd name="connsiteX45" fmla="*/ 1712223 w 3912787"/>
              <a:gd name="connsiteY45" fmla="*/ 18218 h 164287"/>
              <a:gd name="connsiteX46" fmla="*/ 1748653 w 3912787"/>
              <a:gd name="connsiteY46" fmla="*/ 123866 h 164287"/>
              <a:gd name="connsiteX47" fmla="*/ 1796012 w 3912787"/>
              <a:gd name="connsiteY47" fmla="*/ 18218 h 164287"/>
              <a:gd name="connsiteX48" fmla="*/ 1828800 w 3912787"/>
              <a:gd name="connsiteY48" fmla="*/ 123866 h 164287"/>
              <a:gd name="connsiteX49" fmla="*/ 1868873 w 3912787"/>
              <a:gd name="connsiteY49" fmla="*/ 7289 h 164287"/>
              <a:gd name="connsiteX50" fmla="*/ 1916232 w 3912787"/>
              <a:gd name="connsiteY50" fmla="*/ 123866 h 164287"/>
              <a:gd name="connsiteX51" fmla="*/ 1959949 w 3912787"/>
              <a:gd name="connsiteY51" fmla="*/ 3646 h 164287"/>
              <a:gd name="connsiteX52" fmla="*/ 2003665 w 3912787"/>
              <a:gd name="connsiteY52" fmla="*/ 123866 h 164287"/>
              <a:gd name="connsiteX53" fmla="*/ 2043738 w 3912787"/>
              <a:gd name="connsiteY53" fmla="*/ 3 h 164287"/>
              <a:gd name="connsiteX54" fmla="*/ 2087455 w 3912787"/>
              <a:gd name="connsiteY54" fmla="*/ 120223 h 164287"/>
              <a:gd name="connsiteX55" fmla="*/ 2131171 w 3912787"/>
              <a:gd name="connsiteY55" fmla="*/ 14575 h 164287"/>
              <a:gd name="connsiteX56" fmla="*/ 2167601 w 3912787"/>
              <a:gd name="connsiteY56" fmla="*/ 123866 h 164287"/>
              <a:gd name="connsiteX57" fmla="*/ 2214961 w 3912787"/>
              <a:gd name="connsiteY57" fmla="*/ 25504 h 164287"/>
              <a:gd name="connsiteX58" fmla="*/ 2280535 w 3912787"/>
              <a:gd name="connsiteY58" fmla="*/ 138438 h 164287"/>
              <a:gd name="connsiteX59" fmla="*/ 2329671 w 3912787"/>
              <a:gd name="connsiteY59" fmla="*/ 27633 h 164287"/>
              <a:gd name="connsiteX60" fmla="*/ 2386183 w 3912787"/>
              <a:gd name="connsiteY60" fmla="*/ 131152 h 164287"/>
              <a:gd name="connsiteX61" fmla="*/ 2428033 w 3912787"/>
              <a:gd name="connsiteY61" fmla="*/ 31276 h 164287"/>
              <a:gd name="connsiteX62" fmla="*/ 2466329 w 3912787"/>
              <a:gd name="connsiteY62" fmla="*/ 134795 h 164287"/>
              <a:gd name="connsiteX63" fmla="*/ 2520887 w 3912787"/>
              <a:gd name="connsiteY63" fmla="*/ 40603 h 164287"/>
              <a:gd name="connsiteX64" fmla="*/ 2571889 w 3912787"/>
              <a:gd name="connsiteY64" fmla="*/ 155051 h 164287"/>
              <a:gd name="connsiteX65" fmla="*/ 2615518 w 3912787"/>
              <a:gd name="connsiteY65" fmla="*/ 57127 h 164287"/>
              <a:gd name="connsiteX66" fmla="*/ 2670339 w 3912787"/>
              <a:gd name="connsiteY66" fmla="*/ 155051 h 164287"/>
              <a:gd name="connsiteX67" fmla="*/ 2726762 w 3912787"/>
              <a:gd name="connsiteY67" fmla="*/ 57128 h 164287"/>
              <a:gd name="connsiteX68" fmla="*/ 2768613 w 3912787"/>
              <a:gd name="connsiteY68" fmla="*/ 147765 h 164287"/>
              <a:gd name="connsiteX69" fmla="*/ 2812329 w 3912787"/>
              <a:gd name="connsiteY69" fmla="*/ 55087 h 164287"/>
              <a:gd name="connsiteX70" fmla="*/ 2856133 w 3912787"/>
              <a:gd name="connsiteY70" fmla="*/ 131152 h 164287"/>
              <a:gd name="connsiteX71" fmla="*/ 2903493 w 3912787"/>
              <a:gd name="connsiteY71" fmla="*/ 46111 h 164287"/>
              <a:gd name="connsiteX72" fmla="*/ 2939835 w 3912787"/>
              <a:gd name="connsiteY72" fmla="*/ 164203 h 164287"/>
              <a:gd name="connsiteX73" fmla="*/ 2988973 w 3912787"/>
              <a:gd name="connsiteY73" fmla="*/ 66278 h 164287"/>
              <a:gd name="connsiteX74" fmla="*/ 3036420 w 3912787"/>
              <a:gd name="connsiteY74" fmla="*/ 145987 h 164287"/>
              <a:gd name="connsiteX75" fmla="*/ 3092842 w 3912787"/>
              <a:gd name="connsiteY75" fmla="*/ 33228 h 164287"/>
              <a:gd name="connsiteX76" fmla="*/ 3154862 w 3912787"/>
              <a:gd name="connsiteY76" fmla="*/ 127509 h 164287"/>
              <a:gd name="connsiteX77" fmla="*/ 3205775 w 3912787"/>
              <a:gd name="connsiteY77" fmla="*/ 55437 h 164287"/>
              <a:gd name="connsiteX78" fmla="*/ 3254913 w 3912787"/>
              <a:gd name="connsiteY78" fmla="*/ 133280 h 164287"/>
              <a:gd name="connsiteX79" fmla="*/ 3325996 w 3912787"/>
              <a:gd name="connsiteY79" fmla="*/ 46287 h 164287"/>
              <a:gd name="connsiteX80" fmla="*/ 3402588 w 3912787"/>
              <a:gd name="connsiteY80" fmla="*/ 116580 h 164287"/>
              <a:gd name="connsiteX81" fmla="*/ 3464343 w 3912787"/>
              <a:gd name="connsiteY81" fmla="*/ 26030 h 164287"/>
              <a:gd name="connsiteX82" fmla="*/ 3548309 w 3912787"/>
              <a:gd name="connsiteY82" fmla="*/ 120223 h 164287"/>
              <a:gd name="connsiteX83" fmla="*/ 3603042 w 3912787"/>
              <a:gd name="connsiteY83" fmla="*/ 46374 h 164287"/>
              <a:gd name="connsiteX84" fmla="*/ 3664886 w 3912787"/>
              <a:gd name="connsiteY84" fmla="*/ 127509 h 164287"/>
              <a:gd name="connsiteX85" fmla="*/ 3708602 w 3912787"/>
              <a:gd name="connsiteY85" fmla="*/ 22475 h 164287"/>
              <a:gd name="connsiteX86" fmla="*/ 3759604 w 3912787"/>
              <a:gd name="connsiteY86" fmla="*/ 131152 h 164287"/>
              <a:gd name="connsiteX87" fmla="*/ 3808741 w 3912787"/>
              <a:gd name="connsiteY87" fmla="*/ 62724 h 164287"/>
              <a:gd name="connsiteX88" fmla="*/ 3887286 w 3912787"/>
              <a:gd name="connsiteY88" fmla="*/ 114626 h 164287"/>
              <a:gd name="connsiteX89" fmla="*/ 3912787 w 3912787"/>
              <a:gd name="connsiteY89" fmla="*/ 7639 h 164287"/>
              <a:gd name="connsiteX0" fmla="*/ 0 w 3912787"/>
              <a:gd name="connsiteY0" fmla="*/ 142081 h 164216"/>
              <a:gd name="connsiteX1" fmla="*/ 43716 w 3912787"/>
              <a:gd name="connsiteY1" fmla="*/ 109293 h 164216"/>
              <a:gd name="connsiteX2" fmla="*/ 65574 w 3912787"/>
              <a:gd name="connsiteY2" fmla="*/ 149367 h 164216"/>
              <a:gd name="connsiteX3" fmla="*/ 94718 w 3912787"/>
              <a:gd name="connsiteY3" fmla="*/ 112936 h 164216"/>
              <a:gd name="connsiteX4" fmla="*/ 138435 w 3912787"/>
              <a:gd name="connsiteY4" fmla="*/ 142081 h 164216"/>
              <a:gd name="connsiteX5" fmla="*/ 167579 w 3912787"/>
              <a:gd name="connsiteY5" fmla="*/ 116580 h 164216"/>
              <a:gd name="connsiteX6" fmla="*/ 204009 w 3912787"/>
              <a:gd name="connsiteY6" fmla="*/ 160296 h 164216"/>
              <a:gd name="connsiteX7" fmla="*/ 240439 w 3912787"/>
              <a:gd name="connsiteY7" fmla="*/ 116580 h 164216"/>
              <a:gd name="connsiteX8" fmla="*/ 291442 w 3912787"/>
              <a:gd name="connsiteY8" fmla="*/ 145724 h 164216"/>
              <a:gd name="connsiteX9" fmla="*/ 331515 w 3912787"/>
              <a:gd name="connsiteY9" fmla="*/ 105650 h 164216"/>
              <a:gd name="connsiteX10" fmla="*/ 371588 w 3912787"/>
              <a:gd name="connsiteY10" fmla="*/ 145724 h 164216"/>
              <a:gd name="connsiteX11" fmla="*/ 415305 w 3912787"/>
              <a:gd name="connsiteY11" fmla="*/ 102007 h 164216"/>
              <a:gd name="connsiteX12" fmla="*/ 444449 w 3912787"/>
              <a:gd name="connsiteY12" fmla="*/ 138438 h 164216"/>
              <a:gd name="connsiteX13" fmla="*/ 480879 w 3912787"/>
              <a:gd name="connsiteY13" fmla="*/ 105650 h 164216"/>
              <a:gd name="connsiteX14" fmla="*/ 510023 w 3912787"/>
              <a:gd name="connsiteY14" fmla="*/ 142081 h 164216"/>
              <a:gd name="connsiteX15" fmla="*/ 539168 w 3912787"/>
              <a:gd name="connsiteY15" fmla="*/ 105650 h 164216"/>
              <a:gd name="connsiteX16" fmla="*/ 561026 w 3912787"/>
              <a:gd name="connsiteY16" fmla="*/ 145724 h 164216"/>
              <a:gd name="connsiteX17" fmla="*/ 601099 w 3912787"/>
              <a:gd name="connsiteY17" fmla="*/ 105650 h 164216"/>
              <a:gd name="connsiteX18" fmla="*/ 644815 w 3912787"/>
              <a:gd name="connsiteY18" fmla="*/ 142081 h 164216"/>
              <a:gd name="connsiteX19" fmla="*/ 673960 w 3912787"/>
              <a:gd name="connsiteY19" fmla="*/ 102007 h 164216"/>
              <a:gd name="connsiteX20" fmla="*/ 703104 w 3912787"/>
              <a:gd name="connsiteY20" fmla="*/ 142081 h 164216"/>
              <a:gd name="connsiteX21" fmla="*/ 724962 w 3912787"/>
              <a:gd name="connsiteY21" fmla="*/ 94721 h 164216"/>
              <a:gd name="connsiteX22" fmla="*/ 779608 w 3912787"/>
              <a:gd name="connsiteY22" fmla="*/ 138438 h 164216"/>
              <a:gd name="connsiteX23" fmla="*/ 819681 w 3912787"/>
              <a:gd name="connsiteY23" fmla="*/ 102007 h 164216"/>
              <a:gd name="connsiteX24" fmla="*/ 867040 w 3912787"/>
              <a:gd name="connsiteY24" fmla="*/ 145724 h 164216"/>
              <a:gd name="connsiteX25" fmla="*/ 903470 w 3912787"/>
              <a:gd name="connsiteY25" fmla="*/ 94721 h 164216"/>
              <a:gd name="connsiteX26" fmla="*/ 958116 w 3912787"/>
              <a:gd name="connsiteY26" fmla="*/ 142081 h 164216"/>
              <a:gd name="connsiteX27" fmla="*/ 998189 w 3912787"/>
              <a:gd name="connsiteY27" fmla="*/ 72863 h 164216"/>
              <a:gd name="connsiteX28" fmla="*/ 1038263 w 3912787"/>
              <a:gd name="connsiteY28" fmla="*/ 153010 h 164216"/>
              <a:gd name="connsiteX29" fmla="*/ 1063764 w 3912787"/>
              <a:gd name="connsiteY29" fmla="*/ 80149 h 164216"/>
              <a:gd name="connsiteX30" fmla="*/ 1103837 w 3912787"/>
              <a:gd name="connsiteY30" fmla="*/ 145724 h 164216"/>
              <a:gd name="connsiteX31" fmla="*/ 1129338 w 3912787"/>
              <a:gd name="connsiteY31" fmla="*/ 69220 h 164216"/>
              <a:gd name="connsiteX32" fmla="*/ 1176698 w 3912787"/>
              <a:gd name="connsiteY32" fmla="*/ 134795 h 164216"/>
              <a:gd name="connsiteX33" fmla="*/ 1198556 w 3912787"/>
              <a:gd name="connsiteY33" fmla="*/ 65577 h 164216"/>
              <a:gd name="connsiteX34" fmla="*/ 1231343 w 3912787"/>
              <a:gd name="connsiteY34" fmla="*/ 149367 h 164216"/>
              <a:gd name="connsiteX35" fmla="*/ 1267773 w 3912787"/>
              <a:gd name="connsiteY35" fmla="*/ 61934 h 164216"/>
              <a:gd name="connsiteX36" fmla="*/ 1307847 w 3912787"/>
              <a:gd name="connsiteY36" fmla="*/ 127509 h 164216"/>
              <a:gd name="connsiteX37" fmla="*/ 1355206 w 3912787"/>
              <a:gd name="connsiteY37" fmla="*/ 65577 h 164216"/>
              <a:gd name="connsiteX38" fmla="*/ 1406208 w 3912787"/>
              <a:gd name="connsiteY38" fmla="*/ 142081 h 164216"/>
              <a:gd name="connsiteX39" fmla="*/ 1438996 w 3912787"/>
              <a:gd name="connsiteY39" fmla="*/ 51005 h 164216"/>
              <a:gd name="connsiteX40" fmla="*/ 1504570 w 3912787"/>
              <a:gd name="connsiteY40" fmla="*/ 138438 h 164216"/>
              <a:gd name="connsiteX41" fmla="*/ 1544643 w 3912787"/>
              <a:gd name="connsiteY41" fmla="*/ 40076 h 164216"/>
              <a:gd name="connsiteX42" fmla="*/ 1592003 w 3912787"/>
              <a:gd name="connsiteY42" fmla="*/ 149367 h 164216"/>
              <a:gd name="connsiteX43" fmla="*/ 1635719 w 3912787"/>
              <a:gd name="connsiteY43" fmla="*/ 32790 h 164216"/>
              <a:gd name="connsiteX44" fmla="*/ 1679435 w 3912787"/>
              <a:gd name="connsiteY44" fmla="*/ 138438 h 164216"/>
              <a:gd name="connsiteX45" fmla="*/ 1712223 w 3912787"/>
              <a:gd name="connsiteY45" fmla="*/ 18218 h 164216"/>
              <a:gd name="connsiteX46" fmla="*/ 1748653 w 3912787"/>
              <a:gd name="connsiteY46" fmla="*/ 123866 h 164216"/>
              <a:gd name="connsiteX47" fmla="*/ 1796012 w 3912787"/>
              <a:gd name="connsiteY47" fmla="*/ 18218 h 164216"/>
              <a:gd name="connsiteX48" fmla="*/ 1828800 w 3912787"/>
              <a:gd name="connsiteY48" fmla="*/ 123866 h 164216"/>
              <a:gd name="connsiteX49" fmla="*/ 1868873 w 3912787"/>
              <a:gd name="connsiteY49" fmla="*/ 7289 h 164216"/>
              <a:gd name="connsiteX50" fmla="*/ 1916232 w 3912787"/>
              <a:gd name="connsiteY50" fmla="*/ 123866 h 164216"/>
              <a:gd name="connsiteX51" fmla="*/ 1959949 w 3912787"/>
              <a:gd name="connsiteY51" fmla="*/ 3646 h 164216"/>
              <a:gd name="connsiteX52" fmla="*/ 2003665 w 3912787"/>
              <a:gd name="connsiteY52" fmla="*/ 123866 h 164216"/>
              <a:gd name="connsiteX53" fmla="*/ 2043738 w 3912787"/>
              <a:gd name="connsiteY53" fmla="*/ 3 h 164216"/>
              <a:gd name="connsiteX54" fmla="*/ 2087455 w 3912787"/>
              <a:gd name="connsiteY54" fmla="*/ 120223 h 164216"/>
              <a:gd name="connsiteX55" fmla="*/ 2131171 w 3912787"/>
              <a:gd name="connsiteY55" fmla="*/ 14575 h 164216"/>
              <a:gd name="connsiteX56" fmla="*/ 2167601 w 3912787"/>
              <a:gd name="connsiteY56" fmla="*/ 123866 h 164216"/>
              <a:gd name="connsiteX57" fmla="*/ 2214961 w 3912787"/>
              <a:gd name="connsiteY57" fmla="*/ 25504 h 164216"/>
              <a:gd name="connsiteX58" fmla="*/ 2280535 w 3912787"/>
              <a:gd name="connsiteY58" fmla="*/ 138438 h 164216"/>
              <a:gd name="connsiteX59" fmla="*/ 2329671 w 3912787"/>
              <a:gd name="connsiteY59" fmla="*/ 27633 h 164216"/>
              <a:gd name="connsiteX60" fmla="*/ 2386183 w 3912787"/>
              <a:gd name="connsiteY60" fmla="*/ 131152 h 164216"/>
              <a:gd name="connsiteX61" fmla="*/ 2428033 w 3912787"/>
              <a:gd name="connsiteY61" fmla="*/ 31276 h 164216"/>
              <a:gd name="connsiteX62" fmla="*/ 2466329 w 3912787"/>
              <a:gd name="connsiteY62" fmla="*/ 134795 h 164216"/>
              <a:gd name="connsiteX63" fmla="*/ 2520887 w 3912787"/>
              <a:gd name="connsiteY63" fmla="*/ 40603 h 164216"/>
              <a:gd name="connsiteX64" fmla="*/ 2571889 w 3912787"/>
              <a:gd name="connsiteY64" fmla="*/ 155051 h 164216"/>
              <a:gd name="connsiteX65" fmla="*/ 2615518 w 3912787"/>
              <a:gd name="connsiteY65" fmla="*/ 57127 h 164216"/>
              <a:gd name="connsiteX66" fmla="*/ 2670339 w 3912787"/>
              <a:gd name="connsiteY66" fmla="*/ 155051 h 164216"/>
              <a:gd name="connsiteX67" fmla="*/ 2726762 w 3912787"/>
              <a:gd name="connsiteY67" fmla="*/ 57128 h 164216"/>
              <a:gd name="connsiteX68" fmla="*/ 2768613 w 3912787"/>
              <a:gd name="connsiteY68" fmla="*/ 147765 h 164216"/>
              <a:gd name="connsiteX69" fmla="*/ 2812329 w 3912787"/>
              <a:gd name="connsiteY69" fmla="*/ 55087 h 164216"/>
              <a:gd name="connsiteX70" fmla="*/ 2856133 w 3912787"/>
              <a:gd name="connsiteY70" fmla="*/ 131152 h 164216"/>
              <a:gd name="connsiteX71" fmla="*/ 2903493 w 3912787"/>
              <a:gd name="connsiteY71" fmla="*/ 73653 h 164216"/>
              <a:gd name="connsiteX72" fmla="*/ 2939835 w 3912787"/>
              <a:gd name="connsiteY72" fmla="*/ 164203 h 164216"/>
              <a:gd name="connsiteX73" fmla="*/ 2988973 w 3912787"/>
              <a:gd name="connsiteY73" fmla="*/ 66278 h 164216"/>
              <a:gd name="connsiteX74" fmla="*/ 3036420 w 3912787"/>
              <a:gd name="connsiteY74" fmla="*/ 145987 h 164216"/>
              <a:gd name="connsiteX75" fmla="*/ 3092842 w 3912787"/>
              <a:gd name="connsiteY75" fmla="*/ 33228 h 164216"/>
              <a:gd name="connsiteX76" fmla="*/ 3154862 w 3912787"/>
              <a:gd name="connsiteY76" fmla="*/ 127509 h 164216"/>
              <a:gd name="connsiteX77" fmla="*/ 3205775 w 3912787"/>
              <a:gd name="connsiteY77" fmla="*/ 55437 h 164216"/>
              <a:gd name="connsiteX78" fmla="*/ 3254913 w 3912787"/>
              <a:gd name="connsiteY78" fmla="*/ 133280 h 164216"/>
              <a:gd name="connsiteX79" fmla="*/ 3325996 w 3912787"/>
              <a:gd name="connsiteY79" fmla="*/ 46287 h 164216"/>
              <a:gd name="connsiteX80" fmla="*/ 3402588 w 3912787"/>
              <a:gd name="connsiteY80" fmla="*/ 116580 h 164216"/>
              <a:gd name="connsiteX81" fmla="*/ 3464343 w 3912787"/>
              <a:gd name="connsiteY81" fmla="*/ 26030 h 164216"/>
              <a:gd name="connsiteX82" fmla="*/ 3548309 w 3912787"/>
              <a:gd name="connsiteY82" fmla="*/ 120223 h 164216"/>
              <a:gd name="connsiteX83" fmla="*/ 3603042 w 3912787"/>
              <a:gd name="connsiteY83" fmla="*/ 46374 h 164216"/>
              <a:gd name="connsiteX84" fmla="*/ 3664886 w 3912787"/>
              <a:gd name="connsiteY84" fmla="*/ 127509 h 164216"/>
              <a:gd name="connsiteX85" fmla="*/ 3708602 w 3912787"/>
              <a:gd name="connsiteY85" fmla="*/ 22475 h 164216"/>
              <a:gd name="connsiteX86" fmla="*/ 3759604 w 3912787"/>
              <a:gd name="connsiteY86" fmla="*/ 131152 h 164216"/>
              <a:gd name="connsiteX87" fmla="*/ 3808741 w 3912787"/>
              <a:gd name="connsiteY87" fmla="*/ 62724 h 164216"/>
              <a:gd name="connsiteX88" fmla="*/ 3887286 w 3912787"/>
              <a:gd name="connsiteY88" fmla="*/ 114626 h 164216"/>
              <a:gd name="connsiteX89" fmla="*/ 3912787 w 3912787"/>
              <a:gd name="connsiteY89" fmla="*/ 7639 h 164216"/>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54862 w 3912787"/>
              <a:gd name="connsiteY76" fmla="*/ 127509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1777 w 3912787"/>
              <a:gd name="connsiteY88" fmla="*/ 142168 h 164215"/>
              <a:gd name="connsiteX89" fmla="*/ 3912787 w 3912787"/>
              <a:gd name="connsiteY89" fmla="*/ 7639 h 164215"/>
              <a:gd name="connsiteX0" fmla="*/ 0 w 3918296"/>
              <a:gd name="connsiteY0" fmla="*/ 142081 h 164215"/>
              <a:gd name="connsiteX1" fmla="*/ 43716 w 3918296"/>
              <a:gd name="connsiteY1" fmla="*/ 109293 h 164215"/>
              <a:gd name="connsiteX2" fmla="*/ 65574 w 3918296"/>
              <a:gd name="connsiteY2" fmla="*/ 149367 h 164215"/>
              <a:gd name="connsiteX3" fmla="*/ 94718 w 3918296"/>
              <a:gd name="connsiteY3" fmla="*/ 112936 h 164215"/>
              <a:gd name="connsiteX4" fmla="*/ 138435 w 3918296"/>
              <a:gd name="connsiteY4" fmla="*/ 142081 h 164215"/>
              <a:gd name="connsiteX5" fmla="*/ 167579 w 3918296"/>
              <a:gd name="connsiteY5" fmla="*/ 116580 h 164215"/>
              <a:gd name="connsiteX6" fmla="*/ 204009 w 3918296"/>
              <a:gd name="connsiteY6" fmla="*/ 160296 h 164215"/>
              <a:gd name="connsiteX7" fmla="*/ 240439 w 3918296"/>
              <a:gd name="connsiteY7" fmla="*/ 116580 h 164215"/>
              <a:gd name="connsiteX8" fmla="*/ 291442 w 3918296"/>
              <a:gd name="connsiteY8" fmla="*/ 145724 h 164215"/>
              <a:gd name="connsiteX9" fmla="*/ 331515 w 3918296"/>
              <a:gd name="connsiteY9" fmla="*/ 105650 h 164215"/>
              <a:gd name="connsiteX10" fmla="*/ 371588 w 3918296"/>
              <a:gd name="connsiteY10" fmla="*/ 145724 h 164215"/>
              <a:gd name="connsiteX11" fmla="*/ 415305 w 3918296"/>
              <a:gd name="connsiteY11" fmla="*/ 102007 h 164215"/>
              <a:gd name="connsiteX12" fmla="*/ 444449 w 3918296"/>
              <a:gd name="connsiteY12" fmla="*/ 138438 h 164215"/>
              <a:gd name="connsiteX13" fmla="*/ 480879 w 3918296"/>
              <a:gd name="connsiteY13" fmla="*/ 105650 h 164215"/>
              <a:gd name="connsiteX14" fmla="*/ 510023 w 3918296"/>
              <a:gd name="connsiteY14" fmla="*/ 142081 h 164215"/>
              <a:gd name="connsiteX15" fmla="*/ 539168 w 3918296"/>
              <a:gd name="connsiteY15" fmla="*/ 105650 h 164215"/>
              <a:gd name="connsiteX16" fmla="*/ 561026 w 3918296"/>
              <a:gd name="connsiteY16" fmla="*/ 145724 h 164215"/>
              <a:gd name="connsiteX17" fmla="*/ 601099 w 3918296"/>
              <a:gd name="connsiteY17" fmla="*/ 105650 h 164215"/>
              <a:gd name="connsiteX18" fmla="*/ 644815 w 3918296"/>
              <a:gd name="connsiteY18" fmla="*/ 142081 h 164215"/>
              <a:gd name="connsiteX19" fmla="*/ 673960 w 3918296"/>
              <a:gd name="connsiteY19" fmla="*/ 102007 h 164215"/>
              <a:gd name="connsiteX20" fmla="*/ 703104 w 3918296"/>
              <a:gd name="connsiteY20" fmla="*/ 142081 h 164215"/>
              <a:gd name="connsiteX21" fmla="*/ 724962 w 3918296"/>
              <a:gd name="connsiteY21" fmla="*/ 94721 h 164215"/>
              <a:gd name="connsiteX22" fmla="*/ 779608 w 3918296"/>
              <a:gd name="connsiteY22" fmla="*/ 138438 h 164215"/>
              <a:gd name="connsiteX23" fmla="*/ 819681 w 3918296"/>
              <a:gd name="connsiteY23" fmla="*/ 102007 h 164215"/>
              <a:gd name="connsiteX24" fmla="*/ 867040 w 3918296"/>
              <a:gd name="connsiteY24" fmla="*/ 145724 h 164215"/>
              <a:gd name="connsiteX25" fmla="*/ 903470 w 3918296"/>
              <a:gd name="connsiteY25" fmla="*/ 94721 h 164215"/>
              <a:gd name="connsiteX26" fmla="*/ 958116 w 3918296"/>
              <a:gd name="connsiteY26" fmla="*/ 142081 h 164215"/>
              <a:gd name="connsiteX27" fmla="*/ 998189 w 3918296"/>
              <a:gd name="connsiteY27" fmla="*/ 72863 h 164215"/>
              <a:gd name="connsiteX28" fmla="*/ 1038263 w 3918296"/>
              <a:gd name="connsiteY28" fmla="*/ 153010 h 164215"/>
              <a:gd name="connsiteX29" fmla="*/ 1063764 w 3918296"/>
              <a:gd name="connsiteY29" fmla="*/ 80149 h 164215"/>
              <a:gd name="connsiteX30" fmla="*/ 1103837 w 3918296"/>
              <a:gd name="connsiteY30" fmla="*/ 145724 h 164215"/>
              <a:gd name="connsiteX31" fmla="*/ 1129338 w 3918296"/>
              <a:gd name="connsiteY31" fmla="*/ 69220 h 164215"/>
              <a:gd name="connsiteX32" fmla="*/ 1176698 w 3918296"/>
              <a:gd name="connsiteY32" fmla="*/ 134795 h 164215"/>
              <a:gd name="connsiteX33" fmla="*/ 1198556 w 3918296"/>
              <a:gd name="connsiteY33" fmla="*/ 65577 h 164215"/>
              <a:gd name="connsiteX34" fmla="*/ 1231343 w 3918296"/>
              <a:gd name="connsiteY34" fmla="*/ 149367 h 164215"/>
              <a:gd name="connsiteX35" fmla="*/ 1267773 w 3918296"/>
              <a:gd name="connsiteY35" fmla="*/ 61934 h 164215"/>
              <a:gd name="connsiteX36" fmla="*/ 1307847 w 3918296"/>
              <a:gd name="connsiteY36" fmla="*/ 127509 h 164215"/>
              <a:gd name="connsiteX37" fmla="*/ 1355206 w 3918296"/>
              <a:gd name="connsiteY37" fmla="*/ 65577 h 164215"/>
              <a:gd name="connsiteX38" fmla="*/ 1406208 w 3918296"/>
              <a:gd name="connsiteY38" fmla="*/ 142081 h 164215"/>
              <a:gd name="connsiteX39" fmla="*/ 1438996 w 3918296"/>
              <a:gd name="connsiteY39" fmla="*/ 51005 h 164215"/>
              <a:gd name="connsiteX40" fmla="*/ 1504570 w 3918296"/>
              <a:gd name="connsiteY40" fmla="*/ 138438 h 164215"/>
              <a:gd name="connsiteX41" fmla="*/ 1544643 w 3918296"/>
              <a:gd name="connsiteY41" fmla="*/ 40076 h 164215"/>
              <a:gd name="connsiteX42" fmla="*/ 1592003 w 3918296"/>
              <a:gd name="connsiteY42" fmla="*/ 149367 h 164215"/>
              <a:gd name="connsiteX43" fmla="*/ 1635719 w 3918296"/>
              <a:gd name="connsiteY43" fmla="*/ 32790 h 164215"/>
              <a:gd name="connsiteX44" fmla="*/ 1679435 w 3918296"/>
              <a:gd name="connsiteY44" fmla="*/ 138438 h 164215"/>
              <a:gd name="connsiteX45" fmla="*/ 1712223 w 3918296"/>
              <a:gd name="connsiteY45" fmla="*/ 18218 h 164215"/>
              <a:gd name="connsiteX46" fmla="*/ 1748653 w 3918296"/>
              <a:gd name="connsiteY46" fmla="*/ 123866 h 164215"/>
              <a:gd name="connsiteX47" fmla="*/ 1796012 w 3918296"/>
              <a:gd name="connsiteY47" fmla="*/ 18218 h 164215"/>
              <a:gd name="connsiteX48" fmla="*/ 1828800 w 3918296"/>
              <a:gd name="connsiteY48" fmla="*/ 123866 h 164215"/>
              <a:gd name="connsiteX49" fmla="*/ 1868873 w 3918296"/>
              <a:gd name="connsiteY49" fmla="*/ 7289 h 164215"/>
              <a:gd name="connsiteX50" fmla="*/ 1916232 w 3918296"/>
              <a:gd name="connsiteY50" fmla="*/ 123866 h 164215"/>
              <a:gd name="connsiteX51" fmla="*/ 1959949 w 3918296"/>
              <a:gd name="connsiteY51" fmla="*/ 3646 h 164215"/>
              <a:gd name="connsiteX52" fmla="*/ 2003665 w 3918296"/>
              <a:gd name="connsiteY52" fmla="*/ 123866 h 164215"/>
              <a:gd name="connsiteX53" fmla="*/ 2043738 w 3918296"/>
              <a:gd name="connsiteY53" fmla="*/ 3 h 164215"/>
              <a:gd name="connsiteX54" fmla="*/ 2087455 w 3918296"/>
              <a:gd name="connsiteY54" fmla="*/ 120223 h 164215"/>
              <a:gd name="connsiteX55" fmla="*/ 2131171 w 3918296"/>
              <a:gd name="connsiteY55" fmla="*/ 14575 h 164215"/>
              <a:gd name="connsiteX56" fmla="*/ 2167601 w 3918296"/>
              <a:gd name="connsiteY56" fmla="*/ 123866 h 164215"/>
              <a:gd name="connsiteX57" fmla="*/ 2214961 w 3918296"/>
              <a:gd name="connsiteY57" fmla="*/ 25504 h 164215"/>
              <a:gd name="connsiteX58" fmla="*/ 2280535 w 3918296"/>
              <a:gd name="connsiteY58" fmla="*/ 138438 h 164215"/>
              <a:gd name="connsiteX59" fmla="*/ 2329671 w 3918296"/>
              <a:gd name="connsiteY59" fmla="*/ 27633 h 164215"/>
              <a:gd name="connsiteX60" fmla="*/ 2386183 w 3918296"/>
              <a:gd name="connsiteY60" fmla="*/ 131152 h 164215"/>
              <a:gd name="connsiteX61" fmla="*/ 2428033 w 3918296"/>
              <a:gd name="connsiteY61" fmla="*/ 31276 h 164215"/>
              <a:gd name="connsiteX62" fmla="*/ 2466329 w 3918296"/>
              <a:gd name="connsiteY62" fmla="*/ 134795 h 164215"/>
              <a:gd name="connsiteX63" fmla="*/ 2520887 w 3918296"/>
              <a:gd name="connsiteY63" fmla="*/ 40603 h 164215"/>
              <a:gd name="connsiteX64" fmla="*/ 2571889 w 3918296"/>
              <a:gd name="connsiteY64" fmla="*/ 155051 h 164215"/>
              <a:gd name="connsiteX65" fmla="*/ 2615518 w 3918296"/>
              <a:gd name="connsiteY65" fmla="*/ 57127 h 164215"/>
              <a:gd name="connsiteX66" fmla="*/ 2670339 w 3918296"/>
              <a:gd name="connsiteY66" fmla="*/ 155051 h 164215"/>
              <a:gd name="connsiteX67" fmla="*/ 2726762 w 3918296"/>
              <a:gd name="connsiteY67" fmla="*/ 57128 h 164215"/>
              <a:gd name="connsiteX68" fmla="*/ 2768613 w 3918296"/>
              <a:gd name="connsiteY68" fmla="*/ 147765 h 164215"/>
              <a:gd name="connsiteX69" fmla="*/ 2812329 w 3918296"/>
              <a:gd name="connsiteY69" fmla="*/ 55087 h 164215"/>
              <a:gd name="connsiteX70" fmla="*/ 2850624 w 3918296"/>
              <a:gd name="connsiteY70" fmla="*/ 158694 h 164215"/>
              <a:gd name="connsiteX71" fmla="*/ 2903493 w 3918296"/>
              <a:gd name="connsiteY71" fmla="*/ 73653 h 164215"/>
              <a:gd name="connsiteX72" fmla="*/ 2939835 w 3918296"/>
              <a:gd name="connsiteY72" fmla="*/ 164203 h 164215"/>
              <a:gd name="connsiteX73" fmla="*/ 2988973 w 3918296"/>
              <a:gd name="connsiteY73" fmla="*/ 66278 h 164215"/>
              <a:gd name="connsiteX74" fmla="*/ 3036420 w 3918296"/>
              <a:gd name="connsiteY74" fmla="*/ 145987 h 164215"/>
              <a:gd name="connsiteX75" fmla="*/ 3092842 w 3918296"/>
              <a:gd name="connsiteY75" fmla="*/ 66279 h 164215"/>
              <a:gd name="connsiteX76" fmla="*/ 3143845 w 3918296"/>
              <a:gd name="connsiteY76" fmla="*/ 155052 h 164215"/>
              <a:gd name="connsiteX77" fmla="*/ 3205775 w 3918296"/>
              <a:gd name="connsiteY77" fmla="*/ 55437 h 164215"/>
              <a:gd name="connsiteX78" fmla="*/ 3260421 w 3918296"/>
              <a:gd name="connsiteY78" fmla="*/ 160822 h 164215"/>
              <a:gd name="connsiteX79" fmla="*/ 3325996 w 3918296"/>
              <a:gd name="connsiteY79" fmla="*/ 46287 h 164215"/>
              <a:gd name="connsiteX80" fmla="*/ 3402588 w 3918296"/>
              <a:gd name="connsiteY80" fmla="*/ 155139 h 164215"/>
              <a:gd name="connsiteX81" fmla="*/ 3469851 w 3918296"/>
              <a:gd name="connsiteY81" fmla="*/ 59081 h 164215"/>
              <a:gd name="connsiteX82" fmla="*/ 3553818 w 3918296"/>
              <a:gd name="connsiteY82" fmla="*/ 147765 h 164215"/>
              <a:gd name="connsiteX83" fmla="*/ 3603042 w 3918296"/>
              <a:gd name="connsiteY83" fmla="*/ 46374 h 164215"/>
              <a:gd name="connsiteX84" fmla="*/ 3659377 w 3918296"/>
              <a:gd name="connsiteY84" fmla="*/ 155051 h 164215"/>
              <a:gd name="connsiteX85" fmla="*/ 3714110 w 3918296"/>
              <a:gd name="connsiteY85" fmla="*/ 50017 h 164215"/>
              <a:gd name="connsiteX86" fmla="*/ 3754095 w 3918296"/>
              <a:gd name="connsiteY86" fmla="*/ 158694 h 164215"/>
              <a:gd name="connsiteX87" fmla="*/ 3808741 w 3918296"/>
              <a:gd name="connsiteY87" fmla="*/ 62724 h 164215"/>
              <a:gd name="connsiteX88" fmla="*/ 3881777 w 3918296"/>
              <a:gd name="connsiteY88" fmla="*/ 142168 h 164215"/>
              <a:gd name="connsiteX89" fmla="*/ 3918296 w 3918296"/>
              <a:gd name="connsiteY89" fmla="*/ 46199 h 164215"/>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6183 w 3918296"/>
              <a:gd name="connsiteY60" fmla="*/ 131152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0675 w 3918296"/>
              <a:gd name="connsiteY60" fmla="*/ 158694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907"/>
              <a:gd name="connsiteX1" fmla="*/ 43716 w 3918296"/>
              <a:gd name="connsiteY1" fmla="*/ 109293 h 167907"/>
              <a:gd name="connsiteX2" fmla="*/ 65574 w 3918296"/>
              <a:gd name="connsiteY2" fmla="*/ 149367 h 167907"/>
              <a:gd name="connsiteX3" fmla="*/ 94718 w 3918296"/>
              <a:gd name="connsiteY3" fmla="*/ 112936 h 167907"/>
              <a:gd name="connsiteX4" fmla="*/ 138435 w 3918296"/>
              <a:gd name="connsiteY4" fmla="*/ 142081 h 167907"/>
              <a:gd name="connsiteX5" fmla="*/ 167579 w 3918296"/>
              <a:gd name="connsiteY5" fmla="*/ 116580 h 167907"/>
              <a:gd name="connsiteX6" fmla="*/ 204009 w 3918296"/>
              <a:gd name="connsiteY6" fmla="*/ 160296 h 167907"/>
              <a:gd name="connsiteX7" fmla="*/ 240439 w 3918296"/>
              <a:gd name="connsiteY7" fmla="*/ 116580 h 167907"/>
              <a:gd name="connsiteX8" fmla="*/ 291442 w 3918296"/>
              <a:gd name="connsiteY8" fmla="*/ 145724 h 167907"/>
              <a:gd name="connsiteX9" fmla="*/ 331515 w 3918296"/>
              <a:gd name="connsiteY9" fmla="*/ 105650 h 167907"/>
              <a:gd name="connsiteX10" fmla="*/ 371588 w 3918296"/>
              <a:gd name="connsiteY10" fmla="*/ 145724 h 167907"/>
              <a:gd name="connsiteX11" fmla="*/ 415305 w 3918296"/>
              <a:gd name="connsiteY11" fmla="*/ 102007 h 167907"/>
              <a:gd name="connsiteX12" fmla="*/ 444449 w 3918296"/>
              <a:gd name="connsiteY12" fmla="*/ 138438 h 167907"/>
              <a:gd name="connsiteX13" fmla="*/ 480879 w 3918296"/>
              <a:gd name="connsiteY13" fmla="*/ 105650 h 167907"/>
              <a:gd name="connsiteX14" fmla="*/ 510023 w 3918296"/>
              <a:gd name="connsiteY14" fmla="*/ 142081 h 167907"/>
              <a:gd name="connsiteX15" fmla="*/ 539168 w 3918296"/>
              <a:gd name="connsiteY15" fmla="*/ 105650 h 167907"/>
              <a:gd name="connsiteX16" fmla="*/ 561026 w 3918296"/>
              <a:gd name="connsiteY16" fmla="*/ 145724 h 167907"/>
              <a:gd name="connsiteX17" fmla="*/ 601099 w 3918296"/>
              <a:gd name="connsiteY17" fmla="*/ 105650 h 167907"/>
              <a:gd name="connsiteX18" fmla="*/ 644815 w 3918296"/>
              <a:gd name="connsiteY18" fmla="*/ 142081 h 167907"/>
              <a:gd name="connsiteX19" fmla="*/ 673960 w 3918296"/>
              <a:gd name="connsiteY19" fmla="*/ 102007 h 167907"/>
              <a:gd name="connsiteX20" fmla="*/ 703104 w 3918296"/>
              <a:gd name="connsiteY20" fmla="*/ 142081 h 167907"/>
              <a:gd name="connsiteX21" fmla="*/ 724962 w 3918296"/>
              <a:gd name="connsiteY21" fmla="*/ 94721 h 167907"/>
              <a:gd name="connsiteX22" fmla="*/ 779608 w 3918296"/>
              <a:gd name="connsiteY22" fmla="*/ 138438 h 167907"/>
              <a:gd name="connsiteX23" fmla="*/ 819681 w 3918296"/>
              <a:gd name="connsiteY23" fmla="*/ 102007 h 167907"/>
              <a:gd name="connsiteX24" fmla="*/ 867040 w 3918296"/>
              <a:gd name="connsiteY24" fmla="*/ 145724 h 167907"/>
              <a:gd name="connsiteX25" fmla="*/ 903470 w 3918296"/>
              <a:gd name="connsiteY25" fmla="*/ 94721 h 167907"/>
              <a:gd name="connsiteX26" fmla="*/ 958116 w 3918296"/>
              <a:gd name="connsiteY26" fmla="*/ 142081 h 167907"/>
              <a:gd name="connsiteX27" fmla="*/ 998189 w 3918296"/>
              <a:gd name="connsiteY27" fmla="*/ 72863 h 167907"/>
              <a:gd name="connsiteX28" fmla="*/ 1038263 w 3918296"/>
              <a:gd name="connsiteY28" fmla="*/ 153010 h 167907"/>
              <a:gd name="connsiteX29" fmla="*/ 1063764 w 3918296"/>
              <a:gd name="connsiteY29" fmla="*/ 80149 h 167907"/>
              <a:gd name="connsiteX30" fmla="*/ 1103837 w 3918296"/>
              <a:gd name="connsiteY30" fmla="*/ 145724 h 167907"/>
              <a:gd name="connsiteX31" fmla="*/ 1129338 w 3918296"/>
              <a:gd name="connsiteY31" fmla="*/ 69220 h 167907"/>
              <a:gd name="connsiteX32" fmla="*/ 1176698 w 3918296"/>
              <a:gd name="connsiteY32" fmla="*/ 134795 h 167907"/>
              <a:gd name="connsiteX33" fmla="*/ 1198556 w 3918296"/>
              <a:gd name="connsiteY33" fmla="*/ 65577 h 167907"/>
              <a:gd name="connsiteX34" fmla="*/ 1231343 w 3918296"/>
              <a:gd name="connsiteY34" fmla="*/ 149367 h 167907"/>
              <a:gd name="connsiteX35" fmla="*/ 1267773 w 3918296"/>
              <a:gd name="connsiteY35" fmla="*/ 61934 h 167907"/>
              <a:gd name="connsiteX36" fmla="*/ 1307847 w 3918296"/>
              <a:gd name="connsiteY36" fmla="*/ 127509 h 167907"/>
              <a:gd name="connsiteX37" fmla="*/ 1355206 w 3918296"/>
              <a:gd name="connsiteY37" fmla="*/ 65577 h 167907"/>
              <a:gd name="connsiteX38" fmla="*/ 1406208 w 3918296"/>
              <a:gd name="connsiteY38" fmla="*/ 142081 h 167907"/>
              <a:gd name="connsiteX39" fmla="*/ 1438996 w 3918296"/>
              <a:gd name="connsiteY39" fmla="*/ 51005 h 167907"/>
              <a:gd name="connsiteX40" fmla="*/ 1504570 w 3918296"/>
              <a:gd name="connsiteY40" fmla="*/ 138438 h 167907"/>
              <a:gd name="connsiteX41" fmla="*/ 1544643 w 3918296"/>
              <a:gd name="connsiteY41" fmla="*/ 40076 h 167907"/>
              <a:gd name="connsiteX42" fmla="*/ 1592003 w 3918296"/>
              <a:gd name="connsiteY42" fmla="*/ 149367 h 167907"/>
              <a:gd name="connsiteX43" fmla="*/ 1635719 w 3918296"/>
              <a:gd name="connsiteY43" fmla="*/ 32790 h 167907"/>
              <a:gd name="connsiteX44" fmla="*/ 1679435 w 3918296"/>
              <a:gd name="connsiteY44" fmla="*/ 138438 h 167907"/>
              <a:gd name="connsiteX45" fmla="*/ 1712223 w 3918296"/>
              <a:gd name="connsiteY45" fmla="*/ 18218 h 167907"/>
              <a:gd name="connsiteX46" fmla="*/ 1748653 w 3918296"/>
              <a:gd name="connsiteY46" fmla="*/ 123866 h 167907"/>
              <a:gd name="connsiteX47" fmla="*/ 1796012 w 3918296"/>
              <a:gd name="connsiteY47" fmla="*/ 18218 h 167907"/>
              <a:gd name="connsiteX48" fmla="*/ 1828800 w 3918296"/>
              <a:gd name="connsiteY48" fmla="*/ 123866 h 167907"/>
              <a:gd name="connsiteX49" fmla="*/ 1868873 w 3918296"/>
              <a:gd name="connsiteY49" fmla="*/ 7289 h 167907"/>
              <a:gd name="connsiteX50" fmla="*/ 1916232 w 3918296"/>
              <a:gd name="connsiteY50" fmla="*/ 123866 h 167907"/>
              <a:gd name="connsiteX51" fmla="*/ 1959949 w 3918296"/>
              <a:gd name="connsiteY51" fmla="*/ 3646 h 167907"/>
              <a:gd name="connsiteX52" fmla="*/ 2003665 w 3918296"/>
              <a:gd name="connsiteY52" fmla="*/ 123866 h 167907"/>
              <a:gd name="connsiteX53" fmla="*/ 2043738 w 3918296"/>
              <a:gd name="connsiteY53" fmla="*/ 3 h 167907"/>
              <a:gd name="connsiteX54" fmla="*/ 2087455 w 3918296"/>
              <a:gd name="connsiteY54" fmla="*/ 120223 h 167907"/>
              <a:gd name="connsiteX55" fmla="*/ 2131171 w 3918296"/>
              <a:gd name="connsiteY55" fmla="*/ 14575 h 167907"/>
              <a:gd name="connsiteX56" fmla="*/ 2167601 w 3918296"/>
              <a:gd name="connsiteY56" fmla="*/ 123866 h 167907"/>
              <a:gd name="connsiteX57" fmla="*/ 2214961 w 3918296"/>
              <a:gd name="connsiteY57" fmla="*/ 25504 h 167907"/>
              <a:gd name="connsiteX58" fmla="*/ 2280535 w 3918296"/>
              <a:gd name="connsiteY58" fmla="*/ 138438 h 167907"/>
              <a:gd name="connsiteX59" fmla="*/ 2329671 w 3918296"/>
              <a:gd name="connsiteY59" fmla="*/ 27633 h 167907"/>
              <a:gd name="connsiteX60" fmla="*/ 2380675 w 3918296"/>
              <a:gd name="connsiteY60" fmla="*/ 158694 h 167907"/>
              <a:gd name="connsiteX61" fmla="*/ 2428033 w 3918296"/>
              <a:gd name="connsiteY61" fmla="*/ 58818 h 167907"/>
              <a:gd name="connsiteX62" fmla="*/ 2466329 w 3918296"/>
              <a:gd name="connsiteY62" fmla="*/ 167846 h 167907"/>
              <a:gd name="connsiteX63" fmla="*/ 2520887 w 3918296"/>
              <a:gd name="connsiteY63" fmla="*/ 40603 h 167907"/>
              <a:gd name="connsiteX64" fmla="*/ 2571889 w 3918296"/>
              <a:gd name="connsiteY64" fmla="*/ 155051 h 167907"/>
              <a:gd name="connsiteX65" fmla="*/ 2615518 w 3918296"/>
              <a:gd name="connsiteY65" fmla="*/ 57127 h 167907"/>
              <a:gd name="connsiteX66" fmla="*/ 2670339 w 3918296"/>
              <a:gd name="connsiteY66" fmla="*/ 155051 h 167907"/>
              <a:gd name="connsiteX67" fmla="*/ 2726762 w 3918296"/>
              <a:gd name="connsiteY67" fmla="*/ 57128 h 167907"/>
              <a:gd name="connsiteX68" fmla="*/ 2768613 w 3918296"/>
              <a:gd name="connsiteY68" fmla="*/ 147765 h 167907"/>
              <a:gd name="connsiteX69" fmla="*/ 2812329 w 3918296"/>
              <a:gd name="connsiteY69" fmla="*/ 55087 h 167907"/>
              <a:gd name="connsiteX70" fmla="*/ 2850624 w 3918296"/>
              <a:gd name="connsiteY70" fmla="*/ 158694 h 167907"/>
              <a:gd name="connsiteX71" fmla="*/ 2903493 w 3918296"/>
              <a:gd name="connsiteY71" fmla="*/ 73653 h 167907"/>
              <a:gd name="connsiteX72" fmla="*/ 2939835 w 3918296"/>
              <a:gd name="connsiteY72" fmla="*/ 164203 h 167907"/>
              <a:gd name="connsiteX73" fmla="*/ 2988973 w 3918296"/>
              <a:gd name="connsiteY73" fmla="*/ 66278 h 167907"/>
              <a:gd name="connsiteX74" fmla="*/ 3036420 w 3918296"/>
              <a:gd name="connsiteY74" fmla="*/ 145987 h 167907"/>
              <a:gd name="connsiteX75" fmla="*/ 3092842 w 3918296"/>
              <a:gd name="connsiteY75" fmla="*/ 66279 h 167907"/>
              <a:gd name="connsiteX76" fmla="*/ 3143845 w 3918296"/>
              <a:gd name="connsiteY76" fmla="*/ 155052 h 167907"/>
              <a:gd name="connsiteX77" fmla="*/ 3205775 w 3918296"/>
              <a:gd name="connsiteY77" fmla="*/ 55437 h 167907"/>
              <a:gd name="connsiteX78" fmla="*/ 3260421 w 3918296"/>
              <a:gd name="connsiteY78" fmla="*/ 160822 h 167907"/>
              <a:gd name="connsiteX79" fmla="*/ 3325996 w 3918296"/>
              <a:gd name="connsiteY79" fmla="*/ 46287 h 167907"/>
              <a:gd name="connsiteX80" fmla="*/ 3402588 w 3918296"/>
              <a:gd name="connsiteY80" fmla="*/ 155139 h 167907"/>
              <a:gd name="connsiteX81" fmla="*/ 3469851 w 3918296"/>
              <a:gd name="connsiteY81" fmla="*/ 59081 h 167907"/>
              <a:gd name="connsiteX82" fmla="*/ 3553818 w 3918296"/>
              <a:gd name="connsiteY82" fmla="*/ 147765 h 167907"/>
              <a:gd name="connsiteX83" fmla="*/ 3603042 w 3918296"/>
              <a:gd name="connsiteY83" fmla="*/ 46374 h 167907"/>
              <a:gd name="connsiteX84" fmla="*/ 3659377 w 3918296"/>
              <a:gd name="connsiteY84" fmla="*/ 155051 h 167907"/>
              <a:gd name="connsiteX85" fmla="*/ 3714110 w 3918296"/>
              <a:gd name="connsiteY85" fmla="*/ 50017 h 167907"/>
              <a:gd name="connsiteX86" fmla="*/ 3754095 w 3918296"/>
              <a:gd name="connsiteY86" fmla="*/ 158694 h 167907"/>
              <a:gd name="connsiteX87" fmla="*/ 3808741 w 3918296"/>
              <a:gd name="connsiteY87" fmla="*/ 62724 h 167907"/>
              <a:gd name="connsiteX88" fmla="*/ 3881777 w 3918296"/>
              <a:gd name="connsiteY88" fmla="*/ 142168 h 167907"/>
              <a:gd name="connsiteX89" fmla="*/ 3918296 w 3918296"/>
              <a:gd name="connsiteY89" fmla="*/ 46199 h 167907"/>
              <a:gd name="connsiteX0" fmla="*/ 0 w 3918296"/>
              <a:gd name="connsiteY0" fmla="*/ 142081 h 167864"/>
              <a:gd name="connsiteX1" fmla="*/ 43716 w 3918296"/>
              <a:gd name="connsiteY1" fmla="*/ 109293 h 167864"/>
              <a:gd name="connsiteX2" fmla="*/ 65574 w 3918296"/>
              <a:gd name="connsiteY2" fmla="*/ 149367 h 167864"/>
              <a:gd name="connsiteX3" fmla="*/ 94718 w 3918296"/>
              <a:gd name="connsiteY3" fmla="*/ 112936 h 167864"/>
              <a:gd name="connsiteX4" fmla="*/ 138435 w 3918296"/>
              <a:gd name="connsiteY4" fmla="*/ 142081 h 167864"/>
              <a:gd name="connsiteX5" fmla="*/ 167579 w 3918296"/>
              <a:gd name="connsiteY5" fmla="*/ 116580 h 167864"/>
              <a:gd name="connsiteX6" fmla="*/ 204009 w 3918296"/>
              <a:gd name="connsiteY6" fmla="*/ 160296 h 167864"/>
              <a:gd name="connsiteX7" fmla="*/ 240439 w 3918296"/>
              <a:gd name="connsiteY7" fmla="*/ 116580 h 167864"/>
              <a:gd name="connsiteX8" fmla="*/ 291442 w 3918296"/>
              <a:gd name="connsiteY8" fmla="*/ 145724 h 167864"/>
              <a:gd name="connsiteX9" fmla="*/ 331515 w 3918296"/>
              <a:gd name="connsiteY9" fmla="*/ 105650 h 167864"/>
              <a:gd name="connsiteX10" fmla="*/ 371588 w 3918296"/>
              <a:gd name="connsiteY10" fmla="*/ 145724 h 167864"/>
              <a:gd name="connsiteX11" fmla="*/ 415305 w 3918296"/>
              <a:gd name="connsiteY11" fmla="*/ 102007 h 167864"/>
              <a:gd name="connsiteX12" fmla="*/ 444449 w 3918296"/>
              <a:gd name="connsiteY12" fmla="*/ 138438 h 167864"/>
              <a:gd name="connsiteX13" fmla="*/ 480879 w 3918296"/>
              <a:gd name="connsiteY13" fmla="*/ 105650 h 167864"/>
              <a:gd name="connsiteX14" fmla="*/ 510023 w 3918296"/>
              <a:gd name="connsiteY14" fmla="*/ 142081 h 167864"/>
              <a:gd name="connsiteX15" fmla="*/ 539168 w 3918296"/>
              <a:gd name="connsiteY15" fmla="*/ 105650 h 167864"/>
              <a:gd name="connsiteX16" fmla="*/ 561026 w 3918296"/>
              <a:gd name="connsiteY16" fmla="*/ 145724 h 167864"/>
              <a:gd name="connsiteX17" fmla="*/ 601099 w 3918296"/>
              <a:gd name="connsiteY17" fmla="*/ 105650 h 167864"/>
              <a:gd name="connsiteX18" fmla="*/ 644815 w 3918296"/>
              <a:gd name="connsiteY18" fmla="*/ 142081 h 167864"/>
              <a:gd name="connsiteX19" fmla="*/ 673960 w 3918296"/>
              <a:gd name="connsiteY19" fmla="*/ 102007 h 167864"/>
              <a:gd name="connsiteX20" fmla="*/ 703104 w 3918296"/>
              <a:gd name="connsiteY20" fmla="*/ 142081 h 167864"/>
              <a:gd name="connsiteX21" fmla="*/ 724962 w 3918296"/>
              <a:gd name="connsiteY21" fmla="*/ 94721 h 167864"/>
              <a:gd name="connsiteX22" fmla="*/ 779608 w 3918296"/>
              <a:gd name="connsiteY22" fmla="*/ 138438 h 167864"/>
              <a:gd name="connsiteX23" fmla="*/ 819681 w 3918296"/>
              <a:gd name="connsiteY23" fmla="*/ 102007 h 167864"/>
              <a:gd name="connsiteX24" fmla="*/ 867040 w 3918296"/>
              <a:gd name="connsiteY24" fmla="*/ 145724 h 167864"/>
              <a:gd name="connsiteX25" fmla="*/ 903470 w 3918296"/>
              <a:gd name="connsiteY25" fmla="*/ 94721 h 167864"/>
              <a:gd name="connsiteX26" fmla="*/ 958116 w 3918296"/>
              <a:gd name="connsiteY26" fmla="*/ 142081 h 167864"/>
              <a:gd name="connsiteX27" fmla="*/ 998189 w 3918296"/>
              <a:gd name="connsiteY27" fmla="*/ 72863 h 167864"/>
              <a:gd name="connsiteX28" fmla="*/ 1038263 w 3918296"/>
              <a:gd name="connsiteY28" fmla="*/ 153010 h 167864"/>
              <a:gd name="connsiteX29" fmla="*/ 1063764 w 3918296"/>
              <a:gd name="connsiteY29" fmla="*/ 80149 h 167864"/>
              <a:gd name="connsiteX30" fmla="*/ 1103837 w 3918296"/>
              <a:gd name="connsiteY30" fmla="*/ 145724 h 167864"/>
              <a:gd name="connsiteX31" fmla="*/ 1129338 w 3918296"/>
              <a:gd name="connsiteY31" fmla="*/ 69220 h 167864"/>
              <a:gd name="connsiteX32" fmla="*/ 1176698 w 3918296"/>
              <a:gd name="connsiteY32" fmla="*/ 134795 h 167864"/>
              <a:gd name="connsiteX33" fmla="*/ 1198556 w 3918296"/>
              <a:gd name="connsiteY33" fmla="*/ 65577 h 167864"/>
              <a:gd name="connsiteX34" fmla="*/ 1231343 w 3918296"/>
              <a:gd name="connsiteY34" fmla="*/ 149367 h 167864"/>
              <a:gd name="connsiteX35" fmla="*/ 1267773 w 3918296"/>
              <a:gd name="connsiteY35" fmla="*/ 61934 h 167864"/>
              <a:gd name="connsiteX36" fmla="*/ 1307847 w 3918296"/>
              <a:gd name="connsiteY36" fmla="*/ 127509 h 167864"/>
              <a:gd name="connsiteX37" fmla="*/ 1355206 w 3918296"/>
              <a:gd name="connsiteY37" fmla="*/ 65577 h 167864"/>
              <a:gd name="connsiteX38" fmla="*/ 1406208 w 3918296"/>
              <a:gd name="connsiteY38" fmla="*/ 142081 h 167864"/>
              <a:gd name="connsiteX39" fmla="*/ 1438996 w 3918296"/>
              <a:gd name="connsiteY39" fmla="*/ 51005 h 167864"/>
              <a:gd name="connsiteX40" fmla="*/ 1504570 w 3918296"/>
              <a:gd name="connsiteY40" fmla="*/ 138438 h 167864"/>
              <a:gd name="connsiteX41" fmla="*/ 1544643 w 3918296"/>
              <a:gd name="connsiteY41" fmla="*/ 40076 h 167864"/>
              <a:gd name="connsiteX42" fmla="*/ 1592003 w 3918296"/>
              <a:gd name="connsiteY42" fmla="*/ 149367 h 167864"/>
              <a:gd name="connsiteX43" fmla="*/ 1635719 w 3918296"/>
              <a:gd name="connsiteY43" fmla="*/ 32790 h 167864"/>
              <a:gd name="connsiteX44" fmla="*/ 1679435 w 3918296"/>
              <a:gd name="connsiteY44" fmla="*/ 138438 h 167864"/>
              <a:gd name="connsiteX45" fmla="*/ 1712223 w 3918296"/>
              <a:gd name="connsiteY45" fmla="*/ 18218 h 167864"/>
              <a:gd name="connsiteX46" fmla="*/ 1748653 w 3918296"/>
              <a:gd name="connsiteY46" fmla="*/ 123866 h 167864"/>
              <a:gd name="connsiteX47" fmla="*/ 1796012 w 3918296"/>
              <a:gd name="connsiteY47" fmla="*/ 18218 h 167864"/>
              <a:gd name="connsiteX48" fmla="*/ 1828800 w 3918296"/>
              <a:gd name="connsiteY48" fmla="*/ 123866 h 167864"/>
              <a:gd name="connsiteX49" fmla="*/ 1868873 w 3918296"/>
              <a:gd name="connsiteY49" fmla="*/ 7289 h 167864"/>
              <a:gd name="connsiteX50" fmla="*/ 1916232 w 3918296"/>
              <a:gd name="connsiteY50" fmla="*/ 123866 h 167864"/>
              <a:gd name="connsiteX51" fmla="*/ 1959949 w 3918296"/>
              <a:gd name="connsiteY51" fmla="*/ 3646 h 167864"/>
              <a:gd name="connsiteX52" fmla="*/ 2003665 w 3918296"/>
              <a:gd name="connsiteY52" fmla="*/ 123866 h 167864"/>
              <a:gd name="connsiteX53" fmla="*/ 2043738 w 3918296"/>
              <a:gd name="connsiteY53" fmla="*/ 3 h 167864"/>
              <a:gd name="connsiteX54" fmla="*/ 2087455 w 3918296"/>
              <a:gd name="connsiteY54" fmla="*/ 120223 h 167864"/>
              <a:gd name="connsiteX55" fmla="*/ 2131171 w 3918296"/>
              <a:gd name="connsiteY55" fmla="*/ 14575 h 167864"/>
              <a:gd name="connsiteX56" fmla="*/ 2167601 w 3918296"/>
              <a:gd name="connsiteY56" fmla="*/ 123866 h 167864"/>
              <a:gd name="connsiteX57" fmla="*/ 2214961 w 3918296"/>
              <a:gd name="connsiteY57" fmla="*/ 25504 h 167864"/>
              <a:gd name="connsiteX58" fmla="*/ 2280535 w 3918296"/>
              <a:gd name="connsiteY58" fmla="*/ 138438 h 167864"/>
              <a:gd name="connsiteX59" fmla="*/ 2329671 w 3918296"/>
              <a:gd name="connsiteY59" fmla="*/ 27633 h 167864"/>
              <a:gd name="connsiteX60" fmla="*/ 2380675 w 3918296"/>
              <a:gd name="connsiteY60" fmla="*/ 158694 h 167864"/>
              <a:gd name="connsiteX61" fmla="*/ 2428033 w 3918296"/>
              <a:gd name="connsiteY61" fmla="*/ 58818 h 167864"/>
              <a:gd name="connsiteX62" fmla="*/ 2466329 w 3918296"/>
              <a:gd name="connsiteY62" fmla="*/ 167846 h 167864"/>
              <a:gd name="connsiteX63" fmla="*/ 2515379 w 3918296"/>
              <a:gd name="connsiteY63" fmla="*/ 68145 h 167864"/>
              <a:gd name="connsiteX64" fmla="*/ 2571889 w 3918296"/>
              <a:gd name="connsiteY64" fmla="*/ 155051 h 167864"/>
              <a:gd name="connsiteX65" fmla="*/ 2615518 w 3918296"/>
              <a:gd name="connsiteY65" fmla="*/ 57127 h 167864"/>
              <a:gd name="connsiteX66" fmla="*/ 2670339 w 3918296"/>
              <a:gd name="connsiteY66" fmla="*/ 155051 h 167864"/>
              <a:gd name="connsiteX67" fmla="*/ 2726762 w 3918296"/>
              <a:gd name="connsiteY67" fmla="*/ 57128 h 167864"/>
              <a:gd name="connsiteX68" fmla="*/ 2768613 w 3918296"/>
              <a:gd name="connsiteY68" fmla="*/ 147765 h 167864"/>
              <a:gd name="connsiteX69" fmla="*/ 2812329 w 3918296"/>
              <a:gd name="connsiteY69" fmla="*/ 55087 h 167864"/>
              <a:gd name="connsiteX70" fmla="*/ 2850624 w 3918296"/>
              <a:gd name="connsiteY70" fmla="*/ 158694 h 167864"/>
              <a:gd name="connsiteX71" fmla="*/ 2903493 w 3918296"/>
              <a:gd name="connsiteY71" fmla="*/ 73653 h 167864"/>
              <a:gd name="connsiteX72" fmla="*/ 2939835 w 3918296"/>
              <a:gd name="connsiteY72" fmla="*/ 164203 h 167864"/>
              <a:gd name="connsiteX73" fmla="*/ 2988973 w 3918296"/>
              <a:gd name="connsiteY73" fmla="*/ 66278 h 167864"/>
              <a:gd name="connsiteX74" fmla="*/ 3036420 w 3918296"/>
              <a:gd name="connsiteY74" fmla="*/ 145987 h 167864"/>
              <a:gd name="connsiteX75" fmla="*/ 3092842 w 3918296"/>
              <a:gd name="connsiteY75" fmla="*/ 66279 h 167864"/>
              <a:gd name="connsiteX76" fmla="*/ 3143845 w 3918296"/>
              <a:gd name="connsiteY76" fmla="*/ 155052 h 167864"/>
              <a:gd name="connsiteX77" fmla="*/ 3205775 w 3918296"/>
              <a:gd name="connsiteY77" fmla="*/ 55437 h 167864"/>
              <a:gd name="connsiteX78" fmla="*/ 3260421 w 3918296"/>
              <a:gd name="connsiteY78" fmla="*/ 160822 h 167864"/>
              <a:gd name="connsiteX79" fmla="*/ 3325996 w 3918296"/>
              <a:gd name="connsiteY79" fmla="*/ 46287 h 167864"/>
              <a:gd name="connsiteX80" fmla="*/ 3402588 w 3918296"/>
              <a:gd name="connsiteY80" fmla="*/ 155139 h 167864"/>
              <a:gd name="connsiteX81" fmla="*/ 3469851 w 3918296"/>
              <a:gd name="connsiteY81" fmla="*/ 59081 h 167864"/>
              <a:gd name="connsiteX82" fmla="*/ 3553818 w 3918296"/>
              <a:gd name="connsiteY82" fmla="*/ 147765 h 167864"/>
              <a:gd name="connsiteX83" fmla="*/ 3603042 w 3918296"/>
              <a:gd name="connsiteY83" fmla="*/ 46374 h 167864"/>
              <a:gd name="connsiteX84" fmla="*/ 3659377 w 3918296"/>
              <a:gd name="connsiteY84" fmla="*/ 155051 h 167864"/>
              <a:gd name="connsiteX85" fmla="*/ 3714110 w 3918296"/>
              <a:gd name="connsiteY85" fmla="*/ 50017 h 167864"/>
              <a:gd name="connsiteX86" fmla="*/ 3754095 w 3918296"/>
              <a:gd name="connsiteY86" fmla="*/ 158694 h 167864"/>
              <a:gd name="connsiteX87" fmla="*/ 3808741 w 3918296"/>
              <a:gd name="connsiteY87" fmla="*/ 62724 h 167864"/>
              <a:gd name="connsiteX88" fmla="*/ 3881777 w 3918296"/>
              <a:gd name="connsiteY88" fmla="*/ 142168 h 167864"/>
              <a:gd name="connsiteX89" fmla="*/ 3918296 w 3918296"/>
              <a:gd name="connsiteY89" fmla="*/ 46199 h 167864"/>
              <a:gd name="connsiteX0" fmla="*/ 0 w 3881777"/>
              <a:gd name="connsiteY0" fmla="*/ 142081 h 167864"/>
              <a:gd name="connsiteX1" fmla="*/ 43716 w 3881777"/>
              <a:gd name="connsiteY1" fmla="*/ 109293 h 167864"/>
              <a:gd name="connsiteX2" fmla="*/ 65574 w 3881777"/>
              <a:gd name="connsiteY2" fmla="*/ 149367 h 167864"/>
              <a:gd name="connsiteX3" fmla="*/ 94718 w 3881777"/>
              <a:gd name="connsiteY3" fmla="*/ 112936 h 167864"/>
              <a:gd name="connsiteX4" fmla="*/ 138435 w 3881777"/>
              <a:gd name="connsiteY4" fmla="*/ 142081 h 167864"/>
              <a:gd name="connsiteX5" fmla="*/ 167579 w 3881777"/>
              <a:gd name="connsiteY5" fmla="*/ 116580 h 167864"/>
              <a:gd name="connsiteX6" fmla="*/ 204009 w 3881777"/>
              <a:gd name="connsiteY6" fmla="*/ 160296 h 167864"/>
              <a:gd name="connsiteX7" fmla="*/ 240439 w 3881777"/>
              <a:gd name="connsiteY7" fmla="*/ 116580 h 167864"/>
              <a:gd name="connsiteX8" fmla="*/ 291442 w 3881777"/>
              <a:gd name="connsiteY8" fmla="*/ 145724 h 167864"/>
              <a:gd name="connsiteX9" fmla="*/ 331515 w 3881777"/>
              <a:gd name="connsiteY9" fmla="*/ 105650 h 167864"/>
              <a:gd name="connsiteX10" fmla="*/ 371588 w 3881777"/>
              <a:gd name="connsiteY10" fmla="*/ 145724 h 167864"/>
              <a:gd name="connsiteX11" fmla="*/ 415305 w 3881777"/>
              <a:gd name="connsiteY11" fmla="*/ 102007 h 167864"/>
              <a:gd name="connsiteX12" fmla="*/ 444449 w 3881777"/>
              <a:gd name="connsiteY12" fmla="*/ 138438 h 167864"/>
              <a:gd name="connsiteX13" fmla="*/ 480879 w 3881777"/>
              <a:gd name="connsiteY13" fmla="*/ 105650 h 167864"/>
              <a:gd name="connsiteX14" fmla="*/ 510023 w 3881777"/>
              <a:gd name="connsiteY14" fmla="*/ 142081 h 167864"/>
              <a:gd name="connsiteX15" fmla="*/ 539168 w 3881777"/>
              <a:gd name="connsiteY15" fmla="*/ 105650 h 167864"/>
              <a:gd name="connsiteX16" fmla="*/ 561026 w 3881777"/>
              <a:gd name="connsiteY16" fmla="*/ 145724 h 167864"/>
              <a:gd name="connsiteX17" fmla="*/ 601099 w 3881777"/>
              <a:gd name="connsiteY17" fmla="*/ 105650 h 167864"/>
              <a:gd name="connsiteX18" fmla="*/ 644815 w 3881777"/>
              <a:gd name="connsiteY18" fmla="*/ 142081 h 167864"/>
              <a:gd name="connsiteX19" fmla="*/ 673960 w 3881777"/>
              <a:gd name="connsiteY19" fmla="*/ 102007 h 167864"/>
              <a:gd name="connsiteX20" fmla="*/ 703104 w 3881777"/>
              <a:gd name="connsiteY20" fmla="*/ 142081 h 167864"/>
              <a:gd name="connsiteX21" fmla="*/ 724962 w 3881777"/>
              <a:gd name="connsiteY21" fmla="*/ 94721 h 167864"/>
              <a:gd name="connsiteX22" fmla="*/ 779608 w 3881777"/>
              <a:gd name="connsiteY22" fmla="*/ 138438 h 167864"/>
              <a:gd name="connsiteX23" fmla="*/ 819681 w 3881777"/>
              <a:gd name="connsiteY23" fmla="*/ 102007 h 167864"/>
              <a:gd name="connsiteX24" fmla="*/ 867040 w 3881777"/>
              <a:gd name="connsiteY24" fmla="*/ 145724 h 167864"/>
              <a:gd name="connsiteX25" fmla="*/ 903470 w 3881777"/>
              <a:gd name="connsiteY25" fmla="*/ 94721 h 167864"/>
              <a:gd name="connsiteX26" fmla="*/ 958116 w 3881777"/>
              <a:gd name="connsiteY26" fmla="*/ 142081 h 167864"/>
              <a:gd name="connsiteX27" fmla="*/ 998189 w 3881777"/>
              <a:gd name="connsiteY27" fmla="*/ 72863 h 167864"/>
              <a:gd name="connsiteX28" fmla="*/ 1038263 w 3881777"/>
              <a:gd name="connsiteY28" fmla="*/ 153010 h 167864"/>
              <a:gd name="connsiteX29" fmla="*/ 1063764 w 3881777"/>
              <a:gd name="connsiteY29" fmla="*/ 80149 h 167864"/>
              <a:gd name="connsiteX30" fmla="*/ 1103837 w 3881777"/>
              <a:gd name="connsiteY30" fmla="*/ 145724 h 167864"/>
              <a:gd name="connsiteX31" fmla="*/ 1129338 w 3881777"/>
              <a:gd name="connsiteY31" fmla="*/ 69220 h 167864"/>
              <a:gd name="connsiteX32" fmla="*/ 1176698 w 3881777"/>
              <a:gd name="connsiteY32" fmla="*/ 134795 h 167864"/>
              <a:gd name="connsiteX33" fmla="*/ 1198556 w 3881777"/>
              <a:gd name="connsiteY33" fmla="*/ 65577 h 167864"/>
              <a:gd name="connsiteX34" fmla="*/ 1231343 w 3881777"/>
              <a:gd name="connsiteY34" fmla="*/ 149367 h 167864"/>
              <a:gd name="connsiteX35" fmla="*/ 1267773 w 3881777"/>
              <a:gd name="connsiteY35" fmla="*/ 61934 h 167864"/>
              <a:gd name="connsiteX36" fmla="*/ 1307847 w 3881777"/>
              <a:gd name="connsiteY36" fmla="*/ 127509 h 167864"/>
              <a:gd name="connsiteX37" fmla="*/ 1355206 w 3881777"/>
              <a:gd name="connsiteY37" fmla="*/ 65577 h 167864"/>
              <a:gd name="connsiteX38" fmla="*/ 1406208 w 3881777"/>
              <a:gd name="connsiteY38" fmla="*/ 142081 h 167864"/>
              <a:gd name="connsiteX39" fmla="*/ 1438996 w 3881777"/>
              <a:gd name="connsiteY39" fmla="*/ 51005 h 167864"/>
              <a:gd name="connsiteX40" fmla="*/ 1504570 w 3881777"/>
              <a:gd name="connsiteY40" fmla="*/ 138438 h 167864"/>
              <a:gd name="connsiteX41" fmla="*/ 1544643 w 3881777"/>
              <a:gd name="connsiteY41" fmla="*/ 40076 h 167864"/>
              <a:gd name="connsiteX42" fmla="*/ 1592003 w 3881777"/>
              <a:gd name="connsiteY42" fmla="*/ 149367 h 167864"/>
              <a:gd name="connsiteX43" fmla="*/ 1635719 w 3881777"/>
              <a:gd name="connsiteY43" fmla="*/ 32790 h 167864"/>
              <a:gd name="connsiteX44" fmla="*/ 1679435 w 3881777"/>
              <a:gd name="connsiteY44" fmla="*/ 138438 h 167864"/>
              <a:gd name="connsiteX45" fmla="*/ 1712223 w 3881777"/>
              <a:gd name="connsiteY45" fmla="*/ 18218 h 167864"/>
              <a:gd name="connsiteX46" fmla="*/ 1748653 w 3881777"/>
              <a:gd name="connsiteY46" fmla="*/ 123866 h 167864"/>
              <a:gd name="connsiteX47" fmla="*/ 1796012 w 3881777"/>
              <a:gd name="connsiteY47" fmla="*/ 18218 h 167864"/>
              <a:gd name="connsiteX48" fmla="*/ 1828800 w 3881777"/>
              <a:gd name="connsiteY48" fmla="*/ 123866 h 167864"/>
              <a:gd name="connsiteX49" fmla="*/ 1868873 w 3881777"/>
              <a:gd name="connsiteY49" fmla="*/ 7289 h 167864"/>
              <a:gd name="connsiteX50" fmla="*/ 1916232 w 3881777"/>
              <a:gd name="connsiteY50" fmla="*/ 123866 h 167864"/>
              <a:gd name="connsiteX51" fmla="*/ 1959949 w 3881777"/>
              <a:gd name="connsiteY51" fmla="*/ 3646 h 167864"/>
              <a:gd name="connsiteX52" fmla="*/ 2003665 w 3881777"/>
              <a:gd name="connsiteY52" fmla="*/ 123866 h 167864"/>
              <a:gd name="connsiteX53" fmla="*/ 2043738 w 3881777"/>
              <a:gd name="connsiteY53" fmla="*/ 3 h 167864"/>
              <a:gd name="connsiteX54" fmla="*/ 2087455 w 3881777"/>
              <a:gd name="connsiteY54" fmla="*/ 120223 h 167864"/>
              <a:gd name="connsiteX55" fmla="*/ 2131171 w 3881777"/>
              <a:gd name="connsiteY55" fmla="*/ 14575 h 167864"/>
              <a:gd name="connsiteX56" fmla="*/ 2167601 w 3881777"/>
              <a:gd name="connsiteY56" fmla="*/ 123866 h 167864"/>
              <a:gd name="connsiteX57" fmla="*/ 2214961 w 3881777"/>
              <a:gd name="connsiteY57" fmla="*/ 25504 h 167864"/>
              <a:gd name="connsiteX58" fmla="*/ 2280535 w 3881777"/>
              <a:gd name="connsiteY58" fmla="*/ 138438 h 167864"/>
              <a:gd name="connsiteX59" fmla="*/ 2329671 w 3881777"/>
              <a:gd name="connsiteY59" fmla="*/ 27633 h 167864"/>
              <a:gd name="connsiteX60" fmla="*/ 2380675 w 3881777"/>
              <a:gd name="connsiteY60" fmla="*/ 158694 h 167864"/>
              <a:gd name="connsiteX61" fmla="*/ 2428033 w 3881777"/>
              <a:gd name="connsiteY61" fmla="*/ 58818 h 167864"/>
              <a:gd name="connsiteX62" fmla="*/ 2466329 w 3881777"/>
              <a:gd name="connsiteY62" fmla="*/ 167846 h 167864"/>
              <a:gd name="connsiteX63" fmla="*/ 2515379 w 3881777"/>
              <a:gd name="connsiteY63" fmla="*/ 68145 h 167864"/>
              <a:gd name="connsiteX64" fmla="*/ 2571889 w 3881777"/>
              <a:gd name="connsiteY64" fmla="*/ 155051 h 167864"/>
              <a:gd name="connsiteX65" fmla="*/ 2615518 w 3881777"/>
              <a:gd name="connsiteY65" fmla="*/ 57127 h 167864"/>
              <a:gd name="connsiteX66" fmla="*/ 2670339 w 3881777"/>
              <a:gd name="connsiteY66" fmla="*/ 155051 h 167864"/>
              <a:gd name="connsiteX67" fmla="*/ 2726762 w 3881777"/>
              <a:gd name="connsiteY67" fmla="*/ 57128 h 167864"/>
              <a:gd name="connsiteX68" fmla="*/ 2768613 w 3881777"/>
              <a:gd name="connsiteY68" fmla="*/ 147765 h 167864"/>
              <a:gd name="connsiteX69" fmla="*/ 2812329 w 3881777"/>
              <a:gd name="connsiteY69" fmla="*/ 55087 h 167864"/>
              <a:gd name="connsiteX70" fmla="*/ 2850624 w 3881777"/>
              <a:gd name="connsiteY70" fmla="*/ 158694 h 167864"/>
              <a:gd name="connsiteX71" fmla="*/ 2903493 w 3881777"/>
              <a:gd name="connsiteY71" fmla="*/ 73653 h 167864"/>
              <a:gd name="connsiteX72" fmla="*/ 2939835 w 3881777"/>
              <a:gd name="connsiteY72" fmla="*/ 164203 h 167864"/>
              <a:gd name="connsiteX73" fmla="*/ 2988973 w 3881777"/>
              <a:gd name="connsiteY73" fmla="*/ 66278 h 167864"/>
              <a:gd name="connsiteX74" fmla="*/ 3036420 w 3881777"/>
              <a:gd name="connsiteY74" fmla="*/ 145987 h 167864"/>
              <a:gd name="connsiteX75" fmla="*/ 3092842 w 3881777"/>
              <a:gd name="connsiteY75" fmla="*/ 66279 h 167864"/>
              <a:gd name="connsiteX76" fmla="*/ 3143845 w 3881777"/>
              <a:gd name="connsiteY76" fmla="*/ 155052 h 167864"/>
              <a:gd name="connsiteX77" fmla="*/ 3205775 w 3881777"/>
              <a:gd name="connsiteY77" fmla="*/ 55437 h 167864"/>
              <a:gd name="connsiteX78" fmla="*/ 3260421 w 3881777"/>
              <a:gd name="connsiteY78" fmla="*/ 160822 h 167864"/>
              <a:gd name="connsiteX79" fmla="*/ 3325996 w 3881777"/>
              <a:gd name="connsiteY79" fmla="*/ 46287 h 167864"/>
              <a:gd name="connsiteX80" fmla="*/ 3402588 w 3881777"/>
              <a:gd name="connsiteY80" fmla="*/ 155139 h 167864"/>
              <a:gd name="connsiteX81" fmla="*/ 3469851 w 3881777"/>
              <a:gd name="connsiteY81" fmla="*/ 59081 h 167864"/>
              <a:gd name="connsiteX82" fmla="*/ 3553818 w 3881777"/>
              <a:gd name="connsiteY82" fmla="*/ 147765 h 167864"/>
              <a:gd name="connsiteX83" fmla="*/ 3603042 w 3881777"/>
              <a:gd name="connsiteY83" fmla="*/ 46374 h 167864"/>
              <a:gd name="connsiteX84" fmla="*/ 3659377 w 3881777"/>
              <a:gd name="connsiteY84" fmla="*/ 155051 h 167864"/>
              <a:gd name="connsiteX85" fmla="*/ 3714110 w 3881777"/>
              <a:gd name="connsiteY85" fmla="*/ 50017 h 167864"/>
              <a:gd name="connsiteX86" fmla="*/ 3754095 w 3881777"/>
              <a:gd name="connsiteY86" fmla="*/ 158694 h 167864"/>
              <a:gd name="connsiteX87" fmla="*/ 3808741 w 3881777"/>
              <a:gd name="connsiteY87" fmla="*/ 62724 h 167864"/>
              <a:gd name="connsiteX88" fmla="*/ 3881777 w 3881777"/>
              <a:gd name="connsiteY88" fmla="*/ 142168 h 167864"/>
              <a:gd name="connsiteX0" fmla="*/ 0 w 3808741"/>
              <a:gd name="connsiteY0" fmla="*/ 142081 h 167864"/>
              <a:gd name="connsiteX1" fmla="*/ 43716 w 3808741"/>
              <a:gd name="connsiteY1" fmla="*/ 109293 h 167864"/>
              <a:gd name="connsiteX2" fmla="*/ 65574 w 3808741"/>
              <a:gd name="connsiteY2" fmla="*/ 149367 h 167864"/>
              <a:gd name="connsiteX3" fmla="*/ 94718 w 3808741"/>
              <a:gd name="connsiteY3" fmla="*/ 112936 h 167864"/>
              <a:gd name="connsiteX4" fmla="*/ 138435 w 3808741"/>
              <a:gd name="connsiteY4" fmla="*/ 142081 h 167864"/>
              <a:gd name="connsiteX5" fmla="*/ 167579 w 3808741"/>
              <a:gd name="connsiteY5" fmla="*/ 116580 h 167864"/>
              <a:gd name="connsiteX6" fmla="*/ 204009 w 3808741"/>
              <a:gd name="connsiteY6" fmla="*/ 160296 h 167864"/>
              <a:gd name="connsiteX7" fmla="*/ 240439 w 3808741"/>
              <a:gd name="connsiteY7" fmla="*/ 116580 h 167864"/>
              <a:gd name="connsiteX8" fmla="*/ 291442 w 3808741"/>
              <a:gd name="connsiteY8" fmla="*/ 145724 h 167864"/>
              <a:gd name="connsiteX9" fmla="*/ 331515 w 3808741"/>
              <a:gd name="connsiteY9" fmla="*/ 105650 h 167864"/>
              <a:gd name="connsiteX10" fmla="*/ 371588 w 3808741"/>
              <a:gd name="connsiteY10" fmla="*/ 145724 h 167864"/>
              <a:gd name="connsiteX11" fmla="*/ 415305 w 3808741"/>
              <a:gd name="connsiteY11" fmla="*/ 102007 h 167864"/>
              <a:gd name="connsiteX12" fmla="*/ 444449 w 3808741"/>
              <a:gd name="connsiteY12" fmla="*/ 138438 h 167864"/>
              <a:gd name="connsiteX13" fmla="*/ 480879 w 3808741"/>
              <a:gd name="connsiteY13" fmla="*/ 105650 h 167864"/>
              <a:gd name="connsiteX14" fmla="*/ 510023 w 3808741"/>
              <a:gd name="connsiteY14" fmla="*/ 142081 h 167864"/>
              <a:gd name="connsiteX15" fmla="*/ 539168 w 3808741"/>
              <a:gd name="connsiteY15" fmla="*/ 105650 h 167864"/>
              <a:gd name="connsiteX16" fmla="*/ 561026 w 3808741"/>
              <a:gd name="connsiteY16" fmla="*/ 145724 h 167864"/>
              <a:gd name="connsiteX17" fmla="*/ 601099 w 3808741"/>
              <a:gd name="connsiteY17" fmla="*/ 105650 h 167864"/>
              <a:gd name="connsiteX18" fmla="*/ 644815 w 3808741"/>
              <a:gd name="connsiteY18" fmla="*/ 142081 h 167864"/>
              <a:gd name="connsiteX19" fmla="*/ 673960 w 3808741"/>
              <a:gd name="connsiteY19" fmla="*/ 102007 h 167864"/>
              <a:gd name="connsiteX20" fmla="*/ 703104 w 3808741"/>
              <a:gd name="connsiteY20" fmla="*/ 142081 h 167864"/>
              <a:gd name="connsiteX21" fmla="*/ 724962 w 3808741"/>
              <a:gd name="connsiteY21" fmla="*/ 94721 h 167864"/>
              <a:gd name="connsiteX22" fmla="*/ 779608 w 3808741"/>
              <a:gd name="connsiteY22" fmla="*/ 138438 h 167864"/>
              <a:gd name="connsiteX23" fmla="*/ 819681 w 3808741"/>
              <a:gd name="connsiteY23" fmla="*/ 102007 h 167864"/>
              <a:gd name="connsiteX24" fmla="*/ 867040 w 3808741"/>
              <a:gd name="connsiteY24" fmla="*/ 145724 h 167864"/>
              <a:gd name="connsiteX25" fmla="*/ 903470 w 3808741"/>
              <a:gd name="connsiteY25" fmla="*/ 94721 h 167864"/>
              <a:gd name="connsiteX26" fmla="*/ 958116 w 3808741"/>
              <a:gd name="connsiteY26" fmla="*/ 142081 h 167864"/>
              <a:gd name="connsiteX27" fmla="*/ 998189 w 3808741"/>
              <a:gd name="connsiteY27" fmla="*/ 72863 h 167864"/>
              <a:gd name="connsiteX28" fmla="*/ 1038263 w 3808741"/>
              <a:gd name="connsiteY28" fmla="*/ 153010 h 167864"/>
              <a:gd name="connsiteX29" fmla="*/ 1063764 w 3808741"/>
              <a:gd name="connsiteY29" fmla="*/ 80149 h 167864"/>
              <a:gd name="connsiteX30" fmla="*/ 1103837 w 3808741"/>
              <a:gd name="connsiteY30" fmla="*/ 145724 h 167864"/>
              <a:gd name="connsiteX31" fmla="*/ 1129338 w 3808741"/>
              <a:gd name="connsiteY31" fmla="*/ 69220 h 167864"/>
              <a:gd name="connsiteX32" fmla="*/ 1176698 w 3808741"/>
              <a:gd name="connsiteY32" fmla="*/ 134795 h 167864"/>
              <a:gd name="connsiteX33" fmla="*/ 1198556 w 3808741"/>
              <a:gd name="connsiteY33" fmla="*/ 65577 h 167864"/>
              <a:gd name="connsiteX34" fmla="*/ 1231343 w 3808741"/>
              <a:gd name="connsiteY34" fmla="*/ 149367 h 167864"/>
              <a:gd name="connsiteX35" fmla="*/ 1267773 w 3808741"/>
              <a:gd name="connsiteY35" fmla="*/ 61934 h 167864"/>
              <a:gd name="connsiteX36" fmla="*/ 1307847 w 3808741"/>
              <a:gd name="connsiteY36" fmla="*/ 127509 h 167864"/>
              <a:gd name="connsiteX37" fmla="*/ 1355206 w 3808741"/>
              <a:gd name="connsiteY37" fmla="*/ 65577 h 167864"/>
              <a:gd name="connsiteX38" fmla="*/ 1406208 w 3808741"/>
              <a:gd name="connsiteY38" fmla="*/ 142081 h 167864"/>
              <a:gd name="connsiteX39" fmla="*/ 1438996 w 3808741"/>
              <a:gd name="connsiteY39" fmla="*/ 51005 h 167864"/>
              <a:gd name="connsiteX40" fmla="*/ 1504570 w 3808741"/>
              <a:gd name="connsiteY40" fmla="*/ 138438 h 167864"/>
              <a:gd name="connsiteX41" fmla="*/ 1544643 w 3808741"/>
              <a:gd name="connsiteY41" fmla="*/ 40076 h 167864"/>
              <a:gd name="connsiteX42" fmla="*/ 1592003 w 3808741"/>
              <a:gd name="connsiteY42" fmla="*/ 149367 h 167864"/>
              <a:gd name="connsiteX43" fmla="*/ 1635719 w 3808741"/>
              <a:gd name="connsiteY43" fmla="*/ 32790 h 167864"/>
              <a:gd name="connsiteX44" fmla="*/ 1679435 w 3808741"/>
              <a:gd name="connsiteY44" fmla="*/ 138438 h 167864"/>
              <a:gd name="connsiteX45" fmla="*/ 1712223 w 3808741"/>
              <a:gd name="connsiteY45" fmla="*/ 18218 h 167864"/>
              <a:gd name="connsiteX46" fmla="*/ 1748653 w 3808741"/>
              <a:gd name="connsiteY46" fmla="*/ 123866 h 167864"/>
              <a:gd name="connsiteX47" fmla="*/ 1796012 w 3808741"/>
              <a:gd name="connsiteY47" fmla="*/ 18218 h 167864"/>
              <a:gd name="connsiteX48" fmla="*/ 1828800 w 3808741"/>
              <a:gd name="connsiteY48" fmla="*/ 123866 h 167864"/>
              <a:gd name="connsiteX49" fmla="*/ 1868873 w 3808741"/>
              <a:gd name="connsiteY49" fmla="*/ 7289 h 167864"/>
              <a:gd name="connsiteX50" fmla="*/ 1916232 w 3808741"/>
              <a:gd name="connsiteY50" fmla="*/ 123866 h 167864"/>
              <a:gd name="connsiteX51" fmla="*/ 1959949 w 3808741"/>
              <a:gd name="connsiteY51" fmla="*/ 3646 h 167864"/>
              <a:gd name="connsiteX52" fmla="*/ 2003665 w 3808741"/>
              <a:gd name="connsiteY52" fmla="*/ 123866 h 167864"/>
              <a:gd name="connsiteX53" fmla="*/ 2043738 w 3808741"/>
              <a:gd name="connsiteY53" fmla="*/ 3 h 167864"/>
              <a:gd name="connsiteX54" fmla="*/ 2087455 w 3808741"/>
              <a:gd name="connsiteY54" fmla="*/ 120223 h 167864"/>
              <a:gd name="connsiteX55" fmla="*/ 2131171 w 3808741"/>
              <a:gd name="connsiteY55" fmla="*/ 14575 h 167864"/>
              <a:gd name="connsiteX56" fmla="*/ 2167601 w 3808741"/>
              <a:gd name="connsiteY56" fmla="*/ 123866 h 167864"/>
              <a:gd name="connsiteX57" fmla="*/ 2214961 w 3808741"/>
              <a:gd name="connsiteY57" fmla="*/ 25504 h 167864"/>
              <a:gd name="connsiteX58" fmla="*/ 2280535 w 3808741"/>
              <a:gd name="connsiteY58" fmla="*/ 138438 h 167864"/>
              <a:gd name="connsiteX59" fmla="*/ 2329671 w 3808741"/>
              <a:gd name="connsiteY59" fmla="*/ 27633 h 167864"/>
              <a:gd name="connsiteX60" fmla="*/ 2380675 w 3808741"/>
              <a:gd name="connsiteY60" fmla="*/ 158694 h 167864"/>
              <a:gd name="connsiteX61" fmla="*/ 2428033 w 3808741"/>
              <a:gd name="connsiteY61" fmla="*/ 58818 h 167864"/>
              <a:gd name="connsiteX62" fmla="*/ 2466329 w 3808741"/>
              <a:gd name="connsiteY62" fmla="*/ 167846 h 167864"/>
              <a:gd name="connsiteX63" fmla="*/ 2515379 w 3808741"/>
              <a:gd name="connsiteY63" fmla="*/ 68145 h 167864"/>
              <a:gd name="connsiteX64" fmla="*/ 2571889 w 3808741"/>
              <a:gd name="connsiteY64" fmla="*/ 155051 h 167864"/>
              <a:gd name="connsiteX65" fmla="*/ 2615518 w 3808741"/>
              <a:gd name="connsiteY65" fmla="*/ 57127 h 167864"/>
              <a:gd name="connsiteX66" fmla="*/ 2670339 w 3808741"/>
              <a:gd name="connsiteY66" fmla="*/ 155051 h 167864"/>
              <a:gd name="connsiteX67" fmla="*/ 2726762 w 3808741"/>
              <a:gd name="connsiteY67" fmla="*/ 57128 h 167864"/>
              <a:gd name="connsiteX68" fmla="*/ 2768613 w 3808741"/>
              <a:gd name="connsiteY68" fmla="*/ 147765 h 167864"/>
              <a:gd name="connsiteX69" fmla="*/ 2812329 w 3808741"/>
              <a:gd name="connsiteY69" fmla="*/ 55087 h 167864"/>
              <a:gd name="connsiteX70" fmla="*/ 2850624 w 3808741"/>
              <a:gd name="connsiteY70" fmla="*/ 158694 h 167864"/>
              <a:gd name="connsiteX71" fmla="*/ 2903493 w 3808741"/>
              <a:gd name="connsiteY71" fmla="*/ 73653 h 167864"/>
              <a:gd name="connsiteX72" fmla="*/ 2939835 w 3808741"/>
              <a:gd name="connsiteY72" fmla="*/ 164203 h 167864"/>
              <a:gd name="connsiteX73" fmla="*/ 2988973 w 3808741"/>
              <a:gd name="connsiteY73" fmla="*/ 66278 h 167864"/>
              <a:gd name="connsiteX74" fmla="*/ 3036420 w 3808741"/>
              <a:gd name="connsiteY74" fmla="*/ 145987 h 167864"/>
              <a:gd name="connsiteX75" fmla="*/ 3092842 w 3808741"/>
              <a:gd name="connsiteY75" fmla="*/ 66279 h 167864"/>
              <a:gd name="connsiteX76" fmla="*/ 3143845 w 3808741"/>
              <a:gd name="connsiteY76" fmla="*/ 155052 h 167864"/>
              <a:gd name="connsiteX77" fmla="*/ 3205775 w 3808741"/>
              <a:gd name="connsiteY77" fmla="*/ 55437 h 167864"/>
              <a:gd name="connsiteX78" fmla="*/ 3260421 w 3808741"/>
              <a:gd name="connsiteY78" fmla="*/ 160822 h 167864"/>
              <a:gd name="connsiteX79" fmla="*/ 3325996 w 3808741"/>
              <a:gd name="connsiteY79" fmla="*/ 46287 h 167864"/>
              <a:gd name="connsiteX80" fmla="*/ 3402588 w 3808741"/>
              <a:gd name="connsiteY80" fmla="*/ 155139 h 167864"/>
              <a:gd name="connsiteX81" fmla="*/ 3469851 w 3808741"/>
              <a:gd name="connsiteY81" fmla="*/ 59081 h 167864"/>
              <a:gd name="connsiteX82" fmla="*/ 3553818 w 3808741"/>
              <a:gd name="connsiteY82" fmla="*/ 147765 h 167864"/>
              <a:gd name="connsiteX83" fmla="*/ 3603042 w 3808741"/>
              <a:gd name="connsiteY83" fmla="*/ 46374 h 167864"/>
              <a:gd name="connsiteX84" fmla="*/ 3659377 w 3808741"/>
              <a:gd name="connsiteY84" fmla="*/ 155051 h 167864"/>
              <a:gd name="connsiteX85" fmla="*/ 3714110 w 3808741"/>
              <a:gd name="connsiteY85" fmla="*/ 50017 h 167864"/>
              <a:gd name="connsiteX86" fmla="*/ 3754095 w 3808741"/>
              <a:gd name="connsiteY86" fmla="*/ 158694 h 167864"/>
              <a:gd name="connsiteX87" fmla="*/ 3808741 w 3808741"/>
              <a:gd name="connsiteY87" fmla="*/ 62724 h 167864"/>
              <a:gd name="connsiteX0" fmla="*/ 0 w 3754095"/>
              <a:gd name="connsiteY0" fmla="*/ 142081 h 167864"/>
              <a:gd name="connsiteX1" fmla="*/ 43716 w 3754095"/>
              <a:gd name="connsiteY1" fmla="*/ 109293 h 167864"/>
              <a:gd name="connsiteX2" fmla="*/ 65574 w 3754095"/>
              <a:gd name="connsiteY2" fmla="*/ 149367 h 167864"/>
              <a:gd name="connsiteX3" fmla="*/ 94718 w 3754095"/>
              <a:gd name="connsiteY3" fmla="*/ 112936 h 167864"/>
              <a:gd name="connsiteX4" fmla="*/ 138435 w 3754095"/>
              <a:gd name="connsiteY4" fmla="*/ 142081 h 167864"/>
              <a:gd name="connsiteX5" fmla="*/ 167579 w 3754095"/>
              <a:gd name="connsiteY5" fmla="*/ 116580 h 167864"/>
              <a:gd name="connsiteX6" fmla="*/ 204009 w 3754095"/>
              <a:gd name="connsiteY6" fmla="*/ 160296 h 167864"/>
              <a:gd name="connsiteX7" fmla="*/ 240439 w 3754095"/>
              <a:gd name="connsiteY7" fmla="*/ 116580 h 167864"/>
              <a:gd name="connsiteX8" fmla="*/ 291442 w 3754095"/>
              <a:gd name="connsiteY8" fmla="*/ 145724 h 167864"/>
              <a:gd name="connsiteX9" fmla="*/ 331515 w 3754095"/>
              <a:gd name="connsiteY9" fmla="*/ 105650 h 167864"/>
              <a:gd name="connsiteX10" fmla="*/ 371588 w 3754095"/>
              <a:gd name="connsiteY10" fmla="*/ 145724 h 167864"/>
              <a:gd name="connsiteX11" fmla="*/ 415305 w 3754095"/>
              <a:gd name="connsiteY11" fmla="*/ 102007 h 167864"/>
              <a:gd name="connsiteX12" fmla="*/ 444449 w 3754095"/>
              <a:gd name="connsiteY12" fmla="*/ 138438 h 167864"/>
              <a:gd name="connsiteX13" fmla="*/ 480879 w 3754095"/>
              <a:gd name="connsiteY13" fmla="*/ 105650 h 167864"/>
              <a:gd name="connsiteX14" fmla="*/ 510023 w 3754095"/>
              <a:gd name="connsiteY14" fmla="*/ 142081 h 167864"/>
              <a:gd name="connsiteX15" fmla="*/ 539168 w 3754095"/>
              <a:gd name="connsiteY15" fmla="*/ 105650 h 167864"/>
              <a:gd name="connsiteX16" fmla="*/ 561026 w 3754095"/>
              <a:gd name="connsiteY16" fmla="*/ 145724 h 167864"/>
              <a:gd name="connsiteX17" fmla="*/ 601099 w 3754095"/>
              <a:gd name="connsiteY17" fmla="*/ 105650 h 167864"/>
              <a:gd name="connsiteX18" fmla="*/ 644815 w 3754095"/>
              <a:gd name="connsiteY18" fmla="*/ 142081 h 167864"/>
              <a:gd name="connsiteX19" fmla="*/ 673960 w 3754095"/>
              <a:gd name="connsiteY19" fmla="*/ 102007 h 167864"/>
              <a:gd name="connsiteX20" fmla="*/ 703104 w 3754095"/>
              <a:gd name="connsiteY20" fmla="*/ 142081 h 167864"/>
              <a:gd name="connsiteX21" fmla="*/ 724962 w 3754095"/>
              <a:gd name="connsiteY21" fmla="*/ 94721 h 167864"/>
              <a:gd name="connsiteX22" fmla="*/ 779608 w 3754095"/>
              <a:gd name="connsiteY22" fmla="*/ 138438 h 167864"/>
              <a:gd name="connsiteX23" fmla="*/ 819681 w 3754095"/>
              <a:gd name="connsiteY23" fmla="*/ 102007 h 167864"/>
              <a:gd name="connsiteX24" fmla="*/ 867040 w 3754095"/>
              <a:gd name="connsiteY24" fmla="*/ 145724 h 167864"/>
              <a:gd name="connsiteX25" fmla="*/ 903470 w 3754095"/>
              <a:gd name="connsiteY25" fmla="*/ 94721 h 167864"/>
              <a:gd name="connsiteX26" fmla="*/ 958116 w 3754095"/>
              <a:gd name="connsiteY26" fmla="*/ 142081 h 167864"/>
              <a:gd name="connsiteX27" fmla="*/ 998189 w 3754095"/>
              <a:gd name="connsiteY27" fmla="*/ 72863 h 167864"/>
              <a:gd name="connsiteX28" fmla="*/ 1038263 w 3754095"/>
              <a:gd name="connsiteY28" fmla="*/ 153010 h 167864"/>
              <a:gd name="connsiteX29" fmla="*/ 1063764 w 3754095"/>
              <a:gd name="connsiteY29" fmla="*/ 80149 h 167864"/>
              <a:gd name="connsiteX30" fmla="*/ 1103837 w 3754095"/>
              <a:gd name="connsiteY30" fmla="*/ 145724 h 167864"/>
              <a:gd name="connsiteX31" fmla="*/ 1129338 w 3754095"/>
              <a:gd name="connsiteY31" fmla="*/ 69220 h 167864"/>
              <a:gd name="connsiteX32" fmla="*/ 1176698 w 3754095"/>
              <a:gd name="connsiteY32" fmla="*/ 134795 h 167864"/>
              <a:gd name="connsiteX33" fmla="*/ 1198556 w 3754095"/>
              <a:gd name="connsiteY33" fmla="*/ 65577 h 167864"/>
              <a:gd name="connsiteX34" fmla="*/ 1231343 w 3754095"/>
              <a:gd name="connsiteY34" fmla="*/ 149367 h 167864"/>
              <a:gd name="connsiteX35" fmla="*/ 1267773 w 3754095"/>
              <a:gd name="connsiteY35" fmla="*/ 61934 h 167864"/>
              <a:gd name="connsiteX36" fmla="*/ 1307847 w 3754095"/>
              <a:gd name="connsiteY36" fmla="*/ 127509 h 167864"/>
              <a:gd name="connsiteX37" fmla="*/ 1355206 w 3754095"/>
              <a:gd name="connsiteY37" fmla="*/ 65577 h 167864"/>
              <a:gd name="connsiteX38" fmla="*/ 1406208 w 3754095"/>
              <a:gd name="connsiteY38" fmla="*/ 142081 h 167864"/>
              <a:gd name="connsiteX39" fmla="*/ 1438996 w 3754095"/>
              <a:gd name="connsiteY39" fmla="*/ 51005 h 167864"/>
              <a:gd name="connsiteX40" fmla="*/ 1504570 w 3754095"/>
              <a:gd name="connsiteY40" fmla="*/ 138438 h 167864"/>
              <a:gd name="connsiteX41" fmla="*/ 1544643 w 3754095"/>
              <a:gd name="connsiteY41" fmla="*/ 40076 h 167864"/>
              <a:gd name="connsiteX42" fmla="*/ 1592003 w 3754095"/>
              <a:gd name="connsiteY42" fmla="*/ 149367 h 167864"/>
              <a:gd name="connsiteX43" fmla="*/ 1635719 w 3754095"/>
              <a:gd name="connsiteY43" fmla="*/ 32790 h 167864"/>
              <a:gd name="connsiteX44" fmla="*/ 1679435 w 3754095"/>
              <a:gd name="connsiteY44" fmla="*/ 138438 h 167864"/>
              <a:gd name="connsiteX45" fmla="*/ 1712223 w 3754095"/>
              <a:gd name="connsiteY45" fmla="*/ 18218 h 167864"/>
              <a:gd name="connsiteX46" fmla="*/ 1748653 w 3754095"/>
              <a:gd name="connsiteY46" fmla="*/ 123866 h 167864"/>
              <a:gd name="connsiteX47" fmla="*/ 1796012 w 3754095"/>
              <a:gd name="connsiteY47" fmla="*/ 18218 h 167864"/>
              <a:gd name="connsiteX48" fmla="*/ 1828800 w 3754095"/>
              <a:gd name="connsiteY48" fmla="*/ 123866 h 167864"/>
              <a:gd name="connsiteX49" fmla="*/ 1868873 w 3754095"/>
              <a:gd name="connsiteY49" fmla="*/ 7289 h 167864"/>
              <a:gd name="connsiteX50" fmla="*/ 1916232 w 3754095"/>
              <a:gd name="connsiteY50" fmla="*/ 123866 h 167864"/>
              <a:gd name="connsiteX51" fmla="*/ 1959949 w 3754095"/>
              <a:gd name="connsiteY51" fmla="*/ 3646 h 167864"/>
              <a:gd name="connsiteX52" fmla="*/ 2003665 w 3754095"/>
              <a:gd name="connsiteY52" fmla="*/ 123866 h 167864"/>
              <a:gd name="connsiteX53" fmla="*/ 2043738 w 3754095"/>
              <a:gd name="connsiteY53" fmla="*/ 3 h 167864"/>
              <a:gd name="connsiteX54" fmla="*/ 2087455 w 3754095"/>
              <a:gd name="connsiteY54" fmla="*/ 120223 h 167864"/>
              <a:gd name="connsiteX55" fmla="*/ 2131171 w 3754095"/>
              <a:gd name="connsiteY55" fmla="*/ 14575 h 167864"/>
              <a:gd name="connsiteX56" fmla="*/ 2167601 w 3754095"/>
              <a:gd name="connsiteY56" fmla="*/ 123866 h 167864"/>
              <a:gd name="connsiteX57" fmla="*/ 2214961 w 3754095"/>
              <a:gd name="connsiteY57" fmla="*/ 25504 h 167864"/>
              <a:gd name="connsiteX58" fmla="*/ 2280535 w 3754095"/>
              <a:gd name="connsiteY58" fmla="*/ 138438 h 167864"/>
              <a:gd name="connsiteX59" fmla="*/ 2329671 w 3754095"/>
              <a:gd name="connsiteY59" fmla="*/ 27633 h 167864"/>
              <a:gd name="connsiteX60" fmla="*/ 2380675 w 3754095"/>
              <a:gd name="connsiteY60" fmla="*/ 158694 h 167864"/>
              <a:gd name="connsiteX61" fmla="*/ 2428033 w 3754095"/>
              <a:gd name="connsiteY61" fmla="*/ 58818 h 167864"/>
              <a:gd name="connsiteX62" fmla="*/ 2466329 w 3754095"/>
              <a:gd name="connsiteY62" fmla="*/ 167846 h 167864"/>
              <a:gd name="connsiteX63" fmla="*/ 2515379 w 3754095"/>
              <a:gd name="connsiteY63" fmla="*/ 68145 h 167864"/>
              <a:gd name="connsiteX64" fmla="*/ 2571889 w 3754095"/>
              <a:gd name="connsiteY64" fmla="*/ 155051 h 167864"/>
              <a:gd name="connsiteX65" fmla="*/ 2615518 w 3754095"/>
              <a:gd name="connsiteY65" fmla="*/ 57127 h 167864"/>
              <a:gd name="connsiteX66" fmla="*/ 2670339 w 3754095"/>
              <a:gd name="connsiteY66" fmla="*/ 155051 h 167864"/>
              <a:gd name="connsiteX67" fmla="*/ 2726762 w 3754095"/>
              <a:gd name="connsiteY67" fmla="*/ 57128 h 167864"/>
              <a:gd name="connsiteX68" fmla="*/ 2768613 w 3754095"/>
              <a:gd name="connsiteY68" fmla="*/ 147765 h 167864"/>
              <a:gd name="connsiteX69" fmla="*/ 2812329 w 3754095"/>
              <a:gd name="connsiteY69" fmla="*/ 55087 h 167864"/>
              <a:gd name="connsiteX70" fmla="*/ 2850624 w 3754095"/>
              <a:gd name="connsiteY70" fmla="*/ 158694 h 167864"/>
              <a:gd name="connsiteX71" fmla="*/ 2903493 w 3754095"/>
              <a:gd name="connsiteY71" fmla="*/ 73653 h 167864"/>
              <a:gd name="connsiteX72" fmla="*/ 2939835 w 3754095"/>
              <a:gd name="connsiteY72" fmla="*/ 164203 h 167864"/>
              <a:gd name="connsiteX73" fmla="*/ 2988973 w 3754095"/>
              <a:gd name="connsiteY73" fmla="*/ 66278 h 167864"/>
              <a:gd name="connsiteX74" fmla="*/ 3036420 w 3754095"/>
              <a:gd name="connsiteY74" fmla="*/ 145987 h 167864"/>
              <a:gd name="connsiteX75" fmla="*/ 3092842 w 3754095"/>
              <a:gd name="connsiteY75" fmla="*/ 66279 h 167864"/>
              <a:gd name="connsiteX76" fmla="*/ 3143845 w 3754095"/>
              <a:gd name="connsiteY76" fmla="*/ 155052 h 167864"/>
              <a:gd name="connsiteX77" fmla="*/ 3205775 w 3754095"/>
              <a:gd name="connsiteY77" fmla="*/ 55437 h 167864"/>
              <a:gd name="connsiteX78" fmla="*/ 3260421 w 3754095"/>
              <a:gd name="connsiteY78" fmla="*/ 160822 h 167864"/>
              <a:gd name="connsiteX79" fmla="*/ 3325996 w 3754095"/>
              <a:gd name="connsiteY79" fmla="*/ 46287 h 167864"/>
              <a:gd name="connsiteX80" fmla="*/ 3402588 w 3754095"/>
              <a:gd name="connsiteY80" fmla="*/ 155139 h 167864"/>
              <a:gd name="connsiteX81" fmla="*/ 3469851 w 3754095"/>
              <a:gd name="connsiteY81" fmla="*/ 59081 h 167864"/>
              <a:gd name="connsiteX82" fmla="*/ 3553818 w 3754095"/>
              <a:gd name="connsiteY82" fmla="*/ 147765 h 167864"/>
              <a:gd name="connsiteX83" fmla="*/ 3603042 w 3754095"/>
              <a:gd name="connsiteY83" fmla="*/ 46374 h 167864"/>
              <a:gd name="connsiteX84" fmla="*/ 3659377 w 3754095"/>
              <a:gd name="connsiteY84" fmla="*/ 155051 h 167864"/>
              <a:gd name="connsiteX85" fmla="*/ 3714110 w 3754095"/>
              <a:gd name="connsiteY85" fmla="*/ 50017 h 167864"/>
              <a:gd name="connsiteX86" fmla="*/ 3754095 w 3754095"/>
              <a:gd name="connsiteY86" fmla="*/ 158694 h 167864"/>
              <a:gd name="connsiteX0" fmla="*/ 0 w 3714110"/>
              <a:gd name="connsiteY0" fmla="*/ 142081 h 167864"/>
              <a:gd name="connsiteX1" fmla="*/ 43716 w 3714110"/>
              <a:gd name="connsiteY1" fmla="*/ 109293 h 167864"/>
              <a:gd name="connsiteX2" fmla="*/ 65574 w 3714110"/>
              <a:gd name="connsiteY2" fmla="*/ 149367 h 167864"/>
              <a:gd name="connsiteX3" fmla="*/ 94718 w 3714110"/>
              <a:gd name="connsiteY3" fmla="*/ 112936 h 167864"/>
              <a:gd name="connsiteX4" fmla="*/ 138435 w 3714110"/>
              <a:gd name="connsiteY4" fmla="*/ 142081 h 167864"/>
              <a:gd name="connsiteX5" fmla="*/ 167579 w 3714110"/>
              <a:gd name="connsiteY5" fmla="*/ 116580 h 167864"/>
              <a:gd name="connsiteX6" fmla="*/ 204009 w 3714110"/>
              <a:gd name="connsiteY6" fmla="*/ 160296 h 167864"/>
              <a:gd name="connsiteX7" fmla="*/ 240439 w 3714110"/>
              <a:gd name="connsiteY7" fmla="*/ 116580 h 167864"/>
              <a:gd name="connsiteX8" fmla="*/ 291442 w 3714110"/>
              <a:gd name="connsiteY8" fmla="*/ 145724 h 167864"/>
              <a:gd name="connsiteX9" fmla="*/ 331515 w 3714110"/>
              <a:gd name="connsiteY9" fmla="*/ 105650 h 167864"/>
              <a:gd name="connsiteX10" fmla="*/ 371588 w 3714110"/>
              <a:gd name="connsiteY10" fmla="*/ 145724 h 167864"/>
              <a:gd name="connsiteX11" fmla="*/ 415305 w 3714110"/>
              <a:gd name="connsiteY11" fmla="*/ 102007 h 167864"/>
              <a:gd name="connsiteX12" fmla="*/ 444449 w 3714110"/>
              <a:gd name="connsiteY12" fmla="*/ 138438 h 167864"/>
              <a:gd name="connsiteX13" fmla="*/ 480879 w 3714110"/>
              <a:gd name="connsiteY13" fmla="*/ 105650 h 167864"/>
              <a:gd name="connsiteX14" fmla="*/ 510023 w 3714110"/>
              <a:gd name="connsiteY14" fmla="*/ 142081 h 167864"/>
              <a:gd name="connsiteX15" fmla="*/ 539168 w 3714110"/>
              <a:gd name="connsiteY15" fmla="*/ 105650 h 167864"/>
              <a:gd name="connsiteX16" fmla="*/ 561026 w 3714110"/>
              <a:gd name="connsiteY16" fmla="*/ 145724 h 167864"/>
              <a:gd name="connsiteX17" fmla="*/ 601099 w 3714110"/>
              <a:gd name="connsiteY17" fmla="*/ 105650 h 167864"/>
              <a:gd name="connsiteX18" fmla="*/ 644815 w 3714110"/>
              <a:gd name="connsiteY18" fmla="*/ 142081 h 167864"/>
              <a:gd name="connsiteX19" fmla="*/ 673960 w 3714110"/>
              <a:gd name="connsiteY19" fmla="*/ 102007 h 167864"/>
              <a:gd name="connsiteX20" fmla="*/ 703104 w 3714110"/>
              <a:gd name="connsiteY20" fmla="*/ 142081 h 167864"/>
              <a:gd name="connsiteX21" fmla="*/ 724962 w 3714110"/>
              <a:gd name="connsiteY21" fmla="*/ 94721 h 167864"/>
              <a:gd name="connsiteX22" fmla="*/ 779608 w 3714110"/>
              <a:gd name="connsiteY22" fmla="*/ 138438 h 167864"/>
              <a:gd name="connsiteX23" fmla="*/ 819681 w 3714110"/>
              <a:gd name="connsiteY23" fmla="*/ 102007 h 167864"/>
              <a:gd name="connsiteX24" fmla="*/ 867040 w 3714110"/>
              <a:gd name="connsiteY24" fmla="*/ 145724 h 167864"/>
              <a:gd name="connsiteX25" fmla="*/ 903470 w 3714110"/>
              <a:gd name="connsiteY25" fmla="*/ 94721 h 167864"/>
              <a:gd name="connsiteX26" fmla="*/ 958116 w 3714110"/>
              <a:gd name="connsiteY26" fmla="*/ 142081 h 167864"/>
              <a:gd name="connsiteX27" fmla="*/ 998189 w 3714110"/>
              <a:gd name="connsiteY27" fmla="*/ 72863 h 167864"/>
              <a:gd name="connsiteX28" fmla="*/ 1038263 w 3714110"/>
              <a:gd name="connsiteY28" fmla="*/ 153010 h 167864"/>
              <a:gd name="connsiteX29" fmla="*/ 1063764 w 3714110"/>
              <a:gd name="connsiteY29" fmla="*/ 80149 h 167864"/>
              <a:gd name="connsiteX30" fmla="*/ 1103837 w 3714110"/>
              <a:gd name="connsiteY30" fmla="*/ 145724 h 167864"/>
              <a:gd name="connsiteX31" fmla="*/ 1129338 w 3714110"/>
              <a:gd name="connsiteY31" fmla="*/ 69220 h 167864"/>
              <a:gd name="connsiteX32" fmla="*/ 1176698 w 3714110"/>
              <a:gd name="connsiteY32" fmla="*/ 134795 h 167864"/>
              <a:gd name="connsiteX33" fmla="*/ 1198556 w 3714110"/>
              <a:gd name="connsiteY33" fmla="*/ 65577 h 167864"/>
              <a:gd name="connsiteX34" fmla="*/ 1231343 w 3714110"/>
              <a:gd name="connsiteY34" fmla="*/ 149367 h 167864"/>
              <a:gd name="connsiteX35" fmla="*/ 1267773 w 3714110"/>
              <a:gd name="connsiteY35" fmla="*/ 61934 h 167864"/>
              <a:gd name="connsiteX36" fmla="*/ 1307847 w 3714110"/>
              <a:gd name="connsiteY36" fmla="*/ 127509 h 167864"/>
              <a:gd name="connsiteX37" fmla="*/ 1355206 w 3714110"/>
              <a:gd name="connsiteY37" fmla="*/ 65577 h 167864"/>
              <a:gd name="connsiteX38" fmla="*/ 1406208 w 3714110"/>
              <a:gd name="connsiteY38" fmla="*/ 142081 h 167864"/>
              <a:gd name="connsiteX39" fmla="*/ 1438996 w 3714110"/>
              <a:gd name="connsiteY39" fmla="*/ 51005 h 167864"/>
              <a:gd name="connsiteX40" fmla="*/ 1504570 w 3714110"/>
              <a:gd name="connsiteY40" fmla="*/ 138438 h 167864"/>
              <a:gd name="connsiteX41" fmla="*/ 1544643 w 3714110"/>
              <a:gd name="connsiteY41" fmla="*/ 40076 h 167864"/>
              <a:gd name="connsiteX42" fmla="*/ 1592003 w 3714110"/>
              <a:gd name="connsiteY42" fmla="*/ 149367 h 167864"/>
              <a:gd name="connsiteX43" fmla="*/ 1635719 w 3714110"/>
              <a:gd name="connsiteY43" fmla="*/ 32790 h 167864"/>
              <a:gd name="connsiteX44" fmla="*/ 1679435 w 3714110"/>
              <a:gd name="connsiteY44" fmla="*/ 138438 h 167864"/>
              <a:gd name="connsiteX45" fmla="*/ 1712223 w 3714110"/>
              <a:gd name="connsiteY45" fmla="*/ 18218 h 167864"/>
              <a:gd name="connsiteX46" fmla="*/ 1748653 w 3714110"/>
              <a:gd name="connsiteY46" fmla="*/ 123866 h 167864"/>
              <a:gd name="connsiteX47" fmla="*/ 1796012 w 3714110"/>
              <a:gd name="connsiteY47" fmla="*/ 18218 h 167864"/>
              <a:gd name="connsiteX48" fmla="*/ 1828800 w 3714110"/>
              <a:gd name="connsiteY48" fmla="*/ 123866 h 167864"/>
              <a:gd name="connsiteX49" fmla="*/ 1868873 w 3714110"/>
              <a:gd name="connsiteY49" fmla="*/ 7289 h 167864"/>
              <a:gd name="connsiteX50" fmla="*/ 1916232 w 3714110"/>
              <a:gd name="connsiteY50" fmla="*/ 123866 h 167864"/>
              <a:gd name="connsiteX51" fmla="*/ 1959949 w 3714110"/>
              <a:gd name="connsiteY51" fmla="*/ 3646 h 167864"/>
              <a:gd name="connsiteX52" fmla="*/ 2003665 w 3714110"/>
              <a:gd name="connsiteY52" fmla="*/ 123866 h 167864"/>
              <a:gd name="connsiteX53" fmla="*/ 2043738 w 3714110"/>
              <a:gd name="connsiteY53" fmla="*/ 3 h 167864"/>
              <a:gd name="connsiteX54" fmla="*/ 2087455 w 3714110"/>
              <a:gd name="connsiteY54" fmla="*/ 120223 h 167864"/>
              <a:gd name="connsiteX55" fmla="*/ 2131171 w 3714110"/>
              <a:gd name="connsiteY55" fmla="*/ 14575 h 167864"/>
              <a:gd name="connsiteX56" fmla="*/ 2167601 w 3714110"/>
              <a:gd name="connsiteY56" fmla="*/ 123866 h 167864"/>
              <a:gd name="connsiteX57" fmla="*/ 2214961 w 3714110"/>
              <a:gd name="connsiteY57" fmla="*/ 25504 h 167864"/>
              <a:gd name="connsiteX58" fmla="*/ 2280535 w 3714110"/>
              <a:gd name="connsiteY58" fmla="*/ 138438 h 167864"/>
              <a:gd name="connsiteX59" fmla="*/ 2329671 w 3714110"/>
              <a:gd name="connsiteY59" fmla="*/ 27633 h 167864"/>
              <a:gd name="connsiteX60" fmla="*/ 2380675 w 3714110"/>
              <a:gd name="connsiteY60" fmla="*/ 158694 h 167864"/>
              <a:gd name="connsiteX61" fmla="*/ 2428033 w 3714110"/>
              <a:gd name="connsiteY61" fmla="*/ 58818 h 167864"/>
              <a:gd name="connsiteX62" fmla="*/ 2466329 w 3714110"/>
              <a:gd name="connsiteY62" fmla="*/ 167846 h 167864"/>
              <a:gd name="connsiteX63" fmla="*/ 2515379 w 3714110"/>
              <a:gd name="connsiteY63" fmla="*/ 68145 h 167864"/>
              <a:gd name="connsiteX64" fmla="*/ 2571889 w 3714110"/>
              <a:gd name="connsiteY64" fmla="*/ 155051 h 167864"/>
              <a:gd name="connsiteX65" fmla="*/ 2615518 w 3714110"/>
              <a:gd name="connsiteY65" fmla="*/ 57127 h 167864"/>
              <a:gd name="connsiteX66" fmla="*/ 2670339 w 3714110"/>
              <a:gd name="connsiteY66" fmla="*/ 155051 h 167864"/>
              <a:gd name="connsiteX67" fmla="*/ 2726762 w 3714110"/>
              <a:gd name="connsiteY67" fmla="*/ 57128 h 167864"/>
              <a:gd name="connsiteX68" fmla="*/ 2768613 w 3714110"/>
              <a:gd name="connsiteY68" fmla="*/ 147765 h 167864"/>
              <a:gd name="connsiteX69" fmla="*/ 2812329 w 3714110"/>
              <a:gd name="connsiteY69" fmla="*/ 55087 h 167864"/>
              <a:gd name="connsiteX70" fmla="*/ 2850624 w 3714110"/>
              <a:gd name="connsiteY70" fmla="*/ 158694 h 167864"/>
              <a:gd name="connsiteX71" fmla="*/ 2903493 w 3714110"/>
              <a:gd name="connsiteY71" fmla="*/ 73653 h 167864"/>
              <a:gd name="connsiteX72" fmla="*/ 2939835 w 3714110"/>
              <a:gd name="connsiteY72" fmla="*/ 164203 h 167864"/>
              <a:gd name="connsiteX73" fmla="*/ 2988973 w 3714110"/>
              <a:gd name="connsiteY73" fmla="*/ 66278 h 167864"/>
              <a:gd name="connsiteX74" fmla="*/ 3036420 w 3714110"/>
              <a:gd name="connsiteY74" fmla="*/ 145987 h 167864"/>
              <a:gd name="connsiteX75" fmla="*/ 3092842 w 3714110"/>
              <a:gd name="connsiteY75" fmla="*/ 66279 h 167864"/>
              <a:gd name="connsiteX76" fmla="*/ 3143845 w 3714110"/>
              <a:gd name="connsiteY76" fmla="*/ 155052 h 167864"/>
              <a:gd name="connsiteX77" fmla="*/ 3205775 w 3714110"/>
              <a:gd name="connsiteY77" fmla="*/ 55437 h 167864"/>
              <a:gd name="connsiteX78" fmla="*/ 3260421 w 3714110"/>
              <a:gd name="connsiteY78" fmla="*/ 160822 h 167864"/>
              <a:gd name="connsiteX79" fmla="*/ 3325996 w 3714110"/>
              <a:gd name="connsiteY79" fmla="*/ 46287 h 167864"/>
              <a:gd name="connsiteX80" fmla="*/ 3402588 w 3714110"/>
              <a:gd name="connsiteY80" fmla="*/ 155139 h 167864"/>
              <a:gd name="connsiteX81" fmla="*/ 3469851 w 3714110"/>
              <a:gd name="connsiteY81" fmla="*/ 59081 h 167864"/>
              <a:gd name="connsiteX82" fmla="*/ 3553818 w 3714110"/>
              <a:gd name="connsiteY82" fmla="*/ 147765 h 167864"/>
              <a:gd name="connsiteX83" fmla="*/ 3603042 w 3714110"/>
              <a:gd name="connsiteY83" fmla="*/ 46374 h 167864"/>
              <a:gd name="connsiteX84" fmla="*/ 3659377 w 3714110"/>
              <a:gd name="connsiteY84" fmla="*/ 155051 h 167864"/>
              <a:gd name="connsiteX85" fmla="*/ 3714110 w 3714110"/>
              <a:gd name="connsiteY85" fmla="*/ 50017 h 167864"/>
              <a:gd name="connsiteX0" fmla="*/ 0 w 3659377"/>
              <a:gd name="connsiteY0" fmla="*/ 142081 h 167864"/>
              <a:gd name="connsiteX1" fmla="*/ 43716 w 3659377"/>
              <a:gd name="connsiteY1" fmla="*/ 109293 h 167864"/>
              <a:gd name="connsiteX2" fmla="*/ 65574 w 3659377"/>
              <a:gd name="connsiteY2" fmla="*/ 149367 h 167864"/>
              <a:gd name="connsiteX3" fmla="*/ 94718 w 3659377"/>
              <a:gd name="connsiteY3" fmla="*/ 112936 h 167864"/>
              <a:gd name="connsiteX4" fmla="*/ 138435 w 3659377"/>
              <a:gd name="connsiteY4" fmla="*/ 142081 h 167864"/>
              <a:gd name="connsiteX5" fmla="*/ 167579 w 3659377"/>
              <a:gd name="connsiteY5" fmla="*/ 116580 h 167864"/>
              <a:gd name="connsiteX6" fmla="*/ 204009 w 3659377"/>
              <a:gd name="connsiteY6" fmla="*/ 160296 h 167864"/>
              <a:gd name="connsiteX7" fmla="*/ 240439 w 3659377"/>
              <a:gd name="connsiteY7" fmla="*/ 116580 h 167864"/>
              <a:gd name="connsiteX8" fmla="*/ 291442 w 3659377"/>
              <a:gd name="connsiteY8" fmla="*/ 145724 h 167864"/>
              <a:gd name="connsiteX9" fmla="*/ 331515 w 3659377"/>
              <a:gd name="connsiteY9" fmla="*/ 105650 h 167864"/>
              <a:gd name="connsiteX10" fmla="*/ 371588 w 3659377"/>
              <a:gd name="connsiteY10" fmla="*/ 145724 h 167864"/>
              <a:gd name="connsiteX11" fmla="*/ 415305 w 3659377"/>
              <a:gd name="connsiteY11" fmla="*/ 102007 h 167864"/>
              <a:gd name="connsiteX12" fmla="*/ 444449 w 3659377"/>
              <a:gd name="connsiteY12" fmla="*/ 138438 h 167864"/>
              <a:gd name="connsiteX13" fmla="*/ 480879 w 3659377"/>
              <a:gd name="connsiteY13" fmla="*/ 105650 h 167864"/>
              <a:gd name="connsiteX14" fmla="*/ 510023 w 3659377"/>
              <a:gd name="connsiteY14" fmla="*/ 142081 h 167864"/>
              <a:gd name="connsiteX15" fmla="*/ 539168 w 3659377"/>
              <a:gd name="connsiteY15" fmla="*/ 105650 h 167864"/>
              <a:gd name="connsiteX16" fmla="*/ 561026 w 3659377"/>
              <a:gd name="connsiteY16" fmla="*/ 145724 h 167864"/>
              <a:gd name="connsiteX17" fmla="*/ 601099 w 3659377"/>
              <a:gd name="connsiteY17" fmla="*/ 105650 h 167864"/>
              <a:gd name="connsiteX18" fmla="*/ 644815 w 3659377"/>
              <a:gd name="connsiteY18" fmla="*/ 142081 h 167864"/>
              <a:gd name="connsiteX19" fmla="*/ 673960 w 3659377"/>
              <a:gd name="connsiteY19" fmla="*/ 102007 h 167864"/>
              <a:gd name="connsiteX20" fmla="*/ 703104 w 3659377"/>
              <a:gd name="connsiteY20" fmla="*/ 142081 h 167864"/>
              <a:gd name="connsiteX21" fmla="*/ 724962 w 3659377"/>
              <a:gd name="connsiteY21" fmla="*/ 94721 h 167864"/>
              <a:gd name="connsiteX22" fmla="*/ 779608 w 3659377"/>
              <a:gd name="connsiteY22" fmla="*/ 138438 h 167864"/>
              <a:gd name="connsiteX23" fmla="*/ 819681 w 3659377"/>
              <a:gd name="connsiteY23" fmla="*/ 102007 h 167864"/>
              <a:gd name="connsiteX24" fmla="*/ 867040 w 3659377"/>
              <a:gd name="connsiteY24" fmla="*/ 145724 h 167864"/>
              <a:gd name="connsiteX25" fmla="*/ 903470 w 3659377"/>
              <a:gd name="connsiteY25" fmla="*/ 94721 h 167864"/>
              <a:gd name="connsiteX26" fmla="*/ 958116 w 3659377"/>
              <a:gd name="connsiteY26" fmla="*/ 142081 h 167864"/>
              <a:gd name="connsiteX27" fmla="*/ 998189 w 3659377"/>
              <a:gd name="connsiteY27" fmla="*/ 72863 h 167864"/>
              <a:gd name="connsiteX28" fmla="*/ 1038263 w 3659377"/>
              <a:gd name="connsiteY28" fmla="*/ 153010 h 167864"/>
              <a:gd name="connsiteX29" fmla="*/ 1063764 w 3659377"/>
              <a:gd name="connsiteY29" fmla="*/ 80149 h 167864"/>
              <a:gd name="connsiteX30" fmla="*/ 1103837 w 3659377"/>
              <a:gd name="connsiteY30" fmla="*/ 145724 h 167864"/>
              <a:gd name="connsiteX31" fmla="*/ 1129338 w 3659377"/>
              <a:gd name="connsiteY31" fmla="*/ 69220 h 167864"/>
              <a:gd name="connsiteX32" fmla="*/ 1176698 w 3659377"/>
              <a:gd name="connsiteY32" fmla="*/ 134795 h 167864"/>
              <a:gd name="connsiteX33" fmla="*/ 1198556 w 3659377"/>
              <a:gd name="connsiteY33" fmla="*/ 65577 h 167864"/>
              <a:gd name="connsiteX34" fmla="*/ 1231343 w 3659377"/>
              <a:gd name="connsiteY34" fmla="*/ 149367 h 167864"/>
              <a:gd name="connsiteX35" fmla="*/ 1267773 w 3659377"/>
              <a:gd name="connsiteY35" fmla="*/ 61934 h 167864"/>
              <a:gd name="connsiteX36" fmla="*/ 1307847 w 3659377"/>
              <a:gd name="connsiteY36" fmla="*/ 127509 h 167864"/>
              <a:gd name="connsiteX37" fmla="*/ 1355206 w 3659377"/>
              <a:gd name="connsiteY37" fmla="*/ 65577 h 167864"/>
              <a:gd name="connsiteX38" fmla="*/ 1406208 w 3659377"/>
              <a:gd name="connsiteY38" fmla="*/ 142081 h 167864"/>
              <a:gd name="connsiteX39" fmla="*/ 1438996 w 3659377"/>
              <a:gd name="connsiteY39" fmla="*/ 51005 h 167864"/>
              <a:gd name="connsiteX40" fmla="*/ 1504570 w 3659377"/>
              <a:gd name="connsiteY40" fmla="*/ 138438 h 167864"/>
              <a:gd name="connsiteX41" fmla="*/ 1544643 w 3659377"/>
              <a:gd name="connsiteY41" fmla="*/ 40076 h 167864"/>
              <a:gd name="connsiteX42" fmla="*/ 1592003 w 3659377"/>
              <a:gd name="connsiteY42" fmla="*/ 149367 h 167864"/>
              <a:gd name="connsiteX43" fmla="*/ 1635719 w 3659377"/>
              <a:gd name="connsiteY43" fmla="*/ 32790 h 167864"/>
              <a:gd name="connsiteX44" fmla="*/ 1679435 w 3659377"/>
              <a:gd name="connsiteY44" fmla="*/ 138438 h 167864"/>
              <a:gd name="connsiteX45" fmla="*/ 1712223 w 3659377"/>
              <a:gd name="connsiteY45" fmla="*/ 18218 h 167864"/>
              <a:gd name="connsiteX46" fmla="*/ 1748653 w 3659377"/>
              <a:gd name="connsiteY46" fmla="*/ 123866 h 167864"/>
              <a:gd name="connsiteX47" fmla="*/ 1796012 w 3659377"/>
              <a:gd name="connsiteY47" fmla="*/ 18218 h 167864"/>
              <a:gd name="connsiteX48" fmla="*/ 1828800 w 3659377"/>
              <a:gd name="connsiteY48" fmla="*/ 123866 h 167864"/>
              <a:gd name="connsiteX49" fmla="*/ 1868873 w 3659377"/>
              <a:gd name="connsiteY49" fmla="*/ 7289 h 167864"/>
              <a:gd name="connsiteX50" fmla="*/ 1916232 w 3659377"/>
              <a:gd name="connsiteY50" fmla="*/ 123866 h 167864"/>
              <a:gd name="connsiteX51" fmla="*/ 1959949 w 3659377"/>
              <a:gd name="connsiteY51" fmla="*/ 3646 h 167864"/>
              <a:gd name="connsiteX52" fmla="*/ 2003665 w 3659377"/>
              <a:gd name="connsiteY52" fmla="*/ 123866 h 167864"/>
              <a:gd name="connsiteX53" fmla="*/ 2043738 w 3659377"/>
              <a:gd name="connsiteY53" fmla="*/ 3 h 167864"/>
              <a:gd name="connsiteX54" fmla="*/ 2087455 w 3659377"/>
              <a:gd name="connsiteY54" fmla="*/ 120223 h 167864"/>
              <a:gd name="connsiteX55" fmla="*/ 2131171 w 3659377"/>
              <a:gd name="connsiteY55" fmla="*/ 14575 h 167864"/>
              <a:gd name="connsiteX56" fmla="*/ 2167601 w 3659377"/>
              <a:gd name="connsiteY56" fmla="*/ 123866 h 167864"/>
              <a:gd name="connsiteX57" fmla="*/ 2214961 w 3659377"/>
              <a:gd name="connsiteY57" fmla="*/ 25504 h 167864"/>
              <a:gd name="connsiteX58" fmla="*/ 2280535 w 3659377"/>
              <a:gd name="connsiteY58" fmla="*/ 138438 h 167864"/>
              <a:gd name="connsiteX59" fmla="*/ 2329671 w 3659377"/>
              <a:gd name="connsiteY59" fmla="*/ 27633 h 167864"/>
              <a:gd name="connsiteX60" fmla="*/ 2380675 w 3659377"/>
              <a:gd name="connsiteY60" fmla="*/ 158694 h 167864"/>
              <a:gd name="connsiteX61" fmla="*/ 2428033 w 3659377"/>
              <a:gd name="connsiteY61" fmla="*/ 58818 h 167864"/>
              <a:gd name="connsiteX62" fmla="*/ 2466329 w 3659377"/>
              <a:gd name="connsiteY62" fmla="*/ 167846 h 167864"/>
              <a:gd name="connsiteX63" fmla="*/ 2515379 w 3659377"/>
              <a:gd name="connsiteY63" fmla="*/ 68145 h 167864"/>
              <a:gd name="connsiteX64" fmla="*/ 2571889 w 3659377"/>
              <a:gd name="connsiteY64" fmla="*/ 155051 h 167864"/>
              <a:gd name="connsiteX65" fmla="*/ 2615518 w 3659377"/>
              <a:gd name="connsiteY65" fmla="*/ 57127 h 167864"/>
              <a:gd name="connsiteX66" fmla="*/ 2670339 w 3659377"/>
              <a:gd name="connsiteY66" fmla="*/ 155051 h 167864"/>
              <a:gd name="connsiteX67" fmla="*/ 2726762 w 3659377"/>
              <a:gd name="connsiteY67" fmla="*/ 57128 h 167864"/>
              <a:gd name="connsiteX68" fmla="*/ 2768613 w 3659377"/>
              <a:gd name="connsiteY68" fmla="*/ 147765 h 167864"/>
              <a:gd name="connsiteX69" fmla="*/ 2812329 w 3659377"/>
              <a:gd name="connsiteY69" fmla="*/ 55087 h 167864"/>
              <a:gd name="connsiteX70" fmla="*/ 2850624 w 3659377"/>
              <a:gd name="connsiteY70" fmla="*/ 158694 h 167864"/>
              <a:gd name="connsiteX71" fmla="*/ 2903493 w 3659377"/>
              <a:gd name="connsiteY71" fmla="*/ 73653 h 167864"/>
              <a:gd name="connsiteX72" fmla="*/ 2939835 w 3659377"/>
              <a:gd name="connsiteY72" fmla="*/ 164203 h 167864"/>
              <a:gd name="connsiteX73" fmla="*/ 2988973 w 3659377"/>
              <a:gd name="connsiteY73" fmla="*/ 66278 h 167864"/>
              <a:gd name="connsiteX74" fmla="*/ 3036420 w 3659377"/>
              <a:gd name="connsiteY74" fmla="*/ 145987 h 167864"/>
              <a:gd name="connsiteX75" fmla="*/ 3092842 w 3659377"/>
              <a:gd name="connsiteY75" fmla="*/ 66279 h 167864"/>
              <a:gd name="connsiteX76" fmla="*/ 3143845 w 3659377"/>
              <a:gd name="connsiteY76" fmla="*/ 155052 h 167864"/>
              <a:gd name="connsiteX77" fmla="*/ 3205775 w 3659377"/>
              <a:gd name="connsiteY77" fmla="*/ 55437 h 167864"/>
              <a:gd name="connsiteX78" fmla="*/ 3260421 w 3659377"/>
              <a:gd name="connsiteY78" fmla="*/ 160822 h 167864"/>
              <a:gd name="connsiteX79" fmla="*/ 3325996 w 3659377"/>
              <a:gd name="connsiteY79" fmla="*/ 46287 h 167864"/>
              <a:gd name="connsiteX80" fmla="*/ 3402588 w 3659377"/>
              <a:gd name="connsiteY80" fmla="*/ 155139 h 167864"/>
              <a:gd name="connsiteX81" fmla="*/ 3469851 w 3659377"/>
              <a:gd name="connsiteY81" fmla="*/ 59081 h 167864"/>
              <a:gd name="connsiteX82" fmla="*/ 3553818 w 3659377"/>
              <a:gd name="connsiteY82" fmla="*/ 147765 h 167864"/>
              <a:gd name="connsiteX83" fmla="*/ 3603042 w 3659377"/>
              <a:gd name="connsiteY83" fmla="*/ 46374 h 167864"/>
              <a:gd name="connsiteX84" fmla="*/ 3659377 w 3659377"/>
              <a:gd name="connsiteY84" fmla="*/ 155051 h 167864"/>
              <a:gd name="connsiteX0" fmla="*/ 0 w 3603042"/>
              <a:gd name="connsiteY0" fmla="*/ 142081 h 167864"/>
              <a:gd name="connsiteX1" fmla="*/ 43716 w 3603042"/>
              <a:gd name="connsiteY1" fmla="*/ 109293 h 167864"/>
              <a:gd name="connsiteX2" fmla="*/ 65574 w 3603042"/>
              <a:gd name="connsiteY2" fmla="*/ 149367 h 167864"/>
              <a:gd name="connsiteX3" fmla="*/ 94718 w 3603042"/>
              <a:gd name="connsiteY3" fmla="*/ 112936 h 167864"/>
              <a:gd name="connsiteX4" fmla="*/ 138435 w 3603042"/>
              <a:gd name="connsiteY4" fmla="*/ 142081 h 167864"/>
              <a:gd name="connsiteX5" fmla="*/ 167579 w 3603042"/>
              <a:gd name="connsiteY5" fmla="*/ 116580 h 167864"/>
              <a:gd name="connsiteX6" fmla="*/ 204009 w 3603042"/>
              <a:gd name="connsiteY6" fmla="*/ 160296 h 167864"/>
              <a:gd name="connsiteX7" fmla="*/ 240439 w 3603042"/>
              <a:gd name="connsiteY7" fmla="*/ 116580 h 167864"/>
              <a:gd name="connsiteX8" fmla="*/ 291442 w 3603042"/>
              <a:gd name="connsiteY8" fmla="*/ 145724 h 167864"/>
              <a:gd name="connsiteX9" fmla="*/ 331515 w 3603042"/>
              <a:gd name="connsiteY9" fmla="*/ 105650 h 167864"/>
              <a:gd name="connsiteX10" fmla="*/ 371588 w 3603042"/>
              <a:gd name="connsiteY10" fmla="*/ 145724 h 167864"/>
              <a:gd name="connsiteX11" fmla="*/ 415305 w 3603042"/>
              <a:gd name="connsiteY11" fmla="*/ 102007 h 167864"/>
              <a:gd name="connsiteX12" fmla="*/ 444449 w 3603042"/>
              <a:gd name="connsiteY12" fmla="*/ 138438 h 167864"/>
              <a:gd name="connsiteX13" fmla="*/ 480879 w 3603042"/>
              <a:gd name="connsiteY13" fmla="*/ 105650 h 167864"/>
              <a:gd name="connsiteX14" fmla="*/ 510023 w 3603042"/>
              <a:gd name="connsiteY14" fmla="*/ 142081 h 167864"/>
              <a:gd name="connsiteX15" fmla="*/ 539168 w 3603042"/>
              <a:gd name="connsiteY15" fmla="*/ 105650 h 167864"/>
              <a:gd name="connsiteX16" fmla="*/ 561026 w 3603042"/>
              <a:gd name="connsiteY16" fmla="*/ 145724 h 167864"/>
              <a:gd name="connsiteX17" fmla="*/ 601099 w 3603042"/>
              <a:gd name="connsiteY17" fmla="*/ 105650 h 167864"/>
              <a:gd name="connsiteX18" fmla="*/ 644815 w 3603042"/>
              <a:gd name="connsiteY18" fmla="*/ 142081 h 167864"/>
              <a:gd name="connsiteX19" fmla="*/ 673960 w 3603042"/>
              <a:gd name="connsiteY19" fmla="*/ 102007 h 167864"/>
              <a:gd name="connsiteX20" fmla="*/ 703104 w 3603042"/>
              <a:gd name="connsiteY20" fmla="*/ 142081 h 167864"/>
              <a:gd name="connsiteX21" fmla="*/ 724962 w 3603042"/>
              <a:gd name="connsiteY21" fmla="*/ 94721 h 167864"/>
              <a:gd name="connsiteX22" fmla="*/ 779608 w 3603042"/>
              <a:gd name="connsiteY22" fmla="*/ 138438 h 167864"/>
              <a:gd name="connsiteX23" fmla="*/ 819681 w 3603042"/>
              <a:gd name="connsiteY23" fmla="*/ 102007 h 167864"/>
              <a:gd name="connsiteX24" fmla="*/ 867040 w 3603042"/>
              <a:gd name="connsiteY24" fmla="*/ 145724 h 167864"/>
              <a:gd name="connsiteX25" fmla="*/ 903470 w 3603042"/>
              <a:gd name="connsiteY25" fmla="*/ 94721 h 167864"/>
              <a:gd name="connsiteX26" fmla="*/ 958116 w 3603042"/>
              <a:gd name="connsiteY26" fmla="*/ 142081 h 167864"/>
              <a:gd name="connsiteX27" fmla="*/ 998189 w 3603042"/>
              <a:gd name="connsiteY27" fmla="*/ 72863 h 167864"/>
              <a:gd name="connsiteX28" fmla="*/ 1038263 w 3603042"/>
              <a:gd name="connsiteY28" fmla="*/ 153010 h 167864"/>
              <a:gd name="connsiteX29" fmla="*/ 1063764 w 3603042"/>
              <a:gd name="connsiteY29" fmla="*/ 80149 h 167864"/>
              <a:gd name="connsiteX30" fmla="*/ 1103837 w 3603042"/>
              <a:gd name="connsiteY30" fmla="*/ 145724 h 167864"/>
              <a:gd name="connsiteX31" fmla="*/ 1129338 w 3603042"/>
              <a:gd name="connsiteY31" fmla="*/ 69220 h 167864"/>
              <a:gd name="connsiteX32" fmla="*/ 1176698 w 3603042"/>
              <a:gd name="connsiteY32" fmla="*/ 134795 h 167864"/>
              <a:gd name="connsiteX33" fmla="*/ 1198556 w 3603042"/>
              <a:gd name="connsiteY33" fmla="*/ 65577 h 167864"/>
              <a:gd name="connsiteX34" fmla="*/ 1231343 w 3603042"/>
              <a:gd name="connsiteY34" fmla="*/ 149367 h 167864"/>
              <a:gd name="connsiteX35" fmla="*/ 1267773 w 3603042"/>
              <a:gd name="connsiteY35" fmla="*/ 61934 h 167864"/>
              <a:gd name="connsiteX36" fmla="*/ 1307847 w 3603042"/>
              <a:gd name="connsiteY36" fmla="*/ 127509 h 167864"/>
              <a:gd name="connsiteX37" fmla="*/ 1355206 w 3603042"/>
              <a:gd name="connsiteY37" fmla="*/ 65577 h 167864"/>
              <a:gd name="connsiteX38" fmla="*/ 1406208 w 3603042"/>
              <a:gd name="connsiteY38" fmla="*/ 142081 h 167864"/>
              <a:gd name="connsiteX39" fmla="*/ 1438996 w 3603042"/>
              <a:gd name="connsiteY39" fmla="*/ 51005 h 167864"/>
              <a:gd name="connsiteX40" fmla="*/ 1504570 w 3603042"/>
              <a:gd name="connsiteY40" fmla="*/ 138438 h 167864"/>
              <a:gd name="connsiteX41" fmla="*/ 1544643 w 3603042"/>
              <a:gd name="connsiteY41" fmla="*/ 40076 h 167864"/>
              <a:gd name="connsiteX42" fmla="*/ 1592003 w 3603042"/>
              <a:gd name="connsiteY42" fmla="*/ 149367 h 167864"/>
              <a:gd name="connsiteX43" fmla="*/ 1635719 w 3603042"/>
              <a:gd name="connsiteY43" fmla="*/ 32790 h 167864"/>
              <a:gd name="connsiteX44" fmla="*/ 1679435 w 3603042"/>
              <a:gd name="connsiteY44" fmla="*/ 138438 h 167864"/>
              <a:gd name="connsiteX45" fmla="*/ 1712223 w 3603042"/>
              <a:gd name="connsiteY45" fmla="*/ 18218 h 167864"/>
              <a:gd name="connsiteX46" fmla="*/ 1748653 w 3603042"/>
              <a:gd name="connsiteY46" fmla="*/ 123866 h 167864"/>
              <a:gd name="connsiteX47" fmla="*/ 1796012 w 3603042"/>
              <a:gd name="connsiteY47" fmla="*/ 18218 h 167864"/>
              <a:gd name="connsiteX48" fmla="*/ 1828800 w 3603042"/>
              <a:gd name="connsiteY48" fmla="*/ 123866 h 167864"/>
              <a:gd name="connsiteX49" fmla="*/ 1868873 w 3603042"/>
              <a:gd name="connsiteY49" fmla="*/ 7289 h 167864"/>
              <a:gd name="connsiteX50" fmla="*/ 1916232 w 3603042"/>
              <a:gd name="connsiteY50" fmla="*/ 123866 h 167864"/>
              <a:gd name="connsiteX51" fmla="*/ 1959949 w 3603042"/>
              <a:gd name="connsiteY51" fmla="*/ 3646 h 167864"/>
              <a:gd name="connsiteX52" fmla="*/ 2003665 w 3603042"/>
              <a:gd name="connsiteY52" fmla="*/ 123866 h 167864"/>
              <a:gd name="connsiteX53" fmla="*/ 2043738 w 3603042"/>
              <a:gd name="connsiteY53" fmla="*/ 3 h 167864"/>
              <a:gd name="connsiteX54" fmla="*/ 2087455 w 3603042"/>
              <a:gd name="connsiteY54" fmla="*/ 120223 h 167864"/>
              <a:gd name="connsiteX55" fmla="*/ 2131171 w 3603042"/>
              <a:gd name="connsiteY55" fmla="*/ 14575 h 167864"/>
              <a:gd name="connsiteX56" fmla="*/ 2167601 w 3603042"/>
              <a:gd name="connsiteY56" fmla="*/ 123866 h 167864"/>
              <a:gd name="connsiteX57" fmla="*/ 2214961 w 3603042"/>
              <a:gd name="connsiteY57" fmla="*/ 25504 h 167864"/>
              <a:gd name="connsiteX58" fmla="*/ 2280535 w 3603042"/>
              <a:gd name="connsiteY58" fmla="*/ 138438 h 167864"/>
              <a:gd name="connsiteX59" fmla="*/ 2329671 w 3603042"/>
              <a:gd name="connsiteY59" fmla="*/ 27633 h 167864"/>
              <a:gd name="connsiteX60" fmla="*/ 2380675 w 3603042"/>
              <a:gd name="connsiteY60" fmla="*/ 158694 h 167864"/>
              <a:gd name="connsiteX61" fmla="*/ 2428033 w 3603042"/>
              <a:gd name="connsiteY61" fmla="*/ 58818 h 167864"/>
              <a:gd name="connsiteX62" fmla="*/ 2466329 w 3603042"/>
              <a:gd name="connsiteY62" fmla="*/ 167846 h 167864"/>
              <a:gd name="connsiteX63" fmla="*/ 2515379 w 3603042"/>
              <a:gd name="connsiteY63" fmla="*/ 68145 h 167864"/>
              <a:gd name="connsiteX64" fmla="*/ 2571889 w 3603042"/>
              <a:gd name="connsiteY64" fmla="*/ 155051 h 167864"/>
              <a:gd name="connsiteX65" fmla="*/ 2615518 w 3603042"/>
              <a:gd name="connsiteY65" fmla="*/ 57127 h 167864"/>
              <a:gd name="connsiteX66" fmla="*/ 2670339 w 3603042"/>
              <a:gd name="connsiteY66" fmla="*/ 155051 h 167864"/>
              <a:gd name="connsiteX67" fmla="*/ 2726762 w 3603042"/>
              <a:gd name="connsiteY67" fmla="*/ 57128 h 167864"/>
              <a:gd name="connsiteX68" fmla="*/ 2768613 w 3603042"/>
              <a:gd name="connsiteY68" fmla="*/ 147765 h 167864"/>
              <a:gd name="connsiteX69" fmla="*/ 2812329 w 3603042"/>
              <a:gd name="connsiteY69" fmla="*/ 55087 h 167864"/>
              <a:gd name="connsiteX70" fmla="*/ 2850624 w 3603042"/>
              <a:gd name="connsiteY70" fmla="*/ 158694 h 167864"/>
              <a:gd name="connsiteX71" fmla="*/ 2903493 w 3603042"/>
              <a:gd name="connsiteY71" fmla="*/ 73653 h 167864"/>
              <a:gd name="connsiteX72" fmla="*/ 2939835 w 3603042"/>
              <a:gd name="connsiteY72" fmla="*/ 164203 h 167864"/>
              <a:gd name="connsiteX73" fmla="*/ 2988973 w 3603042"/>
              <a:gd name="connsiteY73" fmla="*/ 66278 h 167864"/>
              <a:gd name="connsiteX74" fmla="*/ 3036420 w 3603042"/>
              <a:gd name="connsiteY74" fmla="*/ 145987 h 167864"/>
              <a:gd name="connsiteX75" fmla="*/ 3092842 w 3603042"/>
              <a:gd name="connsiteY75" fmla="*/ 66279 h 167864"/>
              <a:gd name="connsiteX76" fmla="*/ 3143845 w 3603042"/>
              <a:gd name="connsiteY76" fmla="*/ 155052 h 167864"/>
              <a:gd name="connsiteX77" fmla="*/ 3205775 w 3603042"/>
              <a:gd name="connsiteY77" fmla="*/ 55437 h 167864"/>
              <a:gd name="connsiteX78" fmla="*/ 3260421 w 3603042"/>
              <a:gd name="connsiteY78" fmla="*/ 160822 h 167864"/>
              <a:gd name="connsiteX79" fmla="*/ 3325996 w 3603042"/>
              <a:gd name="connsiteY79" fmla="*/ 46287 h 167864"/>
              <a:gd name="connsiteX80" fmla="*/ 3402588 w 3603042"/>
              <a:gd name="connsiteY80" fmla="*/ 155139 h 167864"/>
              <a:gd name="connsiteX81" fmla="*/ 3469851 w 3603042"/>
              <a:gd name="connsiteY81" fmla="*/ 59081 h 167864"/>
              <a:gd name="connsiteX82" fmla="*/ 3553818 w 3603042"/>
              <a:gd name="connsiteY82" fmla="*/ 147765 h 167864"/>
              <a:gd name="connsiteX83" fmla="*/ 3603042 w 3603042"/>
              <a:gd name="connsiteY83" fmla="*/ 46374 h 167864"/>
              <a:gd name="connsiteX0" fmla="*/ 0 w 3553818"/>
              <a:gd name="connsiteY0" fmla="*/ 142081 h 167864"/>
              <a:gd name="connsiteX1" fmla="*/ 43716 w 3553818"/>
              <a:gd name="connsiteY1" fmla="*/ 109293 h 167864"/>
              <a:gd name="connsiteX2" fmla="*/ 65574 w 3553818"/>
              <a:gd name="connsiteY2" fmla="*/ 149367 h 167864"/>
              <a:gd name="connsiteX3" fmla="*/ 94718 w 3553818"/>
              <a:gd name="connsiteY3" fmla="*/ 112936 h 167864"/>
              <a:gd name="connsiteX4" fmla="*/ 138435 w 3553818"/>
              <a:gd name="connsiteY4" fmla="*/ 142081 h 167864"/>
              <a:gd name="connsiteX5" fmla="*/ 167579 w 3553818"/>
              <a:gd name="connsiteY5" fmla="*/ 116580 h 167864"/>
              <a:gd name="connsiteX6" fmla="*/ 204009 w 3553818"/>
              <a:gd name="connsiteY6" fmla="*/ 160296 h 167864"/>
              <a:gd name="connsiteX7" fmla="*/ 240439 w 3553818"/>
              <a:gd name="connsiteY7" fmla="*/ 116580 h 167864"/>
              <a:gd name="connsiteX8" fmla="*/ 291442 w 3553818"/>
              <a:gd name="connsiteY8" fmla="*/ 145724 h 167864"/>
              <a:gd name="connsiteX9" fmla="*/ 331515 w 3553818"/>
              <a:gd name="connsiteY9" fmla="*/ 105650 h 167864"/>
              <a:gd name="connsiteX10" fmla="*/ 371588 w 3553818"/>
              <a:gd name="connsiteY10" fmla="*/ 145724 h 167864"/>
              <a:gd name="connsiteX11" fmla="*/ 415305 w 3553818"/>
              <a:gd name="connsiteY11" fmla="*/ 102007 h 167864"/>
              <a:gd name="connsiteX12" fmla="*/ 444449 w 3553818"/>
              <a:gd name="connsiteY12" fmla="*/ 138438 h 167864"/>
              <a:gd name="connsiteX13" fmla="*/ 480879 w 3553818"/>
              <a:gd name="connsiteY13" fmla="*/ 105650 h 167864"/>
              <a:gd name="connsiteX14" fmla="*/ 510023 w 3553818"/>
              <a:gd name="connsiteY14" fmla="*/ 142081 h 167864"/>
              <a:gd name="connsiteX15" fmla="*/ 539168 w 3553818"/>
              <a:gd name="connsiteY15" fmla="*/ 105650 h 167864"/>
              <a:gd name="connsiteX16" fmla="*/ 561026 w 3553818"/>
              <a:gd name="connsiteY16" fmla="*/ 145724 h 167864"/>
              <a:gd name="connsiteX17" fmla="*/ 601099 w 3553818"/>
              <a:gd name="connsiteY17" fmla="*/ 105650 h 167864"/>
              <a:gd name="connsiteX18" fmla="*/ 644815 w 3553818"/>
              <a:gd name="connsiteY18" fmla="*/ 142081 h 167864"/>
              <a:gd name="connsiteX19" fmla="*/ 673960 w 3553818"/>
              <a:gd name="connsiteY19" fmla="*/ 102007 h 167864"/>
              <a:gd name="connsiteX20" fmla="*/ 703104 w 3553818"/>
              <a:gd name="connsiteY20" fmla="*/ 142081 h 167864"/>
              <a:gd name="connsiteX21" fmla="*/ 724962 w 3553818"/>
              <a:gd name="connsiteY21" fmla="*/ 94721 h 167864"/>
              <a:gd name="connsiteX22" fmla="*/ 779608 w 3553818"/>
              <a:gd name="connsiteY22" fmla="*/ 138438 h 167864"/>
              <a:gd name="connsiteX23" fmla="*/ 819681 w 3553818"/>
              <a:gd name="connsiteY23" fmla="*/ 102007 h 167864"/>
              <a:gd name="connsiteX24" fmla="*/ 867040 w 3553818"/>
              <a:gd name="connsiteY24" fmla="*/ 145724 h 167864"/>
              <a:gd name="connsiteX25" fmla="*/ 903470 w 3553818"/>
              <a:gd name="connsiteY25" fmla="*/ 94721 h 167864"/>
              <a:gd name="connsiteX26" fmla="*/ 958116 w 3553818"/>
              <a:gd name="connsiteY26" fmla="*/ 142081 h 167864"/>
              <a:gd name="connsiteX27" fmla="*/ 998189 w 3553818"/>
              <a:gd name="connsiteY27" fmla="*/ 72863 h 167864"/>
              <a:gd name="connsiteX28" fmla="*/ 1038263 w 3553818"/>
              <a:gd name="connsiteY28" fmla="*/ 153010 h 167864"/>
              <a:gd name="connsiteX29" fmla="*/ 1063764 w 3553818"/>
              <a:gd name="connsiteY29" fmla="*/ 80149 h 167864"/>
              <a:gd name="connsiteX30" fmla="*/ 1103837 w 3553818"/>
              <a:gd name="connsiteY30" fmla="*/ 145724 h 167864"/>
              <a:gd name="connsiteX31" fmla="*/ 1129338 w 3553818"/>
              <a:gd name="connsiteY31" fmla="*/ 69220 h 167864"/>
              <a:gd name="connsiteX32" fmla="*/ 1176698 w 3553818"/>
              <a:gd name="connsiteY32" fmla="*/ 134795 h 167864"/>
              <a:gd name="connsiteX33" fmla="*/ 1198556 w 3553818"/>
              <a:gd name="connsiteY33" fmla="*/ 65577 h 167864"/>
              <a:gd name="connsiteX34" fmla="*/ 1231343 w 3553818"/>
              <a:gd name="connsiteY34" fmla="*/ 149367 h 167864"/>
              <a:gd name="connsiteX35" fmla="*/ 1267773 w 3553818"/>
              <a:gd name="connsiteY35" fmla="*/ 61934 h 167864"/>
              <a:gd name="connsiteX36" fmla="*/ 1307847 w 3553818"/>
              <a:gd name="connsiteY36" fmla="*/ 127509 h 167864"/>
              <a:gd name="connsiteX37" fmla="*/ 1355206 w 3553818"/>
              <a:gd name="connsiteY37" fmla="*/ 65577 h 167864"/>
              <a:gd name="connsiteX38" fmla="*/ 1406208 w 3553818"/>
              <a:gd name="connsiteY38" fmla="*/ 142081 h 167864"/>
              <a:gd name="connsiteX39" fmla="*/ 1438996 w 3553818"/>
              <a:gd name="connsiteY39" fmla="*/ 51005 h 167864"/>
              <a:gd name="connsiteX40" fmla="*/ 1504570 w 3553818"/>
              <a:gd name="connsiteY40" fmla="*/ 138438 h 167864"/>
              <a:gd name="connsiteX41" fmla="*/ 1544643 w 3553818"/>
              <a:gd name="connsiteY41" fmla="*/ 40076 h 167864"/>
              <a:gd name="connsiteX42" fmla="*/ 1592003 w 3553818"/>
              <a:gd name="connsiteY42" fmla="*/ 149367 h 167864"/>
              <a:gd name="connsiteX43" fmla="*/ 1635719 w 3553818"/>
              <a:gd name="connsiteY43" fmla="*/ 32790 h 167864"/>
              <a:gd name="connsiteX44" fmla="*/ 1679435 w 3553818"/>
              <a:gd name="connsiteY44" fmla="*/ 138438 h 167864"/>
              <a:gd name="connsiteX45" fmla="*/ 1712223 w 3553818"/>
              <a:gd name="connsiteY45" fmla="*/ 18218 h 167864"/>
              <a:gd name="connsiteX46" fmla="*/ 1748653 w 3553818"/>
              <a:gd name="connsiteY46" fmla="*/ 123866 h 167864"/>
              <a:gd name="connsiteX47" fmla="*/ 1796012 w 3553818"/>
              <a:gd name="connsiteY47" fmla="*/ 18218 h 167864"/>
              <a:gd name="connsiteX48" fmla="*/ 1828800 w 3553818"/>
              <a:gd name="connsiteY48" fmla="*/ 123866 h 167864"/>
              <a:gd name="connsiteX49" fmla="*/ 1868873 w 3553818"/>
              <a:gd name="connsiteY49" fmla="*/ 7289 h 167864"/>
              <a:gd name="connsiteX50" fmla="*/ 1916232 w 3553818"/>
              <a:gd name="connsiteY50" fmla="*/ 123866 h 167864"/>
              <a:gd name="connsiteX51" fmla="*/ 1959949 w 3553818"/>
              <a:gd name="connsiteY51" fmla="*/ 3646 h 167864"/>
              <a:gd name="connsiteX52" fmla="*/ 2003665 w 3553818"/>
              <a:gd name="connsiteY52" fmla="*/ 123866 h 167864"/>
              <a:gd name="connsiteX53" fmla="*/ 2043738 w 3553818"/>
              <a:gd name="connsiteY53" fmla="*/ 3 h 167864"/>
              <a:gd name="connsiteX54" fmla="*/ 2087455 w 3553818"/>
              <a:gd name="connsiteY54" fmla="*/ 120223 h 167864"/>
              <a:gd name="connsiteX55" fmla="*/ 2131171 w 3553818"/>
              <a:gd name="connsiteY55" fmla="*/ 14575 h 167864"/>
              <a:gd name="connsiteX56" fmla="*/ 2167601 w 3553818"/>
              <a:gd name="connsiteY56" fmla="*/ 123866 h 167864"/>
              <a:gd name="connsiteX57" fmla="*/ 2214961 w 3553818"/>
              <a:gd name="connsiteY57" fmla="*/ 25504 h 167864"/>
              <a:gd name="connsiteX58" fmla="*/ 2280535 w 3553818"/>
              <a:gd name="connsiteY58" fmla="*/ 138438 h 167864"/>
              <a:gd name="connsiteX59" fmla="*/ 2329671 w 3553818"/>
              <a:gd name="connsiteY59" fmla="*/ 27633 h 167864"/>
              <a:gd name="connsiteX60" fmla="*/ 2380675 w 3553818"/>
              <a:gd name="connsiteY60" fmla="*/ 158694 h 167864"/>
              <a:gd name="connsiteX61" fmla="*/ 2428033 w 3553818"/>
              <a:gd name="connsiteY61" fmla="*/ 58818 h 167864"/>
              <a:gd name="connsiteX62" fmla="*/ 2466329 w 3553818"/>
              <a:gd name="connsiteY62" fmla="*/ 167846 h 167864"/>
              <a:gd name="connsiteX63" fmla="*/ 2515379 w 3553818"/>
              <a:gd name="connsiteY63" fmla="*/ 68145 h 167864"/>
              <a:gd name="connsiteX64" fmla="*/ 2571889 w 3553818"/>
              <a:gd name="connsiteY64" fmla="*/ 155051 h 167864"/>
              <a:gd name="connsiteX65" fmla="*/ 2615518 w 3553818"/>
              <a:gd name="connsiteY65" fmla="*/ 57127 h 167864"/>
              <a:gd name="connsiteX66" fmla="*/ 2670339 w 3553818"/>
              <a:gd name="connsiteY66" fmla="*/ 155051 h 167864"/>
              <a:gd name="connsiteX67" fmla="*/ 2726762 w 3553818"/>
              <a:gd name="connsiteY67" fmla="*/ 57128 h 167864"/>
              <a:gd name="connsiteX68" fmla="*/ 2768613 w 3553818"/>
              <a:gd name="connsiteY68" fmla="*/ 147765 h 167864"/>
              <a:gd name="connsiteX69" fmla="*/ 2812329 w 3553818"/>
              <a:gd name="connsiteY69" fmla="*/ 55087 h 167864"/>
              <a:gd name="connsiteX70" fmla="*/ 2850624 w 3553818"/>
              <a:gd name="connsiteY70" fmla="*/ 158694 h 167864"/>
              <a:gd name="connsiteX71" fmla="*/ 2903493 w 3553818"/>
              <a:gd name="connsiteY71" fmla="*/ 73653 h 167864"/>
              <a:gd name="connsiteX72" fmla="*/ 2939835 w 3553818"/>
              <a:gd name="connsiteY72" fmla="*/ 164203 h 167864"/>
              <a:gd name="connsiteX73" fmla="*/ 2988973 w 3553818"/>
              <a:gd name="connsiteY73" fmla="*/ 66278 h 167864"/>
              <a:gd name="connsiteX74" fmla="*/ 3036420 w 3553818"/>
              <a:gd name="connsiteY74" fmla="*/ 145987 h 167864"/>
              <a:gd name="connsiteX75" fmla="*/ 3092842 w 3553818"/>
              <a:gd name="connsiteY75" fmla="*/ 66279 h 167864"/>
              <a:gd name="connsiteX76" fmla="*/ 3143845 w 3553818"/>
              <a:gd name="connsiteY76" fmla="*/ 155052 h 167864"/>
              <a:gd name="connsiteX77" fmla="*/ 3205775 w 3553818"/>
              <a:gd name="connsiteY77" fmla="*/ 55437 h 167864"/>
              <a:gd name="connsiteX78" fmla="*/ 3260421 w 3553818"/>
              <a:gd name="connsiteY78" fmla="*/ 160822 h 167864"/>
              <a:gd name="connsiteX79" fmla="*/ 3325996 w 3553818"/>
              <a:gd name="connsiteY79" fmla="*/ 46287 h 167864"/>
              <a:gd name="connsiteX80" fmla="*/ 3402588 w 3553818"/>
              <a:gd name="connsiteY80" fmla="*/ 155139 h 167864"/>
              <a:gd name="connsiteX81" fmla="*/ 3469851 w 3553818"/>
              <a:gd name="connsiteY81" fmla="*/ 59081 h 167864"/>
              <a:gd name="connsiteX82" fmla="*/ 3553818 w 3553818"/>
              <a:gd name="connsiteY82" fmla="*/ 147765 h 167864"/>
              <a:gd name="connsiteX0" fmla="*/ 0 w 3469851"/>
              <a:gd name="connsiteY0" fmla="*/ 142081 h 167864"/>
              <a:gd name="connsiteX1" fmla="*/ 43716 w 3469851"/>
              <a:gd name="connsiteY1" fmla="*/ 109293 h 167864"/>
              <a:gd name="connsiteX2" fmla="*/ 65574 w 3469851"/>
              <a:gd name="connsiteY2" fmla="*/ 149367 h 167864"/>
              <a:gd name="connsiteX3" fmla="*/ 94718 w 3469851"/>
              <a:gd name="connsiteY3" fmla="*/ 112936 h 167864"/>
              <a:gd name="connsiteX4" fmla="*/ 138435 w 3469851"/>
              <a:gd name="connsiteY4" fmla="*/ 142081 h 167864"/>
              <a:gd name="connsiteX5" fmla="*/ 167579 w 3469851"/>
              <a:gd name="connsiteY5" fmla="*/ 116580 h 167864"/>
              <a:gd name="connsiteX6" fmla="*/ 204009 w 3469851"/>
              <a:gd name="connsiteY6" fmla="*/ 160296 h 167864"/>
              <a:gd name="connsiteX7" fmla="*/ 240439 w 3469851"/>
              <a:gd name="connsiteY7" fmla="*/ 116580 h 167864"/>
              <a:gd name="connsiteX8" fmla="*/ 291442 w 3469851"/>
              <a:gd name="connsiteY8" fmla="*/ 145724 h 167864"/>
              <a:gd name="connsiteX9" fmla="*/ 331515 w 3469851"/>
              <a:gd name="connsiteY9" fmla="*/ 105650 h 167864"/>
              <a:gd name="connsiteX10" fmla="*/ 371588 w 3469851"/>
              <a:gd name="connsiteY10" fmla="*/ 145724 h 167864"/>
              <a:gd name="connsiteX11" fmla="*/ 415305 w 3469851"/>
              <a:gd name="connsiteY11" fmla="*/ 102007 h 167864"/>
              <a:gd name="connsiteX12" fmla="*/ 444449 w 3469851"/>
              <a:gd name="connsiteY12" fmla="*/ 138438 h 167864"/>
              <a:gd name="connsiteX13" fmla="*/ 480879 w 3469851"/>
              <a:gd name="connsiteY13" fmla="*/ 105650 h 167864"/>
              <a:gd name="connsiteX14" fmla="*/ 510023 w 3469851"/>
              <a:gd name="connsiteY14" fmla="*/ 142081 h 167864"/>
              <a:gd name="connsiteX15" fmla="*/ 539168 w 3469851"/>
              <a:gd name="connsiteY15" fmla="*/ 105650 h 167864"/>
              <a:gd name="connsiteX16" fmla="*/ 561026 w 3469851"/>
              <a:gd name="connsiteY16" fmla="*/ 145724 h 167864"/>
              <a:gd name="connsiteX17" fmla="*/ 601099 w 3469851"/>
              <a:gd name="connsiteY17" fmla="*/ 105650 h 167864"/>
              <a:gd name="connsiteX18" fmla="*/ 644815 w 3469851"/>
              <a:gd name="connsiteY18" fmla="*/ 142081 h 167864"/>
              <a:gd name="connsiteX19" fmla="*/ 673960 w 3469851"/>
              <a:gd name="connsiteY19" fmla="*/ 102007 h 167864"/>
              <a:gd name="connsiteX20" fmla="*/ 703104 w 3469851"/>
              <a:gd name="connsiteY20" fmla="*/ 142081 h 167864"/>
              <a:gd name="connsiteX21" fmla="*/ 724962 w 3469851"/>
              <a:gd name="connsiteY21" fmla="*/ 94721 h 167864"/>
              <a:gd name="connsiteX22" fmla="*/ 779608 w 3469851"/>
              <a:gd name="connsiteY22" fmla="*/ 138438 h 167864"/>
              <a:gd name="connsiteX23" fmla="*/ 819681 w 3469851"/>
              <a:gd name="connsiteY23" fmla="*/ 102007 h 167864"/>
              <a:gd name="connsiteX24" fmla="*/ 867040 w 3469851"/>
              <a:gd name="connsiteY24" fmla="*/ 145724 h 167864"/>
              <a:gd name="connsiteX25" fmla="*/ 903470 w 3469851"/>
              <a:gd name="connsiteY25" fmla="*/ 94721 h 167864"/>
              <a:gd name="connsiteX26" fmla="*/ 958116 w 3469851"/>
              <a:gd name="connsiteY26" fmla="*/ 142081 h 167864"/>
              <a:gd name="connsiteX27" fmla="*/ 998189 w 3469851"/>
              <a:gd name="connsiteY27" fmla="*/ 72863 h 167864"/>
              <a:gd name="connsiteX28" fmla="*/ 1038263 w 3469851"/>
              <a:gd name="connsiteY28" fmla="*/ 153010 h 167864"/>
              <a:gd name="connsiteX29" fmla="*/ 1063764 w 3469851"/>
              <a:gd name="connsiteY29" fmla="*/ 80149 h 167864"/>
              <a:gd name="connsiteX30" fmla="*/ 1103837 w 3469851"/>
              <a:gd name="connsiteY30" fmla="*/ 145724 h 167864"/>
              <a:gd name="connsiteX31" fmla="*/ 1129338 w 3469851"/>
              <a:gd name="connsiteY31" fmla="*/ 69220 h 167864"/>
              <a:gd name="connsiteX32" fmla="*/ 1176698 w 3469851"/>
              <a:gd name="connsiteY32" fmla="*/ 134795 h 167864"/>
              <a:gd name="connsiteX33" fmla="*/ 1198556 w 3469851"/>
              <a:gd name="connsiteY33" fmla="*/ 65577 h 167864"/>
              <a:gd name="connsiteX34" fmla="*/ 1231343 w 3469851"/>
              <a:gd name="connsiteY34" fmla="*/ 149367 h 167864"/>
              <a:gd name="connsiteX35" fmla="*/ 1267773 w 3469851"/>
              <a:gd name="connsiteY35" fmla="*/ 61934 h 167864"/>
              <a:gd name="connsiteX36" fmla="*/ 1307847 w 3469851"/>
              <a:gd name="connsiteY36" fmla="*/ 127509 h 167864"/>
              <a:gd name="connsiteX37" fmla="*/ 1355206 w 3469851"/>
              <a:gd name="connsiteY37" fmla="*/ 65577 h 167864"/>
              <a:gd name="connsiteX38" fmla="*/ 1406208 w 3469851"/>
              <a:gd name="connsiteY38" fmla="*/ 142081 h 167864"/>
              <a:gd name="connsiteX39" fmla="*/ 1438996 w 3469851"/>
              <a:gd name="connsiteY39" fmla="*/ 51005 h 167864"/>
              <a:gd name="connsiteX40" fmla="*/ 1504570 w 3469851"/>
              <a:gd name="connsiteY40" fmla="*/ 138438 h 167864"/>
              <a:gd name="connsiteX41" fmla="*/ 1544643 w 3469851"/>
              <a:gd name="connsiteY41" fmla="*/ 40076 h 167864"/>
              <a:gd name="connsiteX42" fmla="*/ 1592003 w 3469851"/>
              <a:gd name="connsiteY42" fmla="*/ 149367 h 167864"/>
              <a:gd name="connsiteX43" fmla="*/ 1635719 w 3469851"/>
              <a:gd name="connsiteY43" fmla="*/ 32790 h 167864"/>
              <a:gd name="connsiteX44" fmla="*/ 1679435 w 3469851"/>
              <a:gd name="connsiteY44" fmla="*/ 138438 h 167864"/>
              <a:gd name="connsiteX45" fmla="*/ 1712223 w 3469851"/>
              <a:gd name="connsiteY45" fmla="*/ 18218 h 167864"/>
              <a:gd name="connsiteX46" fmla="*/ 1748653 w 3469851"/>
              <a:gd name="connsiteY46" fmla="*/ 123866 h 167864"/>
              <a:gd name="connsiteX47" fmla="*/ 1796012 w 3469851"/>
              <a:gd name="connsiteY47" fmla="*/ 18218 h 167864"/>
              <a:gd name="connsiteX48" fmla="*/ 1828800 w 3469851"/>
              <a:gd name="connsiteY48" fmla="*/ 123866 h 167864"/>
              <a:gd name="connsiteX49" fmla="*/ 1868873 w 3469851"/>
              <a:gd name="connsiteY49" fmla="*/ 7289 h 167864"/>
              <a:gd name="connsiteX50" fmla="*/ 1916232 w 3469851"/>
              <a:gd name="connsiteY50" fmla="*/ 123866 h 167864"/>
              <a:gd name="connsiteX51" fmla="*/ 1959949 w 3469851"/>
              <a:gd name="connsiteY51" fmla="*/ 3646 h 167864"/>
              <a:gd name="connsiteX52" fmla="*/ 2003665 w 3469851"/>
              <a:gd name="connsiteY52" fmla="*/ 123866 h 167864"/>
              <a:gd name="connsiteX53" fmla="*/ 2043738 w 3469851"/>
              <a:gd name="connsiteY53" fmla="*/ 3 h 167864"/>
              <a:gd name="connsiteX54" fmla="*/ 2087455 w 3469851"/>
              <a:gd name="connsiteY54" fmla="*/ 120223 h 167864"/>
              <a:gd name="connsiteX55" fmla="*/ 2131171 w 3469851"/>
              <a:gd name="connsiteY55" fmla="*/ 14575 h 167864"/>
              <a:gd name="connsiteX56" fmla="*/ 2167601 w 3469851"/>
              <a:gd name="connsiteY56" fmla="*/ 123866 h 167864"/>
              <a:gd name="connsiteX57" fmla="*/ 2214961 w 3469851"/>
              <a:gd name="connsiteY57" fmla="*/ 25504 h 167864"/>
              <a:gd name="connsiteX58" fmla="*/ 2280535 w 3469851"/>
              <a:gd name="connsiteY58" fmla="*/ 138438 h 167864"/>
              <a:gd name="connsiteX59" fmla="*/ 2329671 w 3469851"/>
              <a:gd name="connsiteY59" fmla="*/ 27633 h 167864"/>
              <a:gd name="connsiteX60" fmla="*/ 2380675 w 3469851"/>
              <a:gd name="connsiteY60" fmla="*/ 158694 h 167864"/>
              <a:gd name="connsiteX61" fmla="*/ 2428033 w 3469851"/>
              <a:gd name="connsiteY61" fmla="*/ 58818 h 167864"/>
              <a:gd name="connsiteX62" fmla="*/ 2466329 w 3469851"/>
              <a:gd name="connsiteY62" fmla="*/ 167846 h 167864"/>
              <a:gd name="connsiteX63" fmla="*/ 2515379 w 3469851"/>
              <a:gd name="connsiteY63" fmla="*/ 68145 h 167864"/>
              <a:gd name="connsiteX64" fmla="*/ 2571889 w 3469851"/>
              <a:gd name="connsiteY64" fmla="*/ 155051 h 167864"/>
              <a:gd name="connsiteX65" fmla="*/ 2615518 w 3469851"/>
              <a:gd name="connsiteY65" fmla="*/ 57127 h 167864"/>
              <a:gd name="connsiteX66" fmla="*/ 2670339 w 3469851"/>
              <a:gd name="connsiteY66" fmla="*/ 155051 h 167864"/>
              <a:gd name="connsiteX67" fmla="*/ 2726762 w 3469851"/>
              <a:gd name="connsiteY67" fmla="*/ 57128 h 167864"/>
              <a:gd name="connsiteX68" fmla="*/ 2768613 w 3469851"/>
              <a:gd name="connsiteY68" fmla="*/ 147765 h 167864"/>
              <a:gd name="connsiteX69" fmla="*/ 2812329 w 3469851"/>
              <a:gd name="connsiteY69" fmla="*/ 55087 h 167864"/>
              <a:gd name="connsiteX70" fmla="*/ 2850624 w 3469851"/>
              <a:gd name="connsiteY70" fmla="*/ 158694 h 167864"/>
              <a:gd name="connsiteX71" fmla="*/ 2903493 w 3469851"/>
              <a:gd name="connsiteY71" fmla="*/ 73653 h 167864"/>
              <a:gd name="connsiteX72" fmla="*/ 2939835 w 3469851"/>
              <a:gd name="connsiteY72" fmla="*/ 164203 h 167864"/>
              <a:gd name="connsiteX73" fmla="*/ 2988973 w 3469851"/>
              <a:gd name="connsiteY73" fmla="*/ 66278 h 167864"/>
              <a:gd name="connsiteX74" fmla="*/ 3036420 w 3469851"/>
              <a:gd name="connsiteY74" fmla="*/ 145987 h 167864"/>
              <a:gd name="connsiteX75" fmla="*/ 3092842 w 3469851"/>
              <a:gd name="connsiteY75" fmla="*/ 66279 h 167864"/>
              <a:gd name="connsiteX76" fmla="*/ 3143845 w 3469851"/>
              <a:gd name="connsiteY76" fmla="*/ 155052 h 167864"/>
              <a:gd name="connsiteX77" fmla="*/ 3205775 w 3469851"/>
              <a:gd name="connsiteY77" fmla="*/ 55437 h 167864"/>
              <a:gd name="connsiteX78" fmla="*/ 3260421 w 3469851"/>
              <a:gd name="connsiteY78" fmla="*/ 160822 h 167864"/>
              <a:gd name="connsiteX79" fmla="*/ 3325996 w 3469851"/>
              <a:gd name="connsiteY79" fmla="*/ 46287 h 167864"/>
              <a:gd name="connsiteX80" fmla="*/ 3402588 w 3469851"/>
              <a:gd name="connsiteY80" fmla="*/ 155139 h 167864"/>
              <a:gd name="connsiteX81" fmla="*/ 3469851 w 3469851"/>
              <a:gd name="connsiteY81" fmla="*/ 59081 h 167864"/>
              <a:gd name="connsiteX0" fmla="*/ 0 w 3402588"/>
              <a:gd name="connsiteY0" fmla="*/ 142081 h 167864"/>
              <a:gd name="connsiteX1" fmla="*/ 43716 w 3402588"/>
              <a:gd name="connsiteY1" fmla="*/ 109293 h 167864"/>
              <a:gd name="connsiteX2" fmla="*/ 65574 w 3402588"/>
              <a:gd name="connsiteY2" fmla="*/ 149367 h 167864"/>
              <a:gd name="connsiteX3" fmla="*/ 94718 w 3402588"/>
              <a:gd name="connsiteY3" fmla="*/ 112936 h 167864"/>
              <a:gd name="connsiteX4" fmla="*/ 138435 w 3402588"/>
              <a:gd name="connsiteY4" fmla="*/ 142081 h 167864"/>
              <a:gd name="connsiteX5" fmla="*/ 167579 w 3402588"/>
              <a:gd name="connsiteY5" fmla="*/ 116580 h 167864"/>
              <a:gd name="connsiteX6" fmla="*/ 204009 w 3402588"/>
              <a:gd name="connsiteY6" fmla="*/ 160296 h 167864"/>
              <a:gd name="connsiteX7" fmla="*/ 240439 w 3402588"/>
              <a:gd name="connsiteY7" fmla="*/ 116580 h 167864"/>
              <a:gd name="connsiteX8" fmla="*/ 291442 w 3402588"/>
              <a:gd name="connsiteY8" fmla="*/ 145724 h 167864"/>
              <a:gd name="connsiteX9" fmla="*/ 331515 w 3402588"/>
              <a:gd name="connsiteY9" fmla="*/ 105650 h 167864"/>
              <a:gd name="connsiteX10" fmla="*/ 371588 w 3402588"/>
              <a:gd name="connsiteY10" fmla="*/ 145724 h 167864"/>
              <a:gd name="connsiteX11" fmla="*/ 415305 w 3402588"/>
              <a:gd name="connsiteY11" fmla="*/ 102007 h 167864"/>
              <a:gd name="connsiteX12" fmla="*/ 444449 w 3402588"/>
              <a:gd name="connsiteY12" fmla="*/ 138438 h 167864"/>
              <a:gd name="connsiteX13" fmla="*/ 480879 w 3402588"/>
              <a:gd name="connsiteY13" fmla="*/ 105650 h 167864"/>
              <a:gd name="connsiteX14" fmla="*/ 510023 w 3402588"/>
              <a:gd name="connsiteY14" fmla="*/ 142081 h 167864"/>
              <a:gd name="connsiteX15" fmla="*/ 539168 w 3402588"/>
              <a:gd name="connsiteY15" fmla="*/ 105650 h 167864"/>
              <a:gd name="connsiteX16" fmla="*/ 561026 w 3402588"/>
              <a:gd name="connsiteY16" fmla="*/ 145724 h 167864"/>
              <a:gd name="connsiteX17" fmla="*/ 601099 w 3402588"/>
              <a:gd name="connsiteY17" fmla="*/ 105650 h 167864"/>
              <a:gd name="connsiteX18" fmla="*/ 644815 w 3402588"/>
              <a:gd name="connsiteY18" fmla="*/ 142081 h 167864"/>
              <a:gd name="connsiteX19" fmla="*/ 673960 w 3402588"/>
              <a:gd name="connsiteY19" fmla="*/ 102007 h 167864"/>
              <a:gd name="connsiteX20" fmla="*/ 703104 w 3402588"/>
              <a:gd name="connsiteY20" fmla="*/ 142081 h 167864"/>
              <a:gd name="connsiteX21" fmla="*/ 724962 w 3402588"/>
              <a:gd name="connsiteY21" fmla="*/ 94721 h 167864"/>
              <a:gd name="connsiteX22" fmla="*/ 779608 w 3402588"/>
              <a:gd name="connsiteY22" fmla="*/ 138438 h 167864"/>
              <a:gd name="connsiteX23" fmla="*/ 819681 w 3402588"/>
              <a:gd name="connsiteY23" fmla="*/ 102007 h 167864"/>
              <a:gd name="connsiteX24" fmla="*/ 867040 w 3402588"/>
              <a:gd name="connsiteY24" fmla="*/ 145724 h 167864"/>
              <a:gd name="connsiteX25" fmla="*/ 903470 w 3402588"/>
              <a:gd name="connsiteY25" fmla="*/ 94721 h 167864"/>
              <a:gd name="connsiteX26" fmla="*/ 958116 w 3402588"/>
              <a:gd name="connsiteY26" fmla="*/ 142081 h 167864"/>
              <a:gd name="connsiteX27" fmla="*/ 998189 w 3402588"/>
              <a:gd name="connsiteY27" fmla="*/ 72863 h 167864"/>
              <a:gd name="connsiteX28" fmla="*/ 1038263 w 3402588"/>
              <a:gd name="connsiteY28" fmla="*/ 153010 h 167864"/>
              <a:gd name="connsiteX29" fmla="*/ 1063764 w 3402588"/>
              <a:gd name="connsiteY29" fmla="*/ 80149 h 167864"/>
              <a:gd name="connsiteX30" fmla="*/ 1103837 w 3402588"/>
              <a:gd name="connsiteY30" fmla="*/ 145724 h 167864"/>
              <a:gd name="connsiteX31" fmla="*/ 1129338 w 3402588"/>
              <a:gd name="connsiteY31" fmla="*/ 69220 h 167864"/>
              <a:gd name="connsiteX32" fmla="*/ 1176698 w 3402588"/>
              <a:gd name="connsiteY32" fmla="*/ 134795 h 167864"/>
              <a:gd name="connsiteX33" fmla="*/ 1198556 w 3402588"/>
              <a:gd name="connsiteY33" fmla="*/ 65577 h 167864"/>
              <a:gd name="connsiteX34" fmla="*/ 1231343 w 3402588"/>
              <a:gd name="connsiteY34" fmla="*/ 149367 h 167864"/>
              <a:gd name="connsiteX35" fmla="*/ 1267773 w 3402588"/>
              <a:gd name="connsiteY35" fmla="*/ 61934 h 167864"/>
              <a:gd name="connsiteX36" fmla="*/ 1307847 w 3402588"/>
              <a:gd name="connsiteY36" fmla="*/ 127509 h 167864"/>
              <a:gd name="connsiteX37" fmla="*/ 1355206 w 3402588"/>
              <a:gd name="connsiteY37" fmla="*/ 65577 h 167864"/>
              <a:gd name="connsiteX38" fmla="*/ 1406208 w 3402588"/>
              <a:gd name="connsiteY38" fmla="*/ 142081 h 167864"/>
              <a:gd name="connsiteX39" fmla="*/ 1438996 w 3402588"/>
              <a:gd name="connsiteY39" fmla="*/ 51005 h 167864"/>
              <a:gd name="connsiteX40" fmla="*/ 1504570 w 3402588"/>
              <a:gd name="connsiteY40" fmla="*/ 138438 h 167864"/>
              <a:gd name="connsiteX41" fmla="*/ 1544643 w 3402588"/>
              <a:gd name="connsiteY41" fmla="*/ 40076 h 167864"/>
              <a:gd name="connsiteX42" fmla="*/ 1592003 w 3402588"/>
              <a:gd name="connsiteY42" fmla="*/ 149367 h 167864"/>
              <a:gd name="connsiteX43" fmla="*/ 1635719 w 3402588"/>
              <a:gd name="connsiteY43" fmla="*/ 32790 h 167864"/>
              <a:gd name="connsiteX44" fmla="*/ 1679435 w 3402588"/>
              <a:gd name="connsiteY44" fmla="*/ 138438 h 167864"/>
              <a:gd name="connsiteX45" fmla="*/ 1712223 w 3402588"/>
              <a:gd name="connsiteY45" fmla="*/ 18218 h 167864"/>
              <a:gd name="connsiteX46" fmla="*/ 1748653 w 3402588"/>
              <a:gd name="connsiteY46" fmla="*/ 123866 h 167864"/>
              <a:gd name="connsiteX47" fmla="*/ 1796012 w 3402588"/>
              <a:gd name="connsiteY47" fmla="*/ 18218 h 167864"/>
              <a:gd name="connsiteX48" fmla="*/ 1828800 w 3402588"/>
              <a:gd name="connsiteY48" fmla="*/ 123866 h 167864"/>
              <a:gd name="connsiteX49" fmla="*/ 1868873 w 3402588"/>
              <a:gd name="connsiteY49" fmla="*/ 7289 h 167864"/>
              <a:gd name="connsiteX50" fmla="*/ 1916232 w 3402588"/>
              <a:gd name="connsiteY50" fmla="*/ 123866 h 167864"/>
              <a:gd name="connsiteX51" fmla="*/ 1959949 w 3402588"/>
              <a:gd name="connsiteY51" fmla="*/ 3646 h 167864"/>
              <a:gd name="connsiteX52" fmla="*/ 2003665 w 3402588"/>
              <a:gd name="connsiteY52" fmla="*/ 123866 h 167864"/>
              <a:gd name="connsiteX53" fmla="*/ 2043738 w 3402588"/>
              <a:gd name="connsiteY53" fmla="*/ 3 h 167864"/>
              <a:gd name="connsiteX54" fmla="*/ 2087455 w 3402588"/>
              <a:gd name="connsiteY54" fmla="*/ 120223 h 167864"/>
              <a:gd name="connsiteX55" fmla="*/ 2131171 w 3402588"/>
              <a:gd name="connsiteY55" fmla="*/ 14575 h 167864"/>
              <a:gd name="connsiteX56" fmla="*/ 2167601 w 3402588"/>
              <a:gd name="connsiteY56" fmla="*/ 123866 h 167864"/>
              <a:gd name="connsiteX57" fmla="*/ 2214961 w 3402588"/>
              <a:gd name="connsiteY57" fmla="*/ 25504 h 167864"/>
              <a:gd name="connsiteX58" fmla="*/ 2280535 w 3402588"/>
              <a:gd name="connsiteY58" fmla="*/ 138438 h 167864"/>
              <a:gd name="connsiteX59" fmla="*/ 2329671 w 3402588"/>
              <a:gd name="connsiteY59" fmla="*/ 27633 h 167864"/>
              <a:gd name="connsiteX60" fmla="*/ 2380675 w 3402588"/>
              <a:gd name="connsiteY60" fmla="*/ 158694 h 167864"/>
              <a:gd name="connsiteX61" fmla="*/ 2428033 w 3402588"/>
              <a:gd name="connsiteY61" fmla="*/ 58818 h 167864"/>
              <a:gd name="connsiteX62" fmla="*/ 2466329 w 3402588"/>
              <a:gd name="connsiteY62" fmla="*/ 167846 h 167864"/>
              <a:gd name="connsiteX63" fmla="*/ 2515379 w 3402588"/>
              <a:gd name="connsiteY63" fmla="*/ 68145 h 167864"/>
              <a:gd name="connsiteX64" fmla="*/ 2571889 w 3402588"/>
              <a:gd name="connsiteY64" fmla="*/ 155051 h 167864"/>
              <a:gd name="connsiteX65" fmla="*/ 2615518 w 3402588"/>
              <a:gd name="connsiteY65" fmla="*/ 57127 h 167864"/>
              <a:gd name="connsiteX66" fmla="*/ 2670339 w 3402588"/>
              <a:gd name="connsiteY66" fmla="*/ 155051 h 167864"/>
              <a:gd name="connsiteX67" fmla="*/ 2726762 w 3402588"/>
              <a:gd name="connsiteY67" fmla="*/ 57128 h 167864"/>
              <a:gd name="connsiteX68" fmla="*/ 2768613 w 3402588"/>
              <a:gd name="connsiteY68" fmla="*/ 147765 h 167864"/>
              <a:gd name="connsiteX69" fmla="*/ 2812329 w 3402588"/>
              <a:gd name="connsiteY69" fmla="*/ 55087 h 167864"/>
              <a:gd name="connsiteX70" fmla="*/ 2850624 w 3402588"/>
              <a:gd name="connsiteY70" fmla="*/ 158694 h 167864"/>
              <a:gd name="connsiteX71" fmla="*/ 2903493 w 3402588"/>
              <a:gd name="connsiteY71" fmla="*/ 73653 h 167864"/>
              <a:gd name="connsiteX72" fmla="*/ 2939835 w 3402588"/>
              <a:gd name="connsiteY72" fmla="*/ 164203 h 167864"/>
              <a:gd name="connsiteX73" fmla="*/ 2988973 w 3402588"/>
              <a:gd name="connsiteY73" fmla="*/ 66278 h 167864"/>
              <a:gd name="connsiteX74" fmla="*/ 3036420 w 3402588"/>
              <a:gd name="connsiteY74" fmla="*/ 145987 h 167864"/>
              <a:gd name="connsiteX75" fmla="*/ 3092842 w 3402588"/>
              <a:gd name="connsiteY75" fmla="*/ 66279 h 167864"/>
              <a:gd name="connsiteX76" fmla="*/ 3143845 w 3402588"/>
              <a:gd name="connsiteY76" fmla="*/ 155052 h 167864"/>
              <a:gd name="connsiteX77" fmla="*/ 3205775 w 3402588"/>
              <a:gd name="connsiteY77" fmla="*/ 55437 h 167864"/>
              <a:gd name="connsiteX78" fmla="*/ 3260421 w 3402588"/>
              <a:gd name="connsiteY78" fmla="*/ 160822 h 167864"/>
              <a:gd name="connsiteX79" fmla="*/ 3325996 w 3402588"/>
              <a:gd name="connsiteY79" fmla="*/ 46287 h 167864"/>
              <a:gd name="connsiteX80" fmla="*/ 3402588 w 3402588"/>
              <a:gd name="connsiteY80" fmla="*/ 155139 h 167864"/>
              <a:gd name="connsiteX0" fmla="*/ 0 w 3325996"/>
              <a:gd name="connsiteY0" fmla="*/ 142081 h 167864"/>
              <a:gd name="connsiteX1" fmla="*/ 43716 w 3325996"/>
              <a:gd name="connsiteY1" fmla="*/ 109293 h 167864"/>
              <a:gd name="connsiteX2" fmla="*/ 65574 w 3325996"/>
              <a:gd name="connsiteY2" fmla="*/ 149367 h 167864"/>
              <a:gd name="connsiteX3" fmla="*/ 94718 w 3325996"/>
              <a:gd name="connsiteY3" fmla="*/ 112936 h 167864"/>
              <a:gd name="connsiteX4" fmla="*/ 138435 w 3325996"/>
              <a:gd name="connsiteY4" fmla="*/ 142081 h 167864"/>
              <a:gd name="connsiteX5" fmla="*/ 167579 w 3325996"/>
              <a:gd name="connsiteY5" fmla="*/ 116580 h 167864"/>
              <a:gd name="connsiteX6" fmla="*/ 204009 w 3325996"/>
              <a:gd name="connsiteY6" fmla="*/ 160296 h 167864"/>
              <a:gd name="connsiteX7" fmla="*/ 240439 w 3325996"/>
              <a:gd name="connsiteY7" fmla="*/ 116580 h 167864"/>
              <a:gd name="connsiteX8" fmla="*/ 291442 w 3325996"/>
              <a:gd name="connsiteY8" fmla="*/ 145724 h 167864"/>
              <a:gd name="connsiteX9" fmla="*/ 331515 w 3325996"/>
              <a:gd name="connsiteY9" fmla="*/ 105650 h 167864"/>
              <a:gd name="connsiteX10" fmla="*/ 371588 w 3325996"/>
              <a:gd name="connsiteY10" fmla="*/ 145724 h 167864"/>
              <a:gd name="connsiteX11" fmla="*/ 415305 w 3325996"/>
              <a:gd name="connsiteY11" fmla="*/ 102007 h 167864"/>
              <a:gd name="connsiteX12" fmla="*/ 444449 w 3325996"/>
              <a:gd name="connsiteY12" fmla="*/ 138438 h 167864"/>
              <a:gd name="connsiteX13" fmla="*/ 480879 w 3325996"/>
              <a:gd name="connsiteY13" fmla="*/ 105650 h 167864"/>
              <a:gd name="connsiteX14" fmla="*/ 510023 w 3325996"/>
              <a:gd name="connsiteY14" fmla="*/ 142081 h 167864"/>
              <a:gd name="connsiteX15" fmla="*/ 539168 w 3325996"/>
              <a:gd name="connsiteY15" fmla="*/ 105650 h 167864"/>
              <a:gd name="connsiteX16" fmla="*/ 561026 w 3325996"/>
              <a:gd name="connsiteY16" fmla="*/ 145724 h 167864"/>
              <a:gd name="connsiteX17" fmla="*/ 601099 w 3325996"/>
              <a:gd name="connsiteY17" fmla="*/ 105650 h 167864"/>
              <a:gd name="connsiteX18" fmla="*/ 644815 w 3325996"/>
              <a:gd name="connsiteY18" fmla="*/ 142081 h 167864"/>
              <a:gd name="connsiteX19" fmla="*/ 673960 w 3325996"/>
              <a:gd name="connsiteY19" fmla="*/ 102007 h 167864"/>
              <a:gd name="connsiteX20" fmla="*/ 703104 w 3325996"/>
              <a:gd name="connsiteY20" fmla="*/ 142081 h 167864"/>
              <a:gd name="connsiteX21" fmla="*/ 724962 w 3325996"/>
              <a:gd name="connsiteY21" fmla="*/ 94721 h 167864"/>
              <a:gd name="connsiteX22" fmla="*/ 779608 w 3325996"/>
              <a:gd name="connsiteY22" fmla="*/ 138438 h 167864"/>
              <a:gd name="connsiteX23" fmla="*/ 819681 w 3325996"/>
              <a:gd name="connsiteY23" fmla="*/ 102007 h 167864"/>
              <a:gd name="connsiteX24" fmla="*/ 867040 w 3325996"/>
              <a:gd name="connsiteY24" fmla="*/ 145724 h 167864"/>
              <a:gd name="connsiteX25" fmla="*/ 903470 w 3325996"/>
              <a:gd name="connsiteY25" fmla="*/ 94721 h 167864"/>
              <a:gd name="connsiteX26" fmla="*/ 958116 w 3325996"/>
              <a:gd name="connsiteY26" fmla="*/ 142081 h 167864"/>
              <a:gd name="connsiteX27" fmla="*/ 998189 w 3325996"/>
              <a:gd name="connsiteY27" fmla="*/ 72863 h 167864"/>
              <a:gd name="connsiteX28" fmla="*/ 1038263 w 3325996"/>
              <a:gd name="connsiteY28" fmla="*/ 153010 h 167864"/>
              <a:gd name="connsiteX29" fmla="*/ 1063764 w 3325996"/>
              <a:gd name="connsiteY29" fmla="*/ 80149 h 167864"/>
              <a:gd name="connsiteX30" fmla="*/ 1103837 w 3325996"/>
              <a:gd name="connsiteY30" fmla="*/ 145724 h 167864"/>
              <a:gd name="connsiteX31" fmla="*/ 1129338 w 3325996"/>
              <a:gd name="connsiteY31" fmla="*/ 69220 h 167864"/>
              <a:gd name="connsiteX32" fmla="*/ 1176698 w 3325996"/>
              <a:gd name="connsiteY32" fmla="*/ 134795 h 167864"/>
              <a:gd name="connsiteX33" fmla="*/ 1198556 w 3325996"/>
              <a:gd name="connsiteY33" fmla="*/ 65577 h 167864"/>
              <a:gd name="connsiteX34" fmla="*/ 1231343 w 3325996"/>
              <a:gd name="connsiteY34" fmla="*/ 149367 h 167864"/>
              <a:gd name="connsiteX35" fmla="*/ 1267773 w 3325996"/>
              <a:gd name="connsiteY35" fmla="*/ 61934 h 167864"/>
              <a:gd name="connsiteX36" fmla="*/ 1307847 w 3325996"/>
              <a:gd name="connsiteY36" fmla="*/ 127509 h 167864"/>
              <a:gd name="connsiteX37" fmla="*/ 1355206 w 3325996"/>
              <a:gd name="connsiteY37" fmla="*/ 65577 h 167864"/>
              <a:gd name="connsiteX38" fmla="*/ 1406208 w 3325996"/>
              <a:gd name="connsiteY38" fmla="*/ 142081 h 167864"/>
              <a:gd name="connsiteX39" fmla="*/ 1438996 w 3325996"/>
              <a:gd name="connsiteY39" fmla="*/ 51005 h 167864"/>
              <a:gd name="connsiteX40" fmla="*/ 1504570 w 3325996"/>
              <a:gd name="connsiteY40" fmla="*/ 138438 h 167864"/>
              <a:gd name="connsiteX41" fmla="*/ 1544643 w 3325996"/>
              <a:gd name="connsiteY41" fmla="*/ 40076 h 167864"/>
              <a:gd name="connsiteX42" fmla="*/ 1592003 w 3325996"/>
              <a:gd name="connsiteY42" fmla="*/ 149367 h 167864"/>
              <a:gd name="connsiteX43" fmla="*/ 1635719 w 3325996"/>
              <a:gd name="connsiteY43" fmla="*/ 32790 h 167864"/>
              <a:gd name="connsiteX44" fmla="*/ 1679435 w 3325996"/>
              <a:gd name="connsiteY44" fmla="*/ 138438 h 167864"/>
              <a:gd name="connsiteX45" fmla="*/ 1712223 w 3325996"/>
              <a:gd name="connsiteY45" fmla="*/ 18218 h 167864"/>
              <a:gd name="connsiteX46" fmla="*/ 1748653 w 3325996"/>
              <a:gd name="connsiteY46" fmla="*/ 123866 h 167864"/>
              <a:gd name="connsiteX47" fmla="*/ 1796012 w 3325996"/>
              <a:gd name="connsiteY47" fmla="*/ 18218 h 167864"/>
              <a:gd name="connsiteX48" fmla="*/ 1828800 w 3325996"/>
              <a:gd name="connsiteY48" fmla="*/ 123866 h 167864"/>
              <a:gd name="connsiteX49" fmla="*/ 1868873 w 3325996"/>
              <a:gd name="connsiteY49" fmla="*/ 7289 h 167864"/>
              <a:gd name="connsiteX50" fmla="*/ 1916232 w 3325996"/>
              <a:gd name="connsiteY50" fmla="*/ 123866 h 167864"/>
              <a:gd name="connsiteX51" fmla="*/ 1959949 w 3325996"/>
              <a:gd name="connsiteY51" fmla="*/ 3646 h 167864"/>
              <a:gd name="connsiteX52" fmla="*/ 2003665 w 3325996"/>
              <a:gd name="connsiteY52" fmla="*/ 123866 h 167864"/>
              <a:gd name="connsiteX53" fmla="*/ 2043738 w 3325996"/>
              <a:gd name="connsiteY53" fmla="*/ 3 h 167864"/>
              <a:gd name="connsiteX54" fmla="*/ 2087455 w 3325996"/>
              <a:gd name="connsiteY54" fmla="*/ 120223 h 167864"/>
              <a:gd name="connsiteX55" fmla="*/ 2131171 w 3325996"/>
              <a:gd name="connsiteY55" fmla="*/ 14575 h 167864"/>
              <a:gd name="connsiteX56" fmla="*/ 2167601 w 3325996"/>
              <a:gd name="connsiteY56" fmla="*/ 123866 h 167864"/>
              <a:gd name="connsiteX57" fmla="*/ 2214961 w 3325996"/>
              <a:gd name="connsiteY57" fmla="*/ 25504 h 167864"/>
              <a:gd name="connsiteX58" fmla="*/ 2280535 w 3325996"/>
              <a:gd name="connsiteY58" fmla="*/ 138438 h 167864"/>
              <a:gd name="connsiteX59" fmla="*/ 2329671 w 3325996"/>
              <a:gd name="connsiteY59" fmla="*/ 27633 h 167864"/>
              <a:gd name="connsiteX60" fmla="*/ 2380675 w 3325996"/>
              <a:gd name="connsiteY60" fmla="*/ 158694 h 167864"/>
              <a:gd name="connsiteX61" fmla="*/ 2428033 w 3325996"/>
              <a:gd name="connsiteY61" fmla="*/ 58818 h 167864"/>
              <a:gd name="connsiteX62" fmla="*/ 2466329 w 3325996"/>
              <a:gd name="connsiteY62" fmla="*/ 167846 h 167864"/>
              <a:gd name="connsiteX63" fmla="*/ 2515379 w 3325996"/>
              <a:gd name="connsiteY63" fmla="*/ 68145 h 167864"/>
              <a:gd name="connsiteX64" fmla="*/ 2571889 w 3325996"/>
              <a:gd name="connsiteY64" fmla="*/ 155051 h 167864"/>
              <a:gd name="connsiteX65" fmla="*/ 2615518 w 3325996"/>
              <a:gd name="connsiteY65" fmla="*/ 57127 h 167864"/>
              <a:gd name="connsiteX66" fmla="*/ 2670339 w 3325996"/>
              <a:gd name="connsiteY66" fmla="*/ 155051 h 167864"/>
              <a:gd name="connsiteX67" fmla="*/ 2726762 w 3325996"/>
              <a:gd name="connsiteY67" fmla="*/ 57128 h 167864"/>
              <a:gd name="connsiteX68" fmla="*/ 2768613 w 3325996"/>
              <a:gd name="connsiteY68" fmla="*/ 147765 h 167864"/>
              <a:gd name="connsiteX69" fmla="*/ 2812329 w 3325996"/>
              <a:gd name="connsiteY69" fmla="*/ 55087 h 167864"/>
              <a:gd name="connsiteX70" fmla="*/ 2850624 w 3325996"/>
              <a:gd name="connsiteY70" fmla="*/ 158694 h 167864"/>
              <a:gd name="connsiteX71" fmla="*/ 2903493 w 3325996"/>
              <a:gd name="connsiteY71" fmla="*/ 73653 h 167864"/>
              <a:gd name="connsiteX72" fmla="*/ 2939835 w 3325996"/>
              <a:gd name="connsiteY72" fmla="*/ 164203 h 167864"/>
              <a:gd name="connsiteX73" fmla="*/ 2988973 w 3325996"/>
              <a:gd name="connsiteY73" fmla="*/ 66278 h 167864"/>
              <a:gd name="connsiteX74" fmla="*/ 3036420 w 3325996"/>
              <a:gd name="connsiteY74" fmla="*/ 145987 h 167864"/>
              <a:gd name="connsiteX75" fmla="*/ 3092842 w 3325996"/>
              <a:gd name="connsiteY75" fmla="*/ 66279 h 167864"/>
              <a:gd name="connsiteX76" fmla="*/ 3143845 w 3325996"/>
              <a:gd name="connsiteY76" fmla="*/ 155052 h 167864"/>
              <a:gd name="connsiteX77" fmla="*/ 3205775 w 3325996"/>
              <a:gd name="connsiteY77" fmla="*/ 55437 h 167864"/>
              <a:gd name="connsiteX78" fmla="*/ 3260421 w 3325996"/>
              <a:gd name="connsiteY78" fmla="*/ 160822 h 167864"/>
              <a:gd name="connsiteX79" fmla="*/ 3325996 w 3325996"/>
              <a:gd name="connsiteY79" fmla="*/ 46287 h 167864"/>
              <a:gd name="connsiteX0" fmla="*/ 0 w 3260421"/>
              <a:gd name="connsiteY0" fmla="*/ 142081 h 167864"/>
              <a:gd name="connsiteX1" fmla="*/ 43716 w 3260421"/>
              <a:gd name="connsiteY1" fmla="*/ 109293 h 167864"/>
              <a:gd name="connsiteX2" fmla="*/ 65574 w 3260421"/>
              <a:gd name="connsiteY2" fmla="*/ 149367 h 167864"/>
              <a:gd name="connsiteX3" fmla="*/ 94718 w 3260421"/>
              <a:gd name="connsiteY3" fmla="*/ 112936 h 167864"/>
              <a:gd name="connsiteX4" fmla="*/ 138435 w 3260421"/>
              <a:gd name="connsiteY4" fmla="*/ 142081 h 167864"/>
              <a:gd name="connsiteX5" fmla="*/ 167579 w 3260421"/>
              <a:gd name="connsiteY5" fmla="*/ 116580 h 167864"/>
              <a:gd name="connsiteX6" fmla="*/ 204009 w 3260421"/>
              <a:gd name="connsiteY6" fmla="*/ 160296 h 167864"/>
              <a:gd name="connsiteX7" fmla="*/ 240439 w 3260421"/>
              <a:gd name="connsiteY7" fmla="*/ 116580 h 167864"/>
              <a:gd name="connsiteX8" fmla="*/ 291442 w 3260421"/>
              <a:gd name="connsiteY8" fmla="*/ 145724 h 167864"/>
              <a:gd name="connsiteX9" fmla="*/ 331515 w 3260421"/>
              <a:gd name="connsiteY9" fmla="*/ 105650 h 167864"/>
              <a:gd name="connsiteX10" fmla="*/ 371588 w 3260421"/>
              <a:gd name="connsiteY10" fmla="*/ 145724 h 167864"/>
              <a:gd name="connsiteX11" fmla="*/ 415305 w 3260421"/>
              <a:gd name="connsiteY11" fmla="*/ 102007 h 167864"/>
              <a:gd name="connsiteX12" fmla="*/ 444449 w 3260421"/>
              <a:gd name="connsiteY12" fmla="*/ 138438 h 167864"/>
              <a:gd name="connsiteX13" fmla="*/ 480879 w 3260421"/>
              <a:gd name="connsiteY13" fmla="*/ 105650 h 167864"/>
              <a:gd name="connsiteX14" fmla="*/ 510023 w 3260421"/>
              <a:gd name="connsiteY14" fmla="*/ 142081 h 167864"/>
              <a:gd name="connsiteX15" fmla="*/ 539168 w 3260421"/>
              <a:gd name="connsiteY15" fmla="*/ 105650 h 167864"/>
              <a:gd name="connsiteX16" fmla="*/ 561026 w 3260421"/>
              <a:gd name="connsiteY16" fmla="*/ 145724 h 167864"/>
              <a:gd name="connsiteX17" fmla="*/ 601099 w 3260421"/>
              <a:gd name="connsiteY17" fmla="*/ 105650 h 167864"/>
              <a:gd name="connsiteX18" fmla="*/ 644815 w 3260421"/>
              <a:gd name="connsiteY18" fmla="*/ 142081 h 167864"/>
              <a:gd name="connsiteX19" fmla="*/ 673960 w 3260421"/>
              <a:gd name="connsiteY19" fmla="*/ 102007 h 167864"/>
              <a:gd name="connsiteX20" fmla="*/ 703104 w 3260421"/>
              <a:gd name="connsiteY20" fmla="*/ 142081 h 167864"/>
              <a:gd name="connsiteX21" fmla="*/ 724962 w 3260421"/>
              <a:gd name="connsiteY21" fmla="*/ 94721 h 167864"/>
              <a:gd name="connsiteX22" fmla="*/ 779608 w 3260421"/>
              <a:gd name="connsiteY22" fmla="*/ 138438 h 167864"/>
              <a:gd name="connsiteX23" fmla="*/ 819681 w 3260421"/>
              <a:gd name="connsiteY23" fmla="*/ 102007 h 167864"/>
              <a:gd name="connsiteX24" fmla="*/ 867040 w 3260421"/>
              <a:gd name="connsiteY24" fmla="*/ 145724 h 167864"/>
              <a:gd name="connsiteX25" fmla="*/ 903470 w 3260421"/>
              <a:gd name="connsiteY25" fmla="*/ 94721 h 167864"/>
              <a:gd name="connsiteX26" fmla="*/ 958116 w 3260421"/>
              <a:gd name="connsiteY26" fmla="*/ 142081 h 167864"/>
              <a:gd name="connsiteX27" fmla="*/ 998189 w 3260421"/>
              <a:gd name="connsiteY27" fmla="*/ 72863 h 167864"/>
              <a:gd name="connsiteX28" fmla="*/ 1038263 w 3260421"/>
              <a:gd name="connsiteY28" fmla="*/ 153010 h 167864"/>
              <a:gd name="connsiteX29" fmla="*/ 1063764 w 3260421"/>
              <a:gd name="connsiteY29" fmla="*/ 80149 h 167864"/>
              <a:gd name="connsiteX30" fmla="*/ 1103837 w 3260421"/>
              <a:gd name="connsiteY30" fmla="*/ 145724 h 167864"/>
              <a:gd name="connsiteX31" fmla="*/ 1129338 w 3260421"/>
              <a:gd name="connsiteY31" fmla="*/ 69220 h 167864"/>
              <a:gd name="connsiteX32" fmla="*/ 1176698 w 3260421"/>
              <a:gd name="connsiteY32" fmla="*/ 134795 h 167864"/>
              <a:gd name="connsiteX33" fmla="*/ 1198556 w 3260421"/>
              <a:gd name="connsiteY33" fmla="*/ 65577 h 167864"/>
              <a:gd name="connsiteX34" fmla="*/ 1231343 w 3260421"/>
              <a:gd name="connsiteY34" fmla="*/ 149367 h 167864"/>
              <a:gd name="connsiteX35" fmla="*/ 1267773 w 3260421"/>
              <a:gd name="connsiteY35" fmla="*/ 61934 h 167864"/>
              <a:gd name="connsiteX36" fmla="*/ 1307847 w 3260421"/>
              <a:gd name="connsiteY36" fmla="*/ 127509 h 167864"/>
              <a:gd name="connsiteX37" fmla="*/ 1355206 w 3260421"/>
              <a:gd name="connsiteY37" fmla="*/ 65577 h 167864"/>
              <a:gd name="connsiteX38" fmla="*/ 1406208 w 3260421"/>
              <a:gd name="connsiteY38" fmla="*/ 142081 h 167864"/>
              <a:gd name="connsiteX39" fmla="*/ 1438996 w 3260421"/>
              <a:gd name="connsiteY39" fmla="*/ 51005 h 167864"/>
              <a:gd name="connsiteX40" fmla="*/ 1504570 w 3260421"/>
              <a:gd name="connsiteY40" fmla="*/ 138438 h 167864"/>
              <a:gd name="connsiteX41" fmla="*/ 1544643 w 3260421"/>
              <a:gd name="connsiteY41" fmla="*/ 40076 h 167864"/>
              <a:gd name="connsiteX42" fmla="*/ 1592003 w 3260421"/>
              <a:gd name="connsiteY42" fmla="*/ 149367 h 167864"/>
              <a:gd name="connsiteX43" fmla="*/ 1635719 w 3260421"/>
              <a:gd name="connsiteY43" fmla="*/ 32790 h 167864"/>
              <a:gd name="connsiteX44" fmla="*/ 1679435 w 3260421"/>
              <a:gd name="connsiteY44" fmla="*/ 138438 h 167864"/>
              <a:gd name="connsiteX45" fmla="*/ 1712223 w 3260421"/>
              <a:gd name="connsiteY45" fmla="*/ 18218 h 167864"/>
              <a:gd name="connsiteX46" fmla="*/ 1748653 w 3260421"/>
              <a:gd name="connsiteY46" fmla="*/ 123866 h 167864"/>
              <a:gd name="connsiteX47" fmla="*/ 1796012 w 3260421"/>
              <a:gd name="connsiteY47" fmla="*/ 18218 h 167864"/>
              <a:gd name="connsiteX48" fmla="*/ 1828800 w 3260421"/>
              <a:gd name="connsiteY48" fmla="*/ 123866 h 167864"/>
              <a:gd name="connsiteX49" fmla="*/ 1868873 w 3260421"/>
              <a:gd name="connsiteY49" fmla="*/ 7289 h 167864"/>
              <a:gd name="connsiteX50" fmla="*/ 1916232 w 3260421"/>
              <a:gd name="connsiteY50" fmla="*/ 123866 h 167864"/>
              <a:gd name="connsiteX51" fmla="*/ 1959949 w 3260421"/>
              <a:gd name="connsiteY51" fmla="*/ 3646 h 167864"/>
              <a:gd name="connsiteX52" fmla="*/ 2003665 w 3260421"/>
              <a:gd name="connsiteY52" fmla="*/ 123866 h 167864"/>
              <a:gd name="connsiteX53" fmla="*/ 2043738 w 3260421"/>
              <a:gd name="connsiteY53" fmla="*/ 3 h 167864"/>
              <a:gd name="connsiteX54" fmla="*/ 2087455 w 3260421"/>
              <a:gd name="connsiteY54" fmla="*/ 120223 h 167864"/>
              <a:gd name="connsiteX55" fmla="*/ 2131171 w 3260421"/>
              <a:gd name="connsiteY55" fmla="*/ 14575 h 167864"/>
              <a:gd name="connsiteX56" fmla="*/ 2167601 w 3260421"/>
              <a:gd name="connsiteY56" fmla="*/ 123866 h 167864"/>
              <a:gd name="connsiteX57" fmla="*/ 2214961 w 3260421"/>
              <a:gd name="connsiteY57" fmla="*/ 25504 h 167864"/>
              <a:gd name="connsiteX58" fmla="*/ 2280535 w 3260421"/>
              <a:gd name="connsiteY58" fmla="*/ 138438 h 167864"/>
              <a:gd name="connsiteX59" fmla="*/ 2329671 w 3260421"/>
              <a:gd name="connsiteY59" fmla="*/ 27633 h 167864"/>
              <a:gd name="connsiteX60" fmla="*/ 2380675 w 3260421"/>
              <a:gd name="connsiteY60" fmla="*/ 158694 h 167864"/>
              <a:gd name="connsiteX61" fmla="*/ 2428033 w 3260421"/>
              <a:gd name="connsiteY61" fmla="*/ 58818 h 167864"/>
              <a:gd name="connsiteX62" fmla="*/ 2466329 w 3260421"/>
              <a:gd name="connsiteY62" fmla="*/ 167846 h 167864"/>
              <a:gd name="connsiteX63" fmla="*/ 2515379 w 3260421"/>
              <a:gd name="connsiteY63" fmla="*/ 68145 h 167864"/>
              <a:gd name="connsiteX64" fmla="*/ 2571889 w 3260421"/>
              <a:gd name="connsiteY64" fmla="*/ 155051 h 167864"/>
              <a:gd name="connsiteX65" fmla="*/ 2615518 w 3260421"/>
              <a:gd name="connsiteY65" fmla="*/ 57127 h 167864"/>
              <a:gd name="connsiteX66" fmla="*/ 2670339 w 3260421"/>
              <a:gd name="connsiteY66" fmla="*/ 155051 h 167864"/>
              <a:gd name="connsiteX67" fmla="*/ 2726762 w 3260421"/>
              <a:gd name="connsiteY67" fmla="*/ 57128 h 167864"/>
              <a:gd name="connsiteX68" fmla="*/ 2768613 w 3260421"/>
              <a:gd name="connsiteY68" fmla="*/ 147765 h 167864"/>
              <a:gd name="connsiteX69" fmla="*/ 2812329 w 3260421"/>
              <a:gd name="connsiteY69" fmla="*/ 55087 h 167864"/>
              <a:gd name="connsiteX70" fmla="*/ 2850624 w 3260421"/>
              <a:gd name="connsiteY70" fmla="*/ 158694 h 167864"/>
              <a:gd name="connsiteX71" fmla="*/ 2903493 w 3260421"/>
              <a:gd name="connsiteY71" fmla="*/ 73653 h 167864"/>
              <a:gd name="connsiteX72" fmla="*/ 2939835 w 3260421"/>
              <a:gd name="connsiteY72" fmla="*/ 164203 h 167864"/>
              <a:gd name="connsiteX73" fmla="*/ 2988973 w 3260421"/>
              <a:gd name="connsiteY73" fmla="*/ 66278 h 167864"/>
              <a:gd name="connsiteX74" fmla="*/ 3036420 w 3260421"/>
              <a:gd name="connsiteY74" fmla="*/ 145987 h 167864"/>
              <a:gd name="connsiteX75" fmla="*/ 3092842 w 3260421"/>
              <a:gd name="connsiteY75" fmla="*/ 66279 h 167864"/>
              <a:gd name="connsiteX76" fmla="*/ 3143845 w 3260421"/>
              <a:gd name="connsiteY76" fmla="*/ 155052 h 167864"/>
              <a:gd name="connsiteX77" fmla="*/ 3205775 w 3260421"/>
              <a:gd name="connsiteY77" fmla="*/ 55437 h 167864"/>
              <a:gd name="connsiteX78" fmla="*/ 3260421 w 3260421"/>
              <a:gd name="connsiteY78" fmla="*/ 160822 h 167864"/>
              <a:gd name="connsiteX0" fmla="*/ 0 w 3205775"/>
              <a:gd name="connsiteY0" fmla="*/ 142081 h 167864"/>
              <a:gd name="connsiteX1" fmla="*/ 43716 w 3205775"/>
              <a:gd name="connsiteY1" fmla="*/ 109293 h 167864"/>
              <a:gd name="connsiteX2" fmla="*/ 65574 w 3205775"/>
              <a:gd name="connsiteY2" fmla="*/ 149367 h 167864"/>
              <a:gd name="connsiteX3" fmla="*/ 94718 w 3205775"/>
              <a:gd name="connsiteY3" fmla="*/ 112936 h 167864"/>
              <a:gd name="connsiteX4" fmla="*/ 138435 w 3205775"/>
              <a:gd name="connsiteY4" fmla="*/ 142081 h 167864"/>
              <a:gd name="connsiteX5" fmla="*/ 167579 w 3205775"/>
              <a:gd name="connsiteY5" fmla="*/ 116580 h 167864"/>
              <a:gd name="connsiteX6" fmla="*/ 204009 w 3205775"/>
              <a:gd name="connsiteY6" fmla="*/ 160296 h 167864"/>
              <a:gd name="connsiteX7" fmla="*/ 240439 w 3205775"/>
              <a:gd name="connsiteY7" fmla="*/ 116580 h 167864"/>
              <a:gd name="connsiteX8" fmla="*/ 291442 w 3205775"/>
              <a:gd name="connsiteY8" fmla="*/ 145724 h 167864"/>
              <a:gd name="connsiteX9" fmla="*/ 331515 w 3205775"/>
              <a:gd name="connsiteY9" fmla="*/ 105650 h 167864"/>
              <a:gd name="connsiteX10" fmla="*/ 371588 w 3205775"/>
              <a:gd name="connsiteY10" fmla="*/ 145724 h 167864"/>
              <a:gd name="connsiteX11" fmla="*/ 415305 w 3205775"/>
              <a:gd name="connsiteY11" fmla="*/ 102007 h 167864"/>
              <a:gd name="connsiteX12" fmla="*/ 444449 w 3205775"/>
              <a:gd name="connsiteY12" fmla="*/ 138438 h 167864"/>
              <a:gd name="connsiteX13" fmla="*/ 480879 w 3205775"/>
              <a:gd name="connsiteY13" fmla="*/ 105650 h 167864"/>
              <a:gd name="connsiteX14" fmla="*/ 510023 w 3205775"/>
              <a:gd name="connsiteY14" fmla="*/ 142081 h 167864"/>
              <a:gd name="connsiteX15" fmla="*/ 539168 w 3205775"/>
              <a:gd name="connsiteY15" fmla="*/ 105650 h 167864"/>
              <a:gd name="connsiteX16" fmla="*/ 561026 w 3205775"/>
              <a:gd name="connsiteY16" fmla="*/ 145724 h 167864"/>
              <a:gd name="connsiteX17" fmla="*/ 601099 w 3205775"/>
              <a:gd name="connsiteY17" fmla="*/ 105650 h 167864"/>
              <a:gd name="connsiteX18" fmla="*/ 644815 w 3205775"/>
              <a:gd name="connsiteY18" fmla="*/ 142081 h 167864"/>
              <a:gd name="connsiteX19" fmla="*/ 673960 w 3205775"/>
              <a:gd name="connsiteY19" fmla="*/ 102007 h 167864"/>
              <a:gd name="connsiteX20" fmla="*/ 703104 w 3205775"/>
              <a:gd name="connsiteY20" fmla="*/ 142081 h 167864"/>
              <a:gd name="connsiteX21" fmla="*/ 724962 w 3205775"/>
              <a:gd name="connsiteY21" fmla="*/ 94721 h 167864"/>
              <a:gd name="connsiteX22" fmla="*/ 779608 w 3205775"/>
              <a:gd name="connsiteY22" fmla="*/ 138438 h 167864"/>
              <a:gd name="connsiteX23" fmla="*/ 819681 w 3205775"/>
              <a:gd name="connsiteY23" fmla="*/ 102007 h 167864"/>
              <a:gd name="connsiteX24" fmla="*/ 867040 w 3205775"/>
              <a:gd name="connsiteY24" fmla="*/ 145724 h 167864"/>
              <a:gd name="connsiteX25" fmla="*/ 903470 w 3205775"/>
              <a:gd name="connsiteY25" fmla="*/ 94721 h 167864"/>
              <a:gd name="connsiteX26" fmla="*/ 958116 w 3205775"/>
              <a:gd name="connsiteY26" fmla="*/ 142081 h 167864"/>
              <a:gd name="connsiteX27" fmla="*/ 998189 w 3205775"/>
              <a:gd name="connsiteY27" fmla="*/ 72863 h 167864"/>
              <a:gd name="connsiteX28" fmla="*/ 1038263 w 3205775"/>
              <a:gd name="connsiteY28" fmla="*/ 153010 h 167864"/>
              <a:gd name="connsiteX29" fmla="*/ 1063764 w 3205775"/>
              <a:gd name="connsiteY29" fmla="*/ 80149 h 167864"/>
              <a:gd name="connsiteX30" fmla="*/ 1103837 w 3205775"/>
              <a:gd name="connsiteY30" fmla="*/ 145724 h 167864"/>
              <a:gd name="connsiteX31" fmla="*/ 1129338 w 3205775"/>
              <a:gd name="connsiteY31" fmla="*/ 69220 h 167864"/>
              <a:gd name="connsiteX32" fmla="*/ 1176698 w 3205775"/>
              <a:gd name="connsiteY32" fmla="*/ 134795 h 167864"/>
              <a:gd name="connsiteX33" fmla="*/ 1198556 w 3205775"/>
              <a:gd name="connsiteY33" fmla="*/ 65577 h 167864"/>
              <a:gd name="connsiteX34" fmla="*/ 1231343 w 3205775"/>
              <a:gd name="connsiteY34" fmla="*/ 149367 h 167864"/>
              <a:gd name="connsiteX35" fmla="*/ 1267773 w 3205775"/>
              <a:gd name="connsiteY35" fmla="*/ 61934 h 167864"/>
              <a:gd name="connsiteX36" fmla="*/ 1307847 w 3205775"/>
              <a:gd name="connsiteY36" fmla="*/ 127509 h 167864"/>
              <a:gd name="connsiteX37" fmla="*/ 1355206 w 3205775"/>
              <a:gd name="connsiteY37" fmla="*/ 65577 h 167864"/>
              <a:gd name="connsiteX38" fmla="*/ 1406208 w 3205775"/>
              <a:gd name="connsiteY38" fmla="*/ 142081 h 167864"/>
              <a:gd name="connsiteX39" fmla="*/ 1438996 w 3205775"/>
              <a:gd name="connsiteY39" fmla="*/ 51005 h 167864"/>
              <a:gd name="connsiteX40" fmla="*/ 1504570 w 3205775"/>
              <a:gd name="connsiteY40" fmla="*/ 138438 h 167864"/>
              <a:gd name="connsiteX41" fmla="*/ 1544643 w 3205775"/>
              <a:gd name="connsiteY41" fmla="*/ 40076 h 167864"/>
              <a:gd name="connsiteX42" fmla="*/ 1592003 w 3205775"/>
              <a:gd name="connsiteY42" fmla="*/ 149367 h 167864"/>
              <a:gd name="connsiteX43" fmla="*/ 1635719 w 3205775"/>
              <a:gd name="connsiteY43" fmla="*/ 32790 h 167864"/>
              <a:gd name="connsiteX44" fmla="*/ 1679435 w 3205775"/>
              <a:gd name="connsiteY44" fmla="*/ 138438 h 167864"/>
              <a:gd name="connsiteX45" fmla="*/ 1712223 w 3205775"/>
              <a:gd name="connsiteY45" fmla="*/ 18218 h 167864"/>
              <a:gd name="connsiteX46" fmla="*/ 1748653 w 3205775"/>
              <a:gd name="connsiteY46" fmla="*/ 123866 h 167864"/>
              <a:gd name="connsiteX47" fmla="*/ 1796012 w 3205775"/>
              <a:gd name="connsiteY47" fmla="*/ 18218 h 167864"/>
              <a:gd name="connsiteX48" fmla="*/ 1828800 w 3205775"/>
              <a:gd name="connsiteY48" fmla="*/ 123866 h 167864"/>
              <a:gd name="connsiteX49" fmla="*/ 1868873 w 3205775"/>
              <a:gd name="connsiteY49" fmla="*/ 7289 h 167864"/>
              <a:gd name="connsiteX50" fmla="*/ 1916232 w 3205775"/>
              <a:gd name="connsiteY50" fmla="*/ 123866 h 167864"/>
              <a:gd name="connsiteX51" fmla="*/ 1959949 w 3205775"/>
              <a:gd name="connsiteY51" fmla="*/ 3646 h 167864"/>
              <a:gd name="connsiteX52" fmla="*/ 2003665 w 3205775"/>
              <a:gd name="connsiteY52" fmla="*/ 123866 h 167864"/>
              <a:gd name="connsiteX53" fmla="*/ 2043738 w 3205775"/>
              <a:gd name="connsiteY53" fmla="*/ 3 h 167864"/>
              <a:gd name="connsiteX54" fmla="*/ 2087455 w 3205775"/>
              <a:gd name="connsiteY54" fmla="*/ 120223 h 167864"/>
              <a:gd name="connsiteX55" fmla="*/ 2131171 w 3205775"/>
              <a:gd name="connsiteY55" fmla="*/ 14575 h 167864"/>
              <a:gd name="connsiteX56" fmla="*/ 2167601 w 3205775"/>
              <a:gd name="connsiteY56" fmla="*/ 123866 h 167864"/>
              <a:gd name="connsiteX57" fmla="*/ 2214961 w 3205775"/>
              <a:gd name="connsiteY57" fmla="*/ 25504 h 167864"/>
              <a:gd name="connsiteX58" fmla="*/ 2280535 w 3205775"/>
              <a:gd name="connsiteY58" fmla="*/ 138438 h 167864"/>
              <a:gd name="connsiteX59" fmla="*/ 2329671 w 3205775"/>
              <a:gd name="connsiteY59" fmla="*/ 27633 h 167864"/>
              <a:gd name="connsiteX60" fmla="*/ 2380675 w 3205775"/>
              <a:gd name="connsiteY60" fmla="*/ 158694 h 167864"/>
              <a:gd name="connsiteX61" fmla="*/ 2428033 w 3205775"/>
              <a:gd name="connsiteY61" fmla="*/ 58818 h 167864"/>
              <a:gd name="connsiteX62" fmla="*/ 2466329 w 3205775"/>
              <a:gd name="connsiteY62" fmla="*/ 167846 h 167864"/>
              <a:gd name="connsiteX63" fmla="*/ 2515379 w 3205775"/>
              <a:gd name="connsiteY63" fmla="*/ 68145 h 167864"/>
              <a:gd name="connsiteX64" fmla="*/ 2571889 w 3205775"/>
              <a:gd name="connsiteY64" fmla="*/ 155051 h 167864"/>
              <a:gd name="connsiteX65" fmla="*/ 2615518 w 3205775"/>
              <a:gd name="connsiteY65" fmla="*/ 57127 h 167864"/>
              <a:gd name="connsiteX66" fmla="*/ 2670339 w 3205775"/>
              <a:gd name="connsiteY66" fmla="*/ 155051 h 167864"/>
              <a:gd name="connsiteX67" fmla="*/ 2726762 w 3205775"/>
              <a:gd name="connsiteY67" fmla="*/ 57128 h 167864"/>
              <a:gd name="connsiteX68" fmla="*/ 2768613 w 3205775"/>
              <a:gd name="connsiteY68" fmla="*/ 147765 h 167864"/>
              <a:gd name="connsiteX69" fmla="*/ 2812329 w 3205775"/>
              <a:gd name="connsiteY69" fmla="*/ 55087 h 167864"/>
              <a:gd name="connsiteX70" fmla="*/ 2850624 w 3205775"/>
              <a:gd name="connsiteY70" fmla="*/ 158694 h 167864"/>
              <a:gd name="connsiteX71" fmla="*/ 2903493 w 3205775"/>
              <a:gd name="connsiteY71" fmla="*/ 73653 h 167864"/>
              <a:gd name="connsiteX72" fmla="*/ 2939835 w 3205775"/>
              <a:gd name="connsiteY72" fmla="*/ 164203 h 167864"/>
              <a:gd name="connsiteX73" fmla="*/ 2988973 w 3205775"/>
              <a:gd name="connsiteY73" fmla="*/ 66278 h 167864"/>
              <a:gd name="connsiteX74" fmla="*/ 3036420 w 3205775"/>
              <a:gd name="connsiteY74" fmla="*/ 145987 h 167864"/>
              <a:gd name="connsiteX75" fmla="*/ 3092842 w 3205775"/>
              <a:gd name="connsiteY75" fmla="*/ 66279 h 167864"/>
              <a:gd name="connsiteX76" fmla="*/ 3143845 w 3205775"/>
              <a:gd name="connsiteY76" fmla="*/ 155052 h 167864"/>
              <a:gd name="connsiteX77" fmla="*/ 3205775 w 3205775"/>
              <a:gd name="connsiteY77" fmla="*/ 55437 h 167864"/>
              <a:gd name="connsiteX0" fmla="*/ 0 w 3143845"/>
              <a:gd name="connsiteY0" fmla="*/ 142081 h 167864"/>
              <a:gd name="connsiteX1" fmla="*/ 43716 w 3143845"/>
              <a:gd name="connsiteY1" fmla="*/ 109293 h 167864"/>
              <a:gd name="connsiteX2" fmla="*/ 65574 w 3143845"/>
              <a:gd name="connsiteY2" fmla="*/ 149367 h 167864"/>
              <a:gd name="connsiteX3" fmla="*/ 94718 w 3143845"/>
              <a:gd name="connsiteY3" fmla="*/ 112936 h 167864"/>
              <a:gd name="connsiteX4" fmla="*/ 138435 w 3143845"/>
              <a:gd name="connsiteY4" fmla="*/ 142081 h 167864"/>
              <a:gd name="connsiteX5" fmla="*/ 167579 w 3143845"/>
              <a:gd name="connsiteY5" fmla="*/ 116580 h 167864"/>
              <a:gd name="connsiteX6" fmla="*/ 204009 w 3143845"/>
              <a:gd name="connsiteY6" fmla="*/ 160296 h 167864"/>
              <a:gd name="connsiteX7" fmla="*/ 240439 w 3143845"/>
              <a:gd name="connsiteY7" fmla="*/ 116580 h 167864"/>
              <a:gd name="connsiteX8" fmla="*/ 291442 w 3143845"/>
              <a:gd name="connsiteY8" fmla="*/ 145724 h 167864"/>
              <a:gd name="connsiteX9" fmla="*/ 331515 w 3143845"/>
              <a:gd name="connsiteY9" fmla="*/ 105650 h 167864"/>
              <a:gd name="connsiteX10" fmla="*/ 371588 w 3143845"/>
              <a:gd name="connsiteY10" fmla="*/ 145724 h 167864"/>
              <a:gd name="connsiteX11" fmla="*/ 415305 w 3143845"/>
              <a:gd name="connsiteY11" fmla="*/ 102007 h 167864"/>
              <a:gd name="connsiteX12" fmla="*/ 444449 w 3143845"/>
              <a:gd name="connsiteY12" fmla="*/ 138438 h 167864"/>
              <a:gd name="connsiteX13" fmla="*/ 480879 w 3143845"/>
              <a:gd name="connsiteY13" fmla="*/ 105650 h 167864"/>
              <a:gd name="connsiteX14" fmla="*/ 510023 w 3143845"/>
              <a:gd name="connsiteY14" fmla="*/ 142081 h 167864"/>
              <a:gd name="connsiteX15" fmla="*/ 539168 w 3143845"/>
              <a:gd name="connsiteY15" fmla="*/ 105650 h 167864"/>
              <a:gd name="connsiteX16" fmla="*/ 561026 w 3143845"/>
              <a:gd name="connsiteY16" fmla="*/ 145724 h 167864"/>
              <a:gd name="connsiteX17" fmla="*/ 601099 w 3143845"/>
              <a:gd name="connsiteY17" fmla="*/ 105650 h 167864"/>
              <a:gd name="connsiteX18" fmla="*/ 644815 w 3143845"/>
              <a:gd name="connsiteY18" fmla="*/ 142081 h 167864"/>
              <a:gd name="connsiteX19" fmla="*/ 673960 w 3143845"/>
              <a:gd name="connsiteY19" fmla="*/ 102007 h 167864"/>
              <a:gd name="connsiteX20" fmla="*/ 703104 w 3143845"/>
              <a:gd name="connsiteY20" fmla="*/ 142081 h 167864"/>
              <a:gd name="connsiteX21" fmla="*/ 724962 w 3143845"/>
              <a:gd name="connsiteY21" fmla="*/ 94721 h 167864"/>
              <a:gd name="connsiteX22" fmla="*/ 779608 w 3143845"/>
              <a:gd name="connsiteY22" fmla="*/ 138438 h 167864"/>
              <a:gd name="connsiteX23" fmla="*/ 819681 w 3143845"/>
              <a:gd name="connsiteY23" fmla="*/ 102007 h 167864"/>
              <a:gd name="connsiteX24" fmla="*/ 867040 w 3143845"/>
              <a:gd name="connsiteY24" fmla="*/ 145724 h 167864"/>
              <a:gd name="connsiteX25" fmla="*/ 903470 w 3143845"/>
              <a:gd name="connsiteY25" fmla="*/ 94721 h 167864"/>
              <a:gd name="connsiteX26" fmla="*/ 958116 w 3143845"/>
              <a:gd name="connsiteY26" fmla="*/ 142081 h 167864"/>
              <a:gd name="connsiteX27" fmla="*/ 998189 w 3143845"/>
              <a:gd name="connsiteY27" fmla="*/ 72863 h 167864"/>
              <a:gd name="connsiteX28" fmla="*/ 1038263 w 3143845"/>
              <a:gd name="connsiteY28" fmla="*/ 153010 h 167864"/>
              <a:gd name="connsiteX29" fmla="*/ 1063764 w 3143845"/>
              <a:gd name="connsiteY29" fmla="*/ 80149 h 167864"/>
              <a:gd name="connsiteX30" fmla="*/ 1103837 w 3143845"/>
              <a:gd name="connsiteY30" fmla="*/ 145724 h 167864"/>
              <a:gd name="connsiteX31" fmla="*/ 1129338 w 3143845"/>
              <a:gd name="connsiteY31" fmla="*/ 69220 h 167864"/>
              <a:gd name="connsiteX32" fmla="*/ 1176698 w 3143845"/>
              <a:gd name="connsiteY32" fmla="*/ 134795 h 167864"/>
              <a:gd name="connsiteX33" fmla="*/ 1198556 w 3143845"/>
              <a:gd name="connsiteY33" fmla="*/ 65577 h 167864"/>
              <a:gd name="connsiteX34" fmla="*/ 1231343 w 3143845"/>
              <a:gd name="connsiteY34" fmla="*/ 149367 h 167864"/>
              <a:gd name="connsiteX35" fmla="*/ 1267773 w 3143845"/>
              <a:gd name="connsiteY35" fmla="*/ 61934 h 167864"/>
              <a:gd name="connsiteX36" fmla="*/ 1307847 w 3143845"/>
              <a:gd name="connsiteY36" fmla="*/ 127509 h 167864"/>
              <a:gd name="connsiteX37" fmla="*/ 1355206 w 3143845"/>
              <a:gd name="connsiteY37" fmla="*/ 65577 h 167864"/>
              <a:gd name="connsiteX38" fmla="*/ 1406208 w 3143845"/>
              <a:gd name="connsiteY38" fmla="*/ 142081 h 167864"/>
              <a:gd name="connsiteX39" fmla="*/ 1438996 w 3143845"/>
              <a:gd name="connsiteY39" fmla="*/ 51005 h 167864"/>
              <a:gd name="connsiteX40" fmla="*/ 1504570 w 3143845"/>
              <a:gd name="connsiteY40" fmla="*/ 138438 h 167864"/>
              <a:gd name="connsiteX41" fmla="*/ 1544643 w 3143845"/>
              <a:gd name="connsiteY41" fmla="*/ 40076 h 167864"/>
              <a:gd name="connsiteX42" fmla="*/ 1592003 w 3143845"/>
              <a:gd name="connsiteY42" fmla="*/ 149367 h 167864"/>
              <a:gd name="connsiteX43" fmla="*/ 1635719 w 3143845"/>
              <a:gd name="connsiteY43" fmla="*/ 32790 h 167864"/>
              <a:gd name="connsiteX44" fmla="*/ 1679435 w 3143845"/>
              <a:gd name="connsiteY44" fmla="*/ 138438 h 167864"/>
              <a:gd name="connsiteX45" fmla="*/ 1712223 w 3143845"/>
              <a:gd name="connsiteY45" fmla="*/ 18218 h 167864"/>
              <a:gd name="connsiteX46" fmla="*/ 1748653 w 3143845"/>
              <a:gd name="connsiteY46" fmla="*/ 123866 h 167864"/>
              <a:gd name="connsiteX47" fmla="*/ 1796012 w 3143845"/>
              <a:gd name="connsiteY47" fmla="*/ 18218 h 167864"/>
              <a:gd name="connsiteX48" fmla="*/ 1828800 w 3143845"/>
              <a:gd name="connsiteY48" fmla="*/ 123866 h 167864"/>
              <a:gd name="connsiteX49" fmla="*/ 1868873 w 3143845"/>
              <a:gd name="connsiteY49" fmla="*/ 7289 h 167864"/>
              <a:gd name="connsiteX50" fmla="*/ 1916232 w 3143845"/>
              <a:gd name="connsiteY50" fmla="*/ 123866 h 167864"/>
              <a:gd name="connsiteX51" fmla="*/ 1959949 w 3143845"/>
              <a:gd name="connsiteY51" fmla="*/ 3646 h 167864"/>
              <a:gd name="connsiteX52" fmla="*/ 2003665 w 3143845"/>
              <a:gd name="connsiteY52" fmla="*/ 123866 h 167864"/>
              <a:gd name="connsiteX53" fmla="*/ 2043738 w 3143845"/>
              <a:gd name="connsiteY53" fmla="*/ 3 h 167864"/>
              <a:gd name="connsiteX54" fmla="*/ 2087455 w 3143845"/>
              <a:gd name="connsiteY54" fmla="*/ 120223 h 167864"/>
              <a:gd name="connsiteX55" fmla="*/ 2131171 w 3143845"/>
              <a:gd name="connsiteY55" fmla="*/ 14575 h 167864"/>
              <a:gd name="connsiteX56" fmla="*/ 2167601 w 3143845"/>
              <a:gd name="connsiteY56" fmla="*/ 123866 h 167864"/>
              <a:gd name="connsiteX57" fmla="*/ 2214961 w 3143845"/>
              <a:gd name="connsiteY57" fmla="*/ 25504 h 167864"/>
              <a:gd name="connsiteX58" fmla="*/ 2280535 w 3143845"/>
              <a:gd name="connsiteY58" fmla="*/ 138438 h 167864"/>
              <a:gd name="connsiteX59" fmla="*/ 2329671 w 3143845"/>
              <a:gd name="connsiteY59" fmla="*/ 27633 h 167864"/>
              <a:gd name="connsiteX60" fmla="*/ 2380675 w 3143845"/>
              <a:gd name="connsiteY60" fmla="*/ 158694 h 167864"/>
              <a:gd name="connsiteX61" fmla="*/ 2428033 w 3143845"/>
              <a:gd name="connsiteY61" fmla="*/ 58818 h 167864"/>
              <a:gd name="connsiteX62" fmla="*/ 2466329 w 3143845"/>
              <a:gd name="connsiteY62" fmla="*/ 167846 h 167864"/>
              <a:gd name="connsiteX63" fmla="*/ 2515379 w 3143845"/>
              <a:gd name="connsiteY63" fmla="*/ 68145 h 167864"/>
              <a:gd name="connsiteX64" fmla="*/ 2571889 w 3143845"/>
              <a:gd name="connsiteY64" fmla="*/ 155051 h 167864"/>
              <a:gd name="connsiteX65" fmla="*/ 2615518 w 3143845"/>
              <a:gd name="connsiteY65" fmla="*/ 57127 h 167864"/>
              <a:gd name="connsiteX66" fmla="*/ 2670339 w 3143845"/>
              <a:gd name="connsiteY66" fmla="*/ 155051 h 167864"/>
              <a:gd name="connsiteX67" fmla="*/ 2726762 w 3143845"/>
              <a:gd name="connsiteY67" fmla="*/ 57128 h 167864"/>
              <a:gd name="connsiteX68" fmla="*/ 2768613 w 3143845"/>
              <a:gd name="connsiteY68" fmla="*/ 147765 h 167864"/>
              <a:gd name="connsiteX69" fmla="*/ 2812329 w 3143845"/>
              <a:gd name="connsiteY69" fmla="*/ 55087 h 167864"/>
              <a:gd name="connsiteX70" fmla="*/ 2850624 w 3143845"/>
              <a:gd name="connsiteY70" fmla="*/ 158694 h 167864"/>
              <a:gd name="connsiteX71" fmla="*/ 2903493 w 3143845"/>
              <a:gd name="connsiteY71" fmla="*/ 73653 h 167864"/>
              <a:gd name="connsiteX72" fmla="*/ 2939835 w 3143845"/>
              <a:gd name="connsiteY72" fmla="*/ 164203 h 167864"/>
              <a:gd name="connsiteX73" fmla="*/ 2988973 w 3143845"/>
              <a:gd name="connsiteY73" fmla="*/ 66278 h 167864"/>
              <a:gd name="connsiteX74" fmla="*/ 3036420 w 3143845"/>
              <a:gd name="connsiteY74" fmla="*/ 145987 h 167864"/>
              <a:gd name="connsiteX75" fmla="*/ 3092842 w 3143845"/>
              <a:gd name="connsiteY75" fmla="*/ 66279 h 167864"/>
              <a:gd name="connsiteX76" fmla="*/ 3143845 w 3143845"/>
              <a:gd name="connsiteY76" fmla="*/ 155052 h 167864"/>
              <a:gd name="connsiteX0" fmla="*/ 0 w 3092842"/>
              <a:gd name="connsiteY0" fmla="*/ 142081 h 167864"/>
              <a:gd name="connsiteX1" fmla="*/ 43716 w 3092842"/>
              <a:gd name="connsiteY1" fmla="*/ 109293 h 167864"/>
              <a:gd name="connsiteX2" fmla="*/ 65574 w 3092842"/>
              <a:gd name="connsiteY2" fmla="*/ 149367 h 167864"/>
              <a:gd name="connsiteX3" fmla="*/ 94718 w 3092842"/>
              <a:gd name="connsiteY3" fmla="*/ 112936 h 167864"/>
              <a:gd name="connsiteX4" fmla="*/ 138435 w 3092842"/>
              <a:gd name="connsiteY4" fmla="*/ 142081 h 167864"/>
              <a:gd name="connsiteX5" fmla="*/ 167579 w 3092842"/>
              <a:gd name="connsiteY5" fmla="*/ 116580 h 167864"/>
              <a:gd name="connsiteX6" fmla="*/ 204009 w 3092842"/>
              <a:gd name="connsiteY6" fmla="*/ 160296 h 167864"/>
              <a:gd name="connsiteX7" fmla="*/ 240439 w 3092842"/>
              <a:gd name="connsiteY7" fmla="*/ 116580 h 167864"/>
              <a:gd name="connsiteX8" fmla="*/ 291442 w 3092842"/>
              <a:gd name="connsiteY8" fmla="*/ 145724 h 167864"/>
              <a:gd name="connsiteX9" fmla="*/ 331515 w 3092842"/>
              <a:gd name="connsiteY9" fmla="*/ 105650 h 167864"/>
              <a:gd name="connsiteX10" fmla="*/ 371588 w 3092842"/>
              <a:gd name="connsiteY10" fmla="*/ 145724 h 167864"/>
              <a:gd name="connsiteX11" fmla="*/ 415305 w 3092842"/>
              <a:gd name="connsiteY11" fmla="*/ 102007 h 167864"/>
              <a:gd name="connsiteX12" fmla="*/ 444449 w 3092842"/>
              <a:gd name="connsiteY12" fmla="*/ 138438 h 167864"/>
              <a:gd name="connsiteX13" fmla="*/ 480879 w 3092842"/>
              <a:gd name="connsiteY13" fmla="*/ 105650 h 167864"/>
              <a:gd name="connsiteX14" fmla="*/ 510023 w 3092842"/>
              <a:gd name="connsiteY14" fmla="*/ 142081 h 167864"/>
              <a:gd name="connsiteX15" fmla="*/ 539168 w 3092842"/>
              <a:gd name="connsiteY15" fmla="*/ 105650 h 167864"/>
              <a:gd name="connsiteX16" fmla="*/ 561026 w 3092842"/>
              <a:gd name="connsiteY16" fmla="*/ 145724 h 167864"/>
              <a:gd name="connsiteX17" fmla="*/ 601099 w 3092842"/>
              <a:gd name="connsiteY17" fmla="*/ 105650 h 167864"/>
              <a:gd name="connsiteX18" fmla="*/ 644815 w 3092842"/>
              <a:gd name="connsiteY18" fmla="*/ 142081 h 167864"/>
              <a:gd name="connsiteX19" fmla="*/ 673960 w 3092842"/>
              <a:gd name="connsiteY19" fmla="*/ 102007 h 167864"/>
              <a:gd name="connsiteX20" fmla="*/ 703104 w 3092842"/>
              <a:gd name="connsiteY20" fmla="*/ 142081 h 167864"/>
              <a:gd name="connsiteX21" fmla="*/ 724962 w 3092842"/>
              <a:gd name="connsiteY21" fmla="*/ 94721 h 167864"/>
              <a:gd name="connsiteX22" fmla="*/ 779608 w 3092842"/>
              <a:gd name="connsiteY22" fmla="*/ 138438 h 167864"/>
              <a:gd name="connsiteX23" fmla="*/ 819681 w 3092842"/>
              <a:gd name="connsiteY23" fmla="*/ 102007 h 167864"/>
              <a:gd name="connsiteX24" fmla="*/ 867040 w 3092842"/>
              <a:gd name="connsiteY24" fmla="*/ 145724 h 167864"/>
              <a:gd name="connsiteX25" fmla="*/ 903470 w 3092842"/>
              <a:gd name="connsiteY25" fmla="*/ 94721 h 167864"/>
              <a:gd name="connsiteX26" fmla="*/ 958116 w 3092842"/>
              <a:gd name="connsiteY26" fmla="*/ 142081 h 167864"/>
              <a:gd name="connsiteX27" fmla="*/ 998189 w 3092842"/>
              <a:gd name="connsiteY27" fmla="*/ 72863 h 167864"/>
              <a:gd name="connsiteX28" fmla="*/ 1038263 w 3092842"/>
              <a:gd name="connsiteY28" fmla="*/ 153010 h 167864"/>
              <a:gd name="connsiteX29" fmla="*/ 1063764 w 3092842"/>
              <a:gd name="connsiteY29" fmla="*/ 80149 h 167864"/>
              <a:gd name="connsiteX30" fmla="*/ 1103837 w 3092842"/>
              <a:gd name="connsiteY30" fmla="*/ 145724 h 167864"/>
              <a:gd name="connsiteX31" fmla="*/ 1129338 w 3092842"/>
              <a:gd name="connsiteY31" fmla="*/ 69220 h 167864"/>
              <a:gd name="connsiteX32" fmla="*/ 1176698 w 3092842"/>
              <a:gd name="connsiteY32" fmla="*/ 134795 h 167864"/>
              <a:gd name="connsiteX33" fmla="*/ 1198556 w 3092842"/>
              <a:gd name="connsiteY33" fmla="*/ 65577 h 167864"/>
              <a:gd name="connsiteX34" fmla="*/ 1231343 w 3092842"/>
              <a:gd name="connsiteY34" fmla="*/ 149367 h 167864"/>
              <a:gd name="connsiteX35" fmla="*/ 1267773 w 3092842"/>
              <a:gd name="connsiteY35" fmla="*/ 61934 h 167864"/>
              <a:gd name="connsiteX36" fmla="*/ 1307847 w 3092842"/>
              <a:gd name="connsiteY36" fmla="*/ 127509 h 167864"/>
              <a:gd name="connsiteX37" fmla="*/ 1355206 w 3092842"/>
              <a:gd name="connsiteY37" fmla="*/ 65577 h 167864"/>
              <a:gd name="connsiteX38" fmla="*/ 1406208 w 3092842"/>
              <a:gd name="connsiteY38" fmla="*/ 142081 h 167864"/>
              <a:gd name="connsiteX39" fmla="*/ 1438996 w 3092842"/>
              <a:gd name="connsiteY39" fmla="*/ 51005 h 167864"/>
              <a:gd name="connsiteX40" fmla="*/ 1504570 w 3092842"/>
              <a:gd name="connsiteY40" fmla="*/ 138438 h 167864"/>
              <a:gd name="connsiteX41" fmla="*/ 1544643 w 3092842"/>
              <a:gd name="connsiteY41" fmla="*/ 40076 h 167864"/>
              <a:gd name="connsiteX42" fmla="*/ 1592003 w 3092842"/>
              <a:gd name="connsiteY42" fmla="*/ 149367 h 167864"/>
              <a:gd name="connsiteX43" fmla="*/ 1635719 w 3092842"/>
              <a:gd name="connsiteY43" fmla="*/ 32790 h 167864"/>
              <a:gd name="connsiteX44" fmla="*/ 1679435 w 3092842"/>
              <a:gd name="connsiteY44" fmla="*/ 138438 h 167864"/>
              <a:gd name="connsiteX45" fmla="*/ 1712223 w 3092842"/>
              <a:gd name="connsiteY45" fmla="*/ 18218 h 167864"/>
              <a:gd name="connsiteX46" fmla="*/ 1748653 w 3092842"/>
              <a:gd name="connsiteY46" fmla="*/ 123866 h 167864"/>
              <a:gd name="connsiteX47" fmla="*/ 1796012 w 3092842"/>
              <a:gd name="connsiteY47" fmla="*/ 18218 h 167864"/>
              <a:gd name="connsiteX48" fmla="*/ 1828800 w 3092842"/>
              <a:gd name="connsiteY48" fmla="*/ 123866 h 167864"/>
              <a:gd name="connsiteX49" fmla="*/ 1868873 w 3092842"/>
              <a:gd name="connsiteY49" fmla="*/ 7289 h 167864"/>
              <a:gd name="connsiteX50" fmla="*/ 1916232 w 3092842"/>
              <a:gd name="connsiteY50" fmla="*/ 123866 h 167864"/>
              <a:gd name="connsiteX51" fmla="*/ 1959949 w 3092842"/>
              <a:gd name="connsiteY51" fmla="*/ 3646 h 167864"/>
              <a:gd name="connsiteX52" fmla="*/ 2003665 w 3092842"/>
              <a:gd name="connsiteY52" fmla="*/ 123866 h 167864"/>
              <a:gd name="connsiteX53" fmla="*/ 2043738 w 3092842"/>
              <a:gd name="connsiteY53" fmla="*/ 3 h 167864"/>
              <a:gd name="connsiteX54" fmla="*/ 2087455 w 3092842"/>
              <a:gd name="connsiteY54" fmla="*/ 120223 h 167864"/>
              <a:gd name="connsiteX55" fmla="*/ 2131171 w 3092842"/>
              <a:gd name="connsiteY55" fmla="*/ 14575 h 167864"/>
              <a:gd name="connsiteX56" fmla="*/ 2167601 w 3092842"/>
              <a:gd name="connsiteY56" fmla="*/ 123866 h 167864"/>
              <a:gd name="connsiteX57" fmla="*/ 2214961 w 3092842"/>
              <a:gd name="connsiteY57" fmla="*/ 25504 h 167864"/>
              <a:gd name="connsiteX58" fmla="*/ 2280535 w 3092842"/>
              <a:gd name="connsiteY58" fmla="*/ 138438 h 167864"/>
              <a:gd name="connsiteX59" fmla="*/ 2329671 w 3092842"/>
              <a:gd name="connsiteY59" fmla="*/ 27633 h 167864"/>
              <a:gd name="connsiteX60" fmla="*/ 2380675 w 3092842"/>
              <a:gd name="connsiteY60" fmla="*/ 158694 h 167864"/>
              <a:gd name="connsiteX61" fmla="*/ 2428033 w 3092842"/>
              <a:gd name="connsiteY61" fmla="*/ 58818 h 167864"/>
              <a:gd name="connsiteX62" fmla="*/ 2466329 w 3092842"/>
              <a:gd name="connsiteY62" fmla="*/ 167846 h 167864"/>
              <a:gd name="connsiteX63" fmla="*/ 2515379 w 3092842"/>
              <a:gd name="connsiteY63" fmla="*/ 68145 h 167864"/>
              <a:gd name="connsiteX64" fmla="*/ 2571889 w 3092842"/>
              <a:gd name="connsiteY64" fmla="*/ 155051 h 167864"/>
              <a:gd name="connsiteX65" fmla="*/ 2615518 w 3092842"/>
              <a:gd name="connsiteY65" fmla="*/ 57127 h 167864"/>
              <a:gd name="connsiteX66" fmla="*/ 2670339 w 3092842"/>
              <a:gd name="connsiteY66" fmla="*/ 155051 h 167864"/>
              <a:gd name="connsiteX67" fmla="*/ 2726762 w 3092842"/>
              <a:gd name="connsiteY67" fmla="*/ 57128 h 167864"/>
              <a:gd name="connsiteX68" fmla="*/ 2768613 w 3092842"/>
              <a:gd name="connsiteY68" fmla="*/ 147765 h 167864"/>
              <a:gd name="connsiteX69" fmla="*/ 2812329 w 3092842"/>
              <a:gd name="connsiteY69" fmla="*/ 55087 h 167864"/>
              <a:gd name="connsiteX70" fmla="*/ 2850624 w 3092842"/>
              <a:gd name="connsiteY70" fmla="*/ 158694 h 167864"/>
              <a:gd name="connsiteX71" fmla="*/ 2903493 w 3092842"/>
              <a:gd name="connsiteY71" fmla="*/ 73653 h 167864"/>
              <a:gd name="connsiteX72" fmla="*/ 2939835 w 3092842"/>
              <a:gd name="connsiteY72" fmla="*/ 164203 h 167864"/>
              <a:gd name="connsiteX73" fmla="*/ 2988973 w 3092842"/>
              <a:gd name="connsiteY73" fmla="*/ 66278 h 167864"/>
              <a:gd name="connsiteX74" fmla="*/ 3036420 w 3092842"/>
              <a:gd name="connsiteY74" fmla="*/ 145987 h 167864"/>
              <a:gd name="connsiteX75" fmla="*/ 3092842 w 3092842"/>
              <a:gd name="connsiteY75" fmla="*/ 66279 h 167864"/>
              <a:gd name="connsiteX0" fmla="*/ 0 w 3036420"/>
              <a:gd name="connsiteY0" fmla="*/ 142081 h 167864"/>
              <a:gd name="connsiteX1" fmla="*/ 43716 w 3036420"/>
              <a:gd name="connsiteY1" fmla="*/ 109293 h 167864"/>
              <a:gd name="connsiteX2" fmla="*/ 65574 w 3036420"/>
              <a:gd name="connsiteY2" fmla="*/ 149367 h 167864"/>
              <a:gd name="connsiteX3" fmla="*/ 94718 w 3036420"/>
              <a:gd name="connsiteY3" fmla="*/ 112936 h 167864"/>
              <a:gd name="connsiteX4" fmla="*/ 138435 w 3036420"/>
              <a:gd name="connsiteY4" fmla="*/ 142081 h 167864"/>
              <a:gd name="connsiteX5" fmla="*/ 167579 w 3036420"/>
              <a:gd name="connsiteY5" fmla="*/ 116580 h 167864"/>
              <a:gd name="connsiteX6" fmla="*/ 204009 w 3036420"/>
              <a:gd name="connsiteY6" fmla="*/ 160296 h 167864"/>
              <a:gd name="connsiteX7" fmla="*/ 240439 w 3036420"/>
              <a:gd name="connsiteY7" fmla="*/ 116580 h 167864"/>
              <a:gd name="connsiteX8" fmla="*/ 291442 w 3036420"/>
              <a:gd name="connsiteY8" fmla="*/ 145724 h 167864"/>
              <a:gd name="connsiteX9" fmla="*/ 331515 w 3036420"/>
              <a:gd name="connsiteY9" fmla="*/ 105650 h 167864"/>
              <a:gd name="connsiteX10" fmla="*/ 371588 w 3036420"/>
              <a:gd name="connsiteY10" fmla="*/ 145724 h 167864"/>
              <a:gd name="connsiteX11" fmla="*/ 415305 w 3036420"/>
              <a:gd name="connsiteY11" fmla="*/ 102007 h 167864"/>
              <a:gd name="connsiteX12" fmla="*/ 444449 w 3036420"/>
              <a:gd name="connsiteY12" fmla="*/ 138438 h 167864"/>
              <a:gd name="connsiteX13" fmla="*/ 480879 w 3036420"/>
              <a:gd name="connsiteY13" fmla="*/ 105650 h 167864"/>
              <a:gd name="connsiteX14" fmla="*/ 510023 w 3036420"/>
              <a:gd name="connsiteY14" fmla="*/ 142081 h 167864"/>
              <a:gd name="connsiteX15" fmla="*/ 539168 w 3036420"/>
              <a:gd name="connsiteY15" fmla="*/ 105650 h 167864"/>
              <a:gd name="connsiteX16" fmla="*/ 561026 w 3036420"/>
              <a:gd name="connsiteY16" fmla="*/ 145724 h 167864"/>
              <a:gd name="connsiteX17" fmla="*/ 601099 w 3036420"/>
              <a:gd name="connsiteY17" fmla="*/ 105650 h 167864"/>
              <a:gd name="connsiteX18" fmla="*/ 644815 w 3036420"/>
              <a:gd name="connsiteY18" fmla="*/ 142081 h 167864"/>
              <a:gd name="connsiteX19" fmla="*/ 673960 w 3036420"/>
              <a:gd name="connsiteY19" fmla="*/ 102007 h 167864"/>
              <a:gd name="connsiteX20" fmla="*/ 703104 w 3036420"/>
              <a:gd name="connsiteY20" fmla="*/ 142081 h 167864"/>
              <a:gd name="connsiteX21" fmla="*/ 724962 w 3036420"/>
              <a:gd name="connsiteY21" fmla="*/ 94721 h 167864"/>
              <a:gd name="connsiteX22" fmla="*/ 779608 w 3036420"/>
              <a:gd name="connsiteY22" fmla="*/ 138438 h 167864"/>
              <a:gd name="connsiteX23" fmla="*/ 819681 w 3036420"/>
              <a:gd name="connsiteY23" fmla="*/ 102007 h 167864"/>
              <a:gd name="connsiteX24" fmla="*/ 867040 w 3036420"/>
              <a:gd name="connsiteY24" fmla="*/ 145724 h 167864"/>
              <a:gd name="connsiteX25" fmla="*/ 903470 w 3036420"/>
              <a:gd name="connsiteY25" fmla="*/ 94721 h 167864"/>
              <a:gd name="connsiteX26" fmla="*/ 958116 w 3036420"/>
              <a:gd name="connsiteY26" fmla="*/ 142081 h 167864"/>
              <a:gd name="connsiteX27" fmla="*/ 998189 w 3036420"/>
              <a:gd name="connsiteY27" fmla="*/ 72863 h 167864"/>
              <a:gd name="connsiteX28" fmla="*/ 1038263 w 3036420"/>
              <a:gd name="connsiteY28" fmla="*/ 153010 h 167864"/>
              <a:gd name="connsiteX29" fmla="*/ 1063764 w 3036420"/>
              <a:gd name="connsiteY29" fmla="*/ 80149 h 167864"/>
              <a:gd name="connsiteX30" fmla="*/ 1103837 w 3036420"/>
              <a:gd name="connsiteY30" fmla="*/ 145724 h 167864"/>
              <a:gd name="connsiteX31" fmla="*/ 1129338 w 3036420"/>
              <a:gd name="connsiteY31" fmla="*/ 69220 h 167864"/>
              <a:gd name="connsiteX32" fmla="*/ 1176698 w 3036420"/>
              <a:gd name="connsiteY32" fmla="*/ 134795 h 167864"/>
              <a:gd name="connsiteX33" fmla="*/ 1198556 w 3036420"/>
              <a:gd name="connsiteY33" fmla="*/ 65577 h 167864"/>
              <a:gd name="connsiteX34" fmla="*/ 1231343 w 3036420"/>
              <a:gd name="connsiteY34" fmla="*/ 149367 h 167864"/>
              <a:gd name="connsiteX35" fmla="*/ 1267773 w 3036420"/>
              <a:gd name="connsiteY35" fmla="*/ 61934 h 167864"/>
              <a:gd name="connsiteX36" fmla="*/ 1307847 w 3036420"/>
              <a:gd name="connsiteY36" fmla="*/ 127509 h 167864"/>
              <a:gd name="connsiteX37" fmla="*/ 1355206 w 3036420"/>
              <a:gd name="connsiteY37" fmla="*/ 65577 h 167864"/>
              <a:gd name="connsiteX38" fmla="*/ 1406208 w 3036420"/>
              <a:gd name="connsiteY38" fmla="*/ 142081 h 167864"/>
              <a:gd name="connsiteX39" fmla="*/ 1438996 w 3036420"/>
              <a:gd name="connsiteY39" fmla="*/ 51005 h 167864"/>
              <a:gd name="connsiteX40" fmla="*/ 1504570 w 3036420"/>
              <a:gd name="connsiteY40" fmla="*/ 138438 h 167864"/>
              <a:gd name="connsiteX41" fmla="*/ 1544643 w 3036420"/>
              <a:gd name="connsiteY41" fmla="*/ 40076 h 167864"/>
              <a:gd name="connsiteX42" fmla="*/ 1592003 w 3036420"/>
              <a:gd name="connsiteY42" fmla="*/ 149367 h 167864"/>
              <a:gd name="connsiteX43" fmla="*/ 1635719 w 3036420"/>
              <a:gd name="connsiteY43" fmla="*/ 32790 h 167864"/>
              <a:gd name="connsiteX44" fmla="*/ 1679435 w 3036420"/>
              <a:gd name="connsiteY44" fmla="*/ 138438 h 167864"/>
              <a:gd name="connsiteX45" fmla="*/ 1712223 w 3036420"/>
              <a:gd name="connsiteY45" fmla="*/ 18218 h 167864"/>
              <a:gd name="connsiteX46" fmla="*/ 1748653 w 3036420"/>
              <a:gd name="connsiteY46" fmla="*/ 123866 h 167864"/>
              <a:gd name="connsiteX47" fmla="*/ 1796012 w 3036420"/>
              <a:gd name="connsiteY47" fmla="*/ 18218 h 167864"/>
              <a:gd name="connsiteX48" fmla="*/ 1828800 w 3036420"/>
              <a:gd name="connsiteY48" fmla="*/ 123866 h 167864"/>
              <a:gd name="connsiteX49" fmla="*/ 1868873 w 3036420"/>
              <a:gd name="connsiteY49" fmla="*/ 7289 h 167864"/>
              <a:gd name="connsiteX50" fmla="*/ 1916232 w 3036420"/>
              <a:gd name="connsiteY50" fmla="*/ 123866 h 167864"/>
              <a:gd name="connsiteX51" fmla="*/ 1959949 w 3036420"/>
              <a:gd name="connsiteY51" fmla="*/ 3646 h 167864"/>
              <a:gd name="connsiteX52" fmla="*/ 2003665 w 3036420"/>
              <a:gd name="connsiteY52" fmla="*/ 123866 h 167864"/>
              <a:gd name="connsiteX53" fmla="*/ 2043738 w 3036420"/>
              <a:gd name="connsiteY53" fmla="*/ 3 h 167864"/>
              <a:gd name="connsiteX54" fmla="*/ 2087455 w 3036420"/>
              <a:gd name="connsiteY54" fmla="*/ 120223 h 167864"/>
              <a:gd name="connsiteX55" fmla="*/ 2131171 w 3036420"/>
              <a:gd name="connsiteY55" fmla="*/ 14575 h 167864"/>
              <a:gd name="connsiteX56" fmla="*/ 2167601 w 3036420"/>
              <a:gd name="connsiteY56" fmla="*/ 123866 h 167864"/>
              <a:gd name="connsiteX57" fmla="*/ 2214961 w 3036420"/>
              <a:gd name="connsiteY57" fmla="*/ 25504 h 167864"/>
              <a:gd name="connsiteX58" fmla="*/ 2280535 w 3036420"/>
              <a:gd name="connsiteY58" fmla="*/ 138438 h 167864"/>
              <a:gd name="connsiteX59" fmla="*/ 2329671 w 3036420"/>
              <a:gd name="connsiteY59" fmla="*/ 27633 h 167864"/>
              <a:gd name="connsiteX60" fmla="*/ 2380675 w 3036420"/>
              <a:gd name="connsiteY60" fmla="*/ 158694 h 167864"/>
              <a:gd name="connsiteX61" fmla="*/ 2428033 w 3036420"/>
              <a:gd name="connsiteY61" fmla="*/ 58818 h 167864"/>
              <a:gd name="connsiteX62" fmla="*/ 2466329 w 3036420"/>
              <a:gd name="connsiteY62" fmla="*/ 167846 h 167864"/>
              <a:gd name="connsiteX63" fmla="*/ 2515379 w 3036420"/>
              <a:gd name="connsiteY63" fmla="*/ 68145 h 167864"/>
              <a:gd name="connsiteX64" fmla="*/ 2571889 w 3036420"/>
              <a:gd name="connsiteY64" fmla="*/ 155051 h 167864"/>
              <a:gd name="connsiteX65" fmla="*/ 2615518 w 3036420"/>
              <a:gd name="connsiteY65" fmla="*/ 57127 h 167864"/>
              <a:gd name="connsiteX66" fmla="*/ 2670339 w 3036420"/>
              <a:gd name="connsiteY66" fmla="*/ 155051 h 167864"/>
              <a:gd name="connsiteX67" fmla="*/ 2726762 w 3036420"/>
              <a:gd name="connsiteY67" fmla="*/ 57128 h 167864"/>
              <a:gd name="connsiteX68" fmla="*/ 2768613 w 3036420"/>
              <a:gd name="connsiteY68" fmla="*/ 147765 h 167864"/>
              <a:gd name="connsiteX69" fmla="*/ 2812329 w 3036420"/>
              <a:gd name="connsiteY69" fmla="*/ 55087 h 167864"/>
              <a:gd name="connsiteX70" fmla="*/ 2850624 w 3036420"/>
              <a:gd name="connsiteY70" fmla="*/ 158694 h 167864"/>
              <a:gd name="connsiteX71" fmla="*/ 2903493 w 3036420"/>
              <a:gd name="connsiteY71" fmla="*/ 73653 h 167864"/>
              <a:gd name="connsiteX72" fmla="*/ 2939835 w 3036420"/>
              <a:gd name="connsiteY72" fmla="*/ 164203 h 167864"/>
              <a:gd name="connsiteX73" fmla="*/ 2988973 w 3036420"/>
              <a:gd name="connsiteY73" fmla="*/ 66278 h 167864"/>
              <a:gd name="connsiteX74" fmla="*/ 3036420 w 3036420"/>
              <a:gd name="connsiteY74" fmla="*/ 145987 h 167864"/>
              <a:gd name="connsiteX0" fmla="*/ 0 w 2988973"/>
              <a:gd name="connsiteY0" fmla="*/ 142081 h 167864"/>
              <a:gd name="connsiteX1" fmla="*/ 43716 w 2988973"/>
              <a:gd name="connsiteY1" fmla="*/ 109293 h 167864"/>
              <a:gd name="connsiteX2" fmla="*/ 65574 w 2988973"/>
              <a:gd name="connsiteY2" fmla="*/ 149367 h 167864"/>
              <a:gd name="connsiteX3" fmla="*/ 94718 w 2988973"/>
              <a:gd name="connsiteY3" fmla="*/ 112936 h 167864"/>
              <a:gd name="connsiteX4" fmla="*/ 138435 w 2988973"/>
              <a:gd name="connsiteY4" fmla="*/ 142081 h 167864"/>
              <a:gd name="connsiteX5" fmla="*/ 167579 w 2988973"/>
              <a:gd name="connsiteY5" fmla="*/ 116580 h 167864"/>
              <a:gd name="connsiteX6" fmla="*/ 204009 w 2988973"/>
              <a:gd name="connsiteY6" fmla="*/ 160296 h 167864"/>
              <a:gd name="connsiteX7" fmla="*/ 240439 w 2988973"/>
              <a:gd name="connsiteY7" fmla="*/ 116580 h 167864"/>
              <a:gd name="connsiteX8" fmla="*/ 291442 w 2988973"/>
              <a:gd name="connsiteY8" fmla="*/ 145724 h 167864"/>
              <a:gd name="connsiteX9" fmla="*/ 331515 w 2988973"/>
              <a:gd name="connsiteY9" fmla="*/ 105650 h 167864"/>
              <a:gd name="connsiteX10" fmla="*/ 371588 w 2988973"/>
              <a:gd name="connsiteY10" fmla="*/ 145724 h 167864"/>
              <a:gd name="connsiteX11" fmla="*/ 415305 w 2988973"/>
              <a:gd name="connsiteY11" fmla="*/ 102007 h 167864"/>
              <a:gd name="connsiteX12" fmla="*/ 444449 w 2988973"/>
              <a:gd name="connsiteY12" fmla="*/ 138438 h 167864"/>
              <a:gd name="connsiteX13" fmla="*/ 480879 w 2988973"/>
              <a:gd name="connsiteY13" fmla="*/ 105650 h 167864"/>
              <a:gd name="connsiteX14" fmla="*/ 510023 w 2988973"/>
              <a:gd name="connsiteY14" fmla="*/ 142081 h 167864"/>
              <a:gd name="connsiteX15" fmla="*/ 539168 w 2988973"/>
              <a:gd name="connsiteY15" fmla="*/ 105650 h 167864"/>
              <a:gd name="connsiteX16" fmla="*/ 561026 w 2988973"/>
              <a:gd name="connsiteY16" fmla="*/ 145724 h 167864"/>
              <a:gd name="connsiteX17" fmla="*/ 601099 w 2988973"/>
              <a:gd name="connsiteY17" fmla="*/ 105650 h 167864"/>
              <a:gd name="connsiteX18" fmla="*/ 644815 w 2988973"/>
              <a:gd name="connsiteY18" fmla="*/ 142081 h 167864"/>
              <a:gd name="connsiteX19" fmla="*/ 673960 w 2988973"/>
              <a:gd name="connsiteY19" fmla="*/ 102007 h 167864"/>
              <a:gd name="connsiteX20" fmla="*/ 703104 w 2988973"/>
              <a:gd name="connsiteY20" fmla="*/ 142081 h 167864"/>
              <a:gd name="connsiteX21" fmla="*/ 724962 w 2988973"/>
              <a:gd name="connsiteY21" fmla="*/ 94721 h 167864"/>
              <a:gd name="connsiteX22" fmla="*/ 779608 w 2988973"/>
              <a:gd name="connsiteY22" fmla="*/ 138438 h 167864"/>
              <a:gd name="connsiteX23" fmla="*/ 819681 w 2988973"/>
              <a:gd name="connsiteY23" fmla="*/ 102007 h 167864"/>
              <a:gd name="connsiteX24" fmla="*/ 867040 w 2988973"/>
              <a:gd name="connsiteY24" fmla="*/ 145724 h 167864"/>
              <a:gd name="connsiteX25" fmla="*/ 903470 w 2988973"/>
              <a:gd name="connsiteY25" fmla="*/ 94721 h 167864"/>
              <a:gd name="connsiteX26" fmla="*/ 958116 w 2988973"/>
              <a:gd name="connsiteY26" fmla="*/ 142081 h 167864"/>
              <a:gd name="connsiteX27" fmla="*/ 998189 w 2988973"/>
              <a:gd name="connsiteY27" fmla="*/ 72863 h 167864"/>
              <a:gd name="connsiteX28" fmla="*/ 1038263 w 2988973"/>
              <a:gd name="connsiteY28" fmla="*/ 153010 h 167864"/>
              <a:gd name="connsiteX29" fmla="*/ 1063764 w 2988973"/>
              <a:gd name="connsiteY29" fmla="*/ 80149 h 167864"/>
              <a:gd name="connsiteX30" fmla="*/ 1103837 w 2988973"/>
              <a:gd name="connsiteY30" fmla="*/ 145724 h 167864"/>
              <a:gd name="connsiteX31" fmla="*/ 1129338 w 2988973"/>
              <a:gd name="connsiteY31" fmla="*/ 69220 h 167864"/>
              <a:gd name="connsiteX32" fmla="*/ 1176698 w 2988973"/>
              <a:gd name="connsiteY32" fmla="*/ 134795 h 167864"/>
              <a:gd name="connsiteX33" fmla="*/ 1198556 w 2988973"/>
              <a:gd name="connsiteY33" fmla="*/ 65577 h 167864"/>
              <a:gd name="connsiteX34" fmla="*/ 1231343 w 2988973"/>
              <a:gd name="connsiteY34" fmla="*/ 149367 h 167864"/>
              <a:gd name="connsiteX35" fmla="*/ 1267773 w 2988973"/>
              <a:gd name="connsiteY35" fmla="*/ 61934 h 167864"/>
              <a:gd name="connsiteX36" fmla="*/ 1307847 w 2988973"/>
              <a:gd name="connsiteY36" fmla="*/ 127509 h 167864"/>
              <a:gd name="connsiteX37" fmla="*/ 1355206 w 2988973"/>
              <a:gd name="connsiteY37" fmla="*/ 65577 h 167864"/>
              <a:gd name="connsiteX38" fmla="*/ 1406208 w 2988973"/>
              <a:gd name="connsiteY38" fmla="*/ 142081 h 167864"/>
              <a:gd name="connsiteX39" fmla="*/ 1438996 w 2988973"/>
              <a:gd name="connsiteY39" fmla="*/ 51005 h 167864"/>
              <a:gd name="connsiteX40" fmla="*/ 1504570 w 2988973"/>
              <a:gd name="connsiteY40" fmla="*/ 138438 h 167864"/>
              <a:gd name="connsiteX41" fmla="*/ 1544643 w 2988973"/>
              <a:gd name="connsiteY41" fmla="*/ 40076 h 167864"/>
              <a:gd name="connsiteX42" fmla="*/ 1592003 w 2988973"/>
              <a:gd name="connsiteY42" fmla="*/ 149367 h 167864"/>
              <a:gd name="connsiteX43" fmla="*/ 1635719 w 2988973"/>
              <a:gd name="connsiteY43" fmla="*/ 32790 h 167864"/>
              <a:gd name="connsiteX44" fmla="*/ 1679435 w 2988973"/>
              <a:gd name="connsiteY44" fmla="*/ 138438 h 167864"/>
              <a:gd name="connsiteX45" fmla="*/ 1712223 w 2988973"/>
              <a:gd name="connsiteY45" fmla="*/ 18218 h 167864"/>
              <a:gd name="connsiteX46" fmla="*/ 1748653 w 2988973"/>
              <a:gd name="connsiteY46" fmla="*/ 123866 h 167864"/>
              <a:gd name="connsiteX47" fmla="*/ 1796012 w 2988973"/>
              <a:gd name="connsiteY47" fmla="*/ 18218 h 167864"/>
              <a:gd name="connsiteX48" fmla="*/ 1828800 w 2988973"/>
              <a:gd name="connsiteY48" fmla="*/ 123866 h 167864"/>
              <a:gd name="connsiteX49" fmla="*/ 1868873 w 2988973"/>
              <a:gd name="connsiteY49" fmla="*/ 7289 h 167864"/>
              <a:gd name="connsiteX50" fmla="*/ 1916232 w 2988973"/>
              <a:gd name="connsiteY50" fmla="*/ 123866 h 167864"/>
              <a:gd name="connsiteX51" fmla="*/ 1959949 w 2988973"/>
              <a:gd name="connsiteY51" fmla="*/ 3646 h 167864"/>
              <a:gd name="connsiteX52" fmla="*/ 2003665 w 2988973"/>
              <a:gd name="connsiteY52" fmla="*/ 123866 h 167864"/>
              <a:gd name="connsiteX53" fmla="*/ 2043738 w 2988973"/>
              <a:gd name="connsiteY53" fmla="*/ 3 h 167864"/>
              <a:gd name="connsiteX54" fmla="*/ 2087455 w 2988973"/>
              <a:gd name="connsiteY54" fmla="*/ 120223 h 167864"/>
              <a:gd name="connsiteX55" fmla="*/ 2131171 w 2988973"/>
              <a:gd name="connsiteY55" fmla="*/ 14575 h 167864"/>
              <a:gd name="connsiteX56" fmla="*/ 2167601 w 2988973"/>
              <a:gd name="connsiteY56" fmla="*/ 123866 h 167864"/>
              <a:gd name="connsiteX57" fmla="*/ 2214961 w 2988973"/>
              <a:gd name="connsiteY57" fmla="*/ 25504 h 167864"/>
              <a:gd name="connsiteX58" fmla="*/ 2280535 w 2988973"/>
              <a:gd name="connsiteY58" fmla="*/ 138438 h 167864"/>
              <a:gd name="connsiteX59" fmla="*/ 2329671 w 2988973"/>
              <a:gd name="connsiteY59" fmla="*/ 27633 h 167864"/>
              <a:gd name="connsiteX60" fmla="*/ 2380675 w 2988973"/>
              <a:gd name="connsiteY60" fmla="*/ 158694 h 167864"/>
              <a:gd name="connsiteX61" fmla="*/ 2428033 w 2988973"/>
              <a:gd name="connsiteY61" fmla="*/ 58818 h 167864"/>
              <a:gd name="connsiteX62" fmla="*/ 2466329 w 2988973"/>
              <a:gd name="connsiteY62" fmla="*/ 167846 h 167864"/>
              <a:gd name="connsiteX63" fmla="*/ 2515379 w 2988973"/>
              <a:gd name="connsiteY63" fmla="*/ 68145 h 167864"/>
              <a:gd name="connsiteX64" fmla="*/ 2571889 w 2988973"/>
              <a:gd name="connsiteY64" fmla="*/ 155051 h 167864"/>
              <a:gd name="connsiteX65" fmla="*/ 2615518 w 2988973"/>
              <a:gd name="connsiteY65" fmla="*/ 57127 h 167864"/>
              <a:gd name="connsiteX66" fmla="*/ 2670339 w 2988973"/>
              <a:gd name="connsiteY66" fmla="*/ 155051 h 167864"/>
              <a:gd name="connsiteX67" fmla="*/ 2726762 w 2988973"/>
              <a:gd name="connsiteY67" fmla="*/ 57128 h 167864"/>
              <a:gd name="connsiteX68" fmla="*/ 2768613 w 2988973"/>
              <a:gd name="connsiteY68" fmla="*/ 147765 h 167864"/>
              <a:gd name="connsiteX69" fmla="*/ 2812329 w 2988973"/>
              <a:gd name="connsiteY69" fmla="*/ 55087 h 167864"/>
              <a:gd name="connsiteX70" fmla="*/ 2850624 w 2988973"/>
              <a:gd name="connsiteY70" fmla="*/ 158694 h 167864"/>
              <a:gd name="connsiteX71" fmla="*/ 2903493 w 2988973"/>
              <a:gd name="connsiteY71" fmla="*/ 73653 h 167864"/>
              <a:gd name="connsiteX72" fmla="*/ 2939835 w 2988973"/>
              <a:gd name="connsiteY72" fmla="*/ 164203 h 167864"/>
              <a:gd name="connsiteX73" fmla="*/ 2988973 w 2988973"/>
              <a:gd name="connsiteY73" fmla="*/ 66278 h 167864"/>
              <a:gd name="connsiteX0" fmla="*/ 0 w 2939835"/>
              <a:gd name="connsiteY0" fmla="*/ 142081 h 167864"/>
              <a:gd name="connsiteX1" fmla="*/ 43716 w 2939835"/>
              <a:gd name="connsiteY1" fmla="*/ 109293 h 167864"/>
              <a:gd name="connsiteX2" fmla="*/ 65574 w 2939835"/>
              <a:gd name="connsiteY2" fmla="*/ 149367 h 167864"/>
              <a:gd name="connsiteX3" fmla="*/ 94718 w 2939835"/>
              <a:gd name="connsiteY3" fmla="*/ 112936 h 167864"/>
              <a:gd name="connsiteX4" fmla="*/ 138435 w 2939835"/>
              <a:gd name="connsiteY4" fmla="*/ 142081 h 167864"/>
              <a:gd name="connsiteX5" fmla="*/ 167579 w 2939835"/>
              <a:gd name="connsiteY5" fmla="*/ 116580 h 167864"/>
              <a:gd name="connsiteX6" fmla="*/ 204009 w 2939835"/>
              <a:gd name="connsiteY6" fmla="*/ 160296 h 167864"/>
              <a:gd name="connsiteX7" fmla="*/ 240439 w 2939835"/>
              <a:gd name="connsiteY7" fmla="*/ 116580 h 167864"/>
              <a:gd name="connsiteX8" fmla="*/ 291442 w 2939835"/>
              <a:gd name="connsiteY8" fmla="*/ 145724 h 167864"/>
              <a:gd name="connsiteX9" fmla="*/ 331515 w 2939835"/>
              <a:gd name="connsiteY9" fmla="*/ 105650 h 167864"/>
              <a:gd name="connsiteX10" fmla="*/ 371588 w 2939835"/>
              <a:gd name="connsiteY10" fmla="*/ 145724 h 167864"/>
              <a:gd name="connsiteX11" fmla="*/ 415305 w 2939835"/>
              <a:gd name="connsiteY11" fmla="*/ 102007 h 167864"/>
              <a:gd name="connsiteX12" fmla="*/ 444449 w 2939835"/>
              <a:gd name="connsiteY12" fmla="*/ 138438 h 167864"/>
              <a:gd name="connsiteX13" fmla="*/ 480879 w 2939835"/>
              <a:gd name="connsiteY13" fmla="*/ 105650 h 167864"/>
              <a:gd name="connsiteX14" fmla="*/ 510023 w 2939835"/>
              <a:gd name="connsiteY14" fmla="*/ 142081 h 167864"/>
              <a:gd name="connsiteX15" fmla="*/ 539168 w 2939835"/>
              <a:gd name="connsiteY15" fmla="*/ 105650 h 167864"/>
              <a:gd name="connsiteX16" fmla="*/ 561026 w 2939835"/>
              <a:gd name="connsiteY16" fmla="*/ 145724 h 167864"/>
              <a:gd name="connsiteX17" fmla="*/ 601099 w 2939835"/>
              <a:gd name="connsiteY17" fmla="*/ 105650 h 167864"/>
              <a:gd name="connsiteX18" fmla="*/ 644815 w 2939835"/>
              <a:gd name="connsiteY18" fmla="*/ 142081 h 167864"/>
              <a:gd name="connsiteX19" fmla="*/ 673960 w 2939835"/>
              <a:gd name="connsiteY19" fmla="*/ 102007 h 167864"/>
              <a:gd name="connsiteX20" fmla="*/ 703104 w 2939835"/>
              <a:gd name="connsiteY20" fmla="*/ 142081 h 167864"/>
              <a:gd name="connsiteX21" fmla="*/ 724962 w 2939835"/>
              <a:gd name="connsiteY21" fmla="*/ 94721 h 167864"/>
              <a:gd name="connsiteX22" fmla="*/ 779608 w 2939835"/>
              <a:gd name="connsiteY22" fmla="*/ 138438 h 167864"/>
              <a:gd name="connsiteX23" fmla="*/ 819681 w 2939835"/>
              <a:gd name="connsiteY23" fmla="*/ 102007 h 167864"/>
              <a:gd name="connsiteX24" fmla="*/ 867040 w 2939835"/>
              <a:gd name="connsiteY24" fmla="*/ 145724 h 167864"/>
              <a:gd name="connsiteX25" fmla="*/ 903470 w 2939835"/>
              <a:gd name="connsiteY25" fmla="*/ 94721 h 167864"/>
              <a:gd name="connsiteX26" fmla="*/ 958116 w 2939835"/>
              <a:gd name="connsiteY26" fmla="*/ 142081 h 167864"/>
              <a:gd name="connsiteX27" fmla="*/ 998189 w 2939835"/>
              <a:gd name="connsiteY27" fmla="*/ 72863 h 167864"/>
              <a:gd name="connsiteX28" fmla="*/ 1038263 w 2939835"/>
              <a:gd name="connsiteY28" fmla="*/ 153010 h 167864"/>
              <a:gd name="connsiteX29" fmla="*/ 1063764 w 2939835"/>
              <a:gd name="connsiteY29" fmla="*/ 80149 h 167864"/>
              <a:gd name="connsiteX30" fmla="*/ 1103837 w 2939835"/>
              <a:gd name="connsiteY30" fmla="*/ 145724 h 167864"/>
              <a:gd name="connsiteX31" fmla="*/ 1129338 w 2939835"/>
              <a:gd name="connsiteY31" fmla="*/ 69220 h 167864"/>
              <a:gd name="connsiteX32" fmla="*/ 1176698 w 2939835"/>
              <a:gd name="connsiteY32" fmla="*/ 134795 h 167864"/>
              <a:gd name="connsiteX33" fmla="*/ 1198556 w 2939835"/>
              <a:gd name="connsiteY33" fmla="*/ 65577 h 167864"/>
              <a:gd name="connsiteX34" fmla="*/ 1231343 w 2939835"/>
              <a:gd name="connsiteY34" fmla="*/ 149367 h 167864"/>
              <a:gd name="connsiteX35" fmla="*/ 1267773 w 2939835"/>
              <a:gd name="connsiteY35" fmla="*/ 61934 h 167864"/>
              <a:gd name="connsiteX36" fmla="*/ 1307847 w 2939835"/>
              <a:gd name="connsiteY36" fmla="*/ 127509 h 167864"/>
              <a:gd name="connsiteX37" fmla="*/ 1355206 w 2939835"/>
              <a:gd name="connsiteY37" fmla="*/ 65577 h 167864"/>
              <a:gd name="connsiteX38" fmla="*/ 1406208 w 2939835"/>
              <a:gd name="connsiteY38" fmla="*/ 142081 h 167864"/>
              <a:gd name="connsiteX39" fmla="*/ 1438996 w 2939835"/>
              <a:gd name="connsiteY39" fmla="*/ 51005 h 167864"/>
              <a:gd name="connsiteX40" fmla="*/ 1504570 w 2939835"/>
              <a:gd name="connsiteY40" fmla="*/ 138438 h 167864"/>
              <a:gd name="connsiteX41" fmla="*/ 1544643 w 2939835"/>
              <a:gd name="connsiteY41" fmla="*/ 40076 h 167864"/>
              <a:gd name="connsiteX42" fmla="*/ 1592003 w 2939835"/>
              <a:gd name="connsiteY42" fmla="*/ 149367 h 167864"/>
              <a:gd name="connsiteX43" fmla="*/ 1635719 w 2939835"/>
              <a:gd name="connsiteY43" fmla="*/ 32790 h 167864"/>
              <a:gd name="connsiteX44" fmla="*/ 1679435 w 2939835"/>
              <a:gd name="connsiteY44" fmla="*/ 138438 h 167864"/>
              <a:gd name="connsiteX45" fmla="*/ 1712223 w 2939835"/>
              <a:gd name="connsiteY45" fmla="*/ 18218 h 167864"/>
              <a:gd name="connsiteX46" fmla="*/ 1748653 w 2939835"/>
              <a:gd name="connsiteY46" fmla="*/ 123866 h 167864"/>
              <a:gd name="connsiteX47" fmla="*/ 1796012 w 2939835"/>
              <a:gd name="connsiteY47" fmla="*/ 18218 h 167864"/>
              <a:gd name="connsiteX48" fmla="*/ 1828800 w 2939835"/>
              <a:gd name="connsiteY48" fmla="*/ 123866 h 167864"/>
              <a:gd name="connsiteX49" fmla="*/ 1868873 w 2939835"/>
              <a:gd name="connsiteY49" fmla="*/ 7289 h 167864"/>
              <a:gd name="connsiteX50" fmla="*/ 1916232 w 2939835"/>
              <a:gd name="connsiteY50" fmla="*/ 123866 h 167864"/>
              <a:gd name="connsiteX51" fmla="*/ 1959949 w 2939835"/>
              <a:gd name="connsiteY51" fmla="*/ 3646 h 167864"/>
              <a:gd name="connsiteX52" fmla="*/ 2003665 w 2939835"/>
              <a:gd name="connsiteY52" fmla="*/ 123866 h 167864"/>
              <a:gd name="connsiteX53" fmla="*/ 2043738 w 2939835"/>
              <a:gd name="connsiteY53" fmla="*/ 3 h 167864"/>
              <a:gd name="connsiteX54" fmla="*/ 2087455 w 2939835"/>
              <a:gd name="connsiteY54" fmla="*/ 120223 h 167864"/>
              <a:gd name="connsiteX55" fmla="*/ 2131171 w 2939835"/>
              <a:gd name="connsiteY55" fmla="*/ 14575 h 167864"/>
              <a:gd name="connsiteX56" fmla="*/ 2167601 w 2939835"/>
              <a:gd name="connsiteY56" fmla="*/ 123866 h 167864"/>
              <a:gd name="connsiteX57" fmla="*/ 2214961 w 2939835"/>
              <a:gd name="connsiteY57" fmla="*/ 25504 h 167864"/>
              <a:gd name="connsiteX58" fmla="*/ 2280535 w 2939835"/>
              <a:gd name="connsiteY58" fmla="*/ 138438 h 167864"/>
              <a:gd name="connsiteX59" fmla="*/ 2329671 w 2939835"/>
              <a:gd name="connsiteY59" fmla="*/ 27633 h 167864"/>
              <a:gd name="connsiteX60" fmla="*/ 2380675 w 2939835"/>
              <a:gd name="connsiteY60" fmla="*/ 158694 h 167864"/>
              <a:gd name="connsiteX61" fmla="*/ 2428033 w 2939835"/>
              <a:gd name="connsiteY61" fmla="*/ 58818 h 167864"/>
              <a:gd name="connsiteX62" fmla="*/ 2466329 w 2939835"/>
              <a:gd name="connsiteY62" fmla="*/ 167846 h 167864"/>
              <a:gd name="connsiteX63" fmla="*/ 2515379 w 2939835"/>
              <a:gd name="connsiteY63" fmla="*/ 68145 h 167864"/>
              <a:gd name="connsiteX64" fmla="*/ 2571889 w 2939835"/>
              <a:gd name="connsiteY64" fmla="*/ 155051 h 167864"/>
              <a:gd name="connsiteX65" fmla="*/ 2615518 w 2939835"/>
              <a:gd name="connsiteY65" fmla="*/ 57127 h 167864"/>
              <a:gd name="connsiteX66" fmla="*/ 2670339 w 2939835"/>
              <a:gd name="connsiteY66" fmla="*/ 155051 h 167864"/>
              <a:gd name="connsiteX67" fmla="*/ 2726762 w 2939835"/>
              <a:gd name="connsiteY67" fmla="*/ 57128 h 167864"/>
              <a:gd name="connsiteX68" fmla="*/ 2768613 w 2939835"/>
              <a:gd name="connsiteY68" fmla="*/ 147765 h 167864"/>
              <a:gd name="connsiteX69" fmla="*/ 2812329 w 2939835"/>
              <a:gd name="connsiteY69" fmla="*/ 55087 h 167864"/>
              <a:gd name="connsiteX70" fmla="*/ 2850624 w 2939835"/>
              <a:gd name="connsiteY70" fmla="*/ 158694 h 167864"/>
              <a:gd name="connsiteX71" fmla="*/ 2903493 w 2939835"/>
              <a:gd name="connsiteY71" fmla="*/ 73653 h 167864"/>
              <a:gd name="connsiteX72" fmla="*/ 2939835 w 2939835"/>
              <a:gd name="connsiteY72" fmla="*/ 164203 h 167864"/>
              <a:gd name="connsiteX0" fmla="*/ 0 w 2903493"/>
              <a:gd name="connsiteY0" fmla="*/ 142081 h 167864"/>
              <a:gd name="connsiteX1" fmla="*/ 43716 w 2903493"/>
              <a:gd name="connsiteY1" fmla="*/ 109293 h 167864"/>
              <a:gd name="connsiteX2" fmla="*/ 65574 w 2903493"/>
              <a:gd name="connsiteY2" fmla="*/ 149367 h 167864"/>
              <a:gd name="connsiteX3" fmla="*/ 94718 w 2903493"/>
              <a:gd name="connsiteY3" fmla="*/ 112936 h 167864"/>
              <a:gd name="connsiteX4" fmla="*/ 138435 w 2903493"/>
              <a:gd name="connsiteY4" fmla="*/ 142081 h 167864"/>
              <a:gd name="connsiteX5" fmla="*/ 167579 w 2903493"/>
              <a:gd name="connsiteY5" fmla="*/ 116580 h 167864"/>
              <a:gd name="connsiteX6" fmla="*/ 204009 w 2903493"/>
              <a:gd name="connsiteY6" fmla="*/ 160296 h 167864"/>
              <a:gd name="connsiteX7" fmla="*/ 240439 w 2903493"/>
              <a:gd name="connsiteY7" fmla="*/ 116580 h 167864"/>
              <a:gd name="connsiteX8" fmla="*/ 291442 w 2903493"/>
              <a:gd name="connsiteY8" fmla="*/ 145724 h 167864"/>
              <a:gd name="connsiteX9" fmla="*/ 331515 w 2903493"/>
              <a:gd name="connsiteY9" fmla="*/ 105650 h 167864"/>
              <a:gd name="connsiteX10" fmla="*/ 371588 w 2903493"/>
              <a:gd name="connsiteY10" fmla="*/ 145724 h 167864"/>
              <a:gd name="connsiteX11" fmla="*/ 415305 w 2903493"/>
              <a:gd name="connsiteY11" fmla="*/ 102007 h 167864"/>
              <a:gd name="connsiteX12" fmla="*/ 444449 w 2903493"/>
              <a:gd name="connsiteY12" fmla="*/ 138438 h 167864"/>
              <a:gd name="connsiteX13" fmla="*/ 480879 w 2903493"/>
              <a:gd name="connsiteY13" fmla="*/ 105650 h 167864"/>
              <a:gd name="connsiteX14" fmla="*/ 510023 w 2903493"/>
              <a:gd name="connsiteY14" fmla="*/ 142081 h 167864"/>
              <a:gd name="connsiteX15" fmla="*/ 539168 w 2903493"/>
              <a:gd name="connsiteY15" fmla="*/ 105650 h 167864"/>
              <a:gd name="connsiteX16" fmla="*/ 561026 w 2903493"/>
              <a:gd name="connsiteY16" fmla="*/ 145724 h 167864"/>
              <a:gd name="connsiteX17" fmla="*/ 601099 w 2903493"/>
              <a:gd name="connsiteY17" fmla="*/ 105650 h 167864"/>
              <a:gd name="connsiteX18" fmla="*/ 644815 w 2903493"/>
              <a:gd name="connsiteY18" fmla="*/ 142081 h 167864"/>
              <a:gd name="connsiteX19" fmla="*/ 673960 w 2903493"/>
              <a:gd name="connsiteY19" fmla="*/ 102007 h 167864"/>
              <a:gd name="connsiteX20" fmla="*/ 703104 w 2903493"/>
              <a:gd name="connsiteY20" fmla="*/ 142081 h 167864"/>
              <a:gd name="connsiteX21" fmla="*/ 724962 w 2903493"/>
              <a:gd name="connsiteY21" fmla="*/ 94721 h 167864"/>
              <a:gd name="connsiteX22" fmla="*/ 779608 w 2903493"/>
              <a:gd name="connsiteY22" fmla="*/ 138438 h 167864"/>
              <a:gd name="connsiteX23" fmla="*/ 819681 w 2903493"/>
              <a:gd name="connsiteY23" fmla="*/ 102007 h 167864"/>
              <a:gd name="connsiteX24" fmla="*/ 867040 w 2903493"/>
              <a:gd name="connsiteY24" fmla="*/ 145724 h 167864"/>
              <a:gd name="connsiteX25" fmla="*/ 903470 w 2903493"/>
              <a:gd name="connsiteY25" fmla="*/ 94721 h 167864"/>
              <a:gd name="connsiteX26" fmla="*/ 958116 w 2903493"/>
              <a:gd name="connsiteY26" fmla="*/ 142081 h 167864"/>
              <a:gd name="connsiteX27" fmla="*/ 998189 w 2903493"/>
              <a:gd name="connsiteY27" fmla="*/ 72863 h 167864"/>
              <a:gd name="connsiteX28" fmla="*/ 1038263 w 2903493"/>
              <a:gd name="connsiteY28" fmla="*/ 153010 h 167864"/>
              <a:gd name="connsiteX29" fmla="*/ 1063764 w 2903493"/>
              <a:gd name="connsiteY29" fmla="*/ 80149 h 167864"/>
              <a:gd name="connsiteX30" fmla="*/ 1103837 w 2903493"/>
              <a:gd name="connsiteY30" fmla="*/ 145724 h 167864"/>
              <a:gd name="connsiteX31" fmla="*/ 1129338 w 2903493"/>
              <a:gd name="connsiteY31" fmla="*/ 69220 h 167864"/>
              <a:gd name="connsiteX32" fmla="*/ 1176698 w 2903493"/>
              <a:gd name="connsiteY32" fmla="*/ 134795 h 167864"/>
              <a:gd name="connsiteX33" fmla="*/ 1198556 w 2903493"/>
              <a:gd name="connsiteY33" fmla="*/ 65577 h 167864"/>
              <a:gd name="connsiteX34" fmla="*/ 1231343 w 2903493"/>
              <a:gd name="connsiteY34" fmla="*/ 149367 h 167864"/>
              <a:gd name="connsiteX35" fmla="*/ 1267773 w 2903493"/>
              <a:gd name="connsiteY35" fmla="*/ 61934 h 167864"/>
              <a:gd name="connsiteX36" fmla="*/ 1307847 w 2903493"/>
              <a:gd name="connsiteY36" fmla="*/ 127509 h 167864"/>
              <a:gd name="connsiteX37" fmla="*/ 1355206 w 2903493"/>
              <a:gd name="connsiteY37" fmla="*/ 65577 h 167864"/>
              <a:gd name="connsiteX38" fmla="*/ 1406208 w 2903493"/>
              <a:gd name="connsiteY38" fmla="*/ 142081 h 167864"/>
              <a:gd name="connsiteX39" fmla="*/ 1438996 w 2903493"/>
              <a:gd name="connsiteY39" fmla="*/ 51005 h 167864"/>
              <a:gd name="connsiteX40" fmla="*/ 1504570 w 2903493"/>
              <a:gd name="connsiteY40" fmla="*/ 138438 h 167864"/>
              <a:gd name="connsiteX41" fmla="*/ 1544643 w 2903493"/>
              <a:gd name="connsiteY41" fmla="*/ 40076 h 167864"/>
              <a:gd name="connsiteX42" fmla="*/ 1592003 w 2903493"/>
              <a:gd name="connsiteY42" fmla="*/ 149367 h 167864"/>
              <a:gd name="connsiteX43" fmla="*/ 1635719 w 2903493"/>
              <a:gd name="connsiteY43" fmla="*/ 32790 h 167864"/>
              <a:gd name="connsiteX44" fmla="*/ 1679435 w 2903493"/>
              <a:gd name="connsiteY44" fmla="*/ 138438 h 167864"/>
              <a:gd name="connsiteX45" fmla="*/ 1712223 w 2903493"/>
              <a:gd name="connsiteY45" fmla="*/ 18218 h 167864"/>
              <a:gd name="connsiteX46" fmla="*/ 1748653 w 2903493"/>
              <a:gd name="connsiteY46" fmla="*/ 123866 h 167864"/>
              <a:gd name="connsiteX47" fmla="*/ 1796012 w 2903493"/>
              <a:gd name="connsiteY47" fmla="*/ 18218 h 167864"/>
              <a:gd name="connsiteX48" fmla="*/ 1828800 w 2903493"/>
              <a:gd name="connsiteY48" fmla="*/ 123866 h 167864"/>
              <a:gd name="connsiteX49" fmla="*/ 1868873 w 2903493"/>
              <a:gd name="connsiteY49" fmla="*/ 7289 h 167864"/>
              <a:gd name="connsiteX50" fmla="*/ 1916232 w 2903493"/>
              <a:gd name="connsiteY50" fmla="*/ 123866 h 167864"/>
              <a:gd name="connsiteX51" fmla="*/ 1959949 w 2903493"/>
              <a:gd name="connsiteY51" fmla="*/ 3646 h 167864"/>
              <a:gd name="connsiteX52" fmla="*/ 2003665 w 2903493"/>
              <a:gd name="connsiteY52" fmla="*/ 123866 h 167864"/>
              <a:gd name="connsiteX53" fmla="*/ 2043738 w 2903493"/>
              <a:gd name="connsiteY53" fmla="*/ 3 h 167864"/>
              <a:gd name="connsiteX54" fmla="*/ 2087455 w 2903493"/>
              <a:gd name="connsiteY54" fmla="*/ 120223 h 167864"/>
              <a:gd name="connsiteX55" fmla="*/ 2131171 w 2903493"/>
              <a:gd name="connsiteY55" fmla="*/ 14575 h 167864"/>
              <a:gd name="connsiteX56" fmla="*/ 2167601 w 2903493"/>
              <a:gd name="connsiteY56" fmla="*/ 123866 h 167864"/>
              <a:gd name="connsiteX57" fmla="*/ 2214961 w 2903493"/>
              <a:gd name="connsiteY57" fmla="*/ 25504 h 167864"/>
              <a:gd name="connsiteX58" fmla="*/ 2280535 w 2903493"/>
              <a:gd name="connsiteY58" fmla="*/ 138438 h 167864"/>
              <a:gd name="connsiteX59" fmla="*/ 2329671 w 2903493"/>
              <a:gd name="connsiteY59" fmla="*/ 27633 h 167864"/>
              <a:gd name="connsiteX60" fmla="*/ 2380675 w 2903493"/>
              <a:gd name="connsiteY60" fmla="*/ 158694 h 167864"/>
              <a:gd name="connsiteX61" fmla="*/ 2428033 w 2903493"/>
              <a:gd name="connsiteY61" fmla="*/ 58818 h 167864"/>
              <a:gd name="connsiteX62" fmla="*/ 2466329 w 2903493"/>
              <a:gd name="connsiteY62" fmla="*/ 167846 h 167864"/>
              <a:gd name="connsiteX63" fmla="*/ 2515379 w 2903493"/>
              <a:gd name="connsiteY63" fmla="*/ 68145 h 167864"/>
              <a:gd name="connsiteX64" fmla="*/ 2571889 w 2903493"/>
              <a:gd name="connsiteY64" fmla="*/ 155051 h 167864"/>
              <a:gd name="connsiteX65" fmla="*/ 2615518 w 2903493"/>
              <a:gd name="connsiteY65" fmla="*/ 57127 h 167864"/>
              <a:gd name="connsiteX66" fmla="*/ 2670339 w 2903493"/>
              <a:gd name="connsiteY66" fmla="*/ 155051 h 167864"/>
              <a:gd name="connsiteX67" fmla="*/ 2726762 w 2903493"/>
              <a:gd name="connsiteY67" fmla="*/ 57128 h 167864"/>
              <a:gd name="connsiteX68" fmla="*/ 2768613 w 2903493"/>
              <a:gd name="connsiteY68" fmla="*/ 147765 h 167864"/>
              <a:gd name="connsiteX69" fmla="*/ 2812329 w 2903493"/>
              <a:gd name="connsiteY69" fmla="*/ 55087 h 167864"/>
              <a:gd name="connsiteX70" fmla="*/ 2850624 w 2903493"/>
              <a:gd name="connsiteY70" fmla="*/ 158694 h 167864"/>
              <a:gd name="connsiteX71" fmla="*/ 2903493 w 2903493"/>
              <a:gd name="connsiteY71" fmla="*/ 73653 h 167864"/>
              <a:gd name="connsiteX0" fmla="*/ 0 w 2850624"/>
              <a:gd name="connsiteY0" fmla="*/ 142081 h 167864"/>
              <a:gd name="connsiteX1" fmla="*/ 43716 w 2850624"/>
              <a:gd name="connsiteY1" fmla="*/ 109293 h 167864"/>
              <a:gd name="connsiteX2" fmla="*/ 65574 w 2850624"/>
              <a:gd name="connsiteY2" fmla="*/ 149367 h 167864"/>
              <a:gd name="connsiteX3" fmla="*/ 94718 w 2850624"/>
              <a:gd name="connsiteY3" fmla="*/ 112936 h 167864"/>
              <a:gd name="connsiteX4" fmla="*/ 138435 w 2850624"/>
              <a:gd name="connsiteY4" fmla="*/ 142081 h 167864"/>
              <a:gd name="connsiteX5" fmla="*/ 167579 w 2850624"/>
              <a:gd name="connsiteY5" fmla="*/ 116580 h 167864"/>
              <a:gd name="connsiteX6" fmla="*/ 204009 w 2850624"/>
              <a:gd name="connsiteY6" fmla="*/ 160296 h 167864"/>
              <a:gd name="connsiteX7" fmla="*/ 240439 w 2850624"/>
              <a:gd name="connsiteY7" fmla="*/ 116580 h 167864"/>
              <a:gd name="connsiteX8" fmla="*/ 291442 w 2850624"/>
              <a:gd name="connsiteY8" fmla="*/ 145724 h 167864"/>
              <a:gd name="connsiteX9" fmla="*/ 331515 w 2850624"/>
              <a:gd name="connsiteY9" fmla="*/ 105650 h 167864"/>
              <a:gd name="connsiteX10" fmla="*/ 371588 w 2850624"/>
              <a:gd name="connsiteY10" fmla="*/ 145724 h 167864"/>
              <a:gd name="connsiteX11" fmla="*/ 415305 w 2850624"/>
              <a:gd name="connsiteY11" fmla="*/ 102007 h 167864"/>
              <a:gd name="connsiteX12" fmla="*/ 444449 w 2850624"/>
              <a:gd name="connsiteY12" fmla="*/ 138438 h 167864"/>
              <a:gd name="connsiteX13" fmla="*/ 480879 w 2850624"/>
              <a:gd name="connsiteY13" fmla="*/ 105650 h 167864"/>
              <a:gd name="connsiteX14" fmla="*/ 510023 w 2850624"/>
              <a:gd name="connsiteY14" fmla="*/ 142081 h 167864"/>
              <a:gd name="connsiteX15" fmla="*/ 539168 w 2850624"/>
              <a:gd name="connsiteY15" fmla="*/ 105650 h 167864"/>
              <a:gd name="connsiteX16" fmla="*/ 561026 w 2850624"/>
              <a:gd name="connsiteY16" fmla="*/ 145724 h 167864"/>
              <a:gd name="connsiteX17" fmla="*/ 601099 w 2850624"/>
              <a:gd name="connsiteY17" fmla="*/ 105650 h 167864"/>
              <a:gd name="connsiteX18" fmla="*/ 644815 w 2850624"/>
              <a:gd name="connsiteY18" fmla="*/ 142081 h 167864"/>
              <a:gd name="connsiteX19" fmla="*/ 673960 w 2850624"/>
              <a:gd name="connsiteY19" fmla="*/ 102007 h 167864"/>
              <a:gd name="connsiteX20" fmla="*/ 703104 w 2850624"/>
              <a:gd name="connsiteY20" fmla="*/ 142081 h 167864"/>
              <a:gd name="connsiteX21" fmla="*/ 724962 w 2850624"/>
              <a:gd name="connsiteY21" fmla="*/ 94721 h 167864"/>
              <a:gd name="connsiteX22" fmla="*/ 779608 w 2850624"/>
              <a:gd name="connsiteY22" fmla="*/ 138438 h 167864"/>
              <a:gd name="connsiteX23" fmla="*/ 819681 w 2850624"/>
              <a:gd name="connsiteY23" fmla="*/ 102007 h 167864"/>
              <a:gd name="connsiteX24" fmla="*/ 867040 w 2850624"/>
              <a:gd name="connsiteY24" fmla="*/ 145724 h 167864"/>
              <a:gd name="connsiteX25" fmla="*/ 903470 w 2850624"/>
              <a:gd name="connsiteY25" fmla="*/ 94721 h 167864"/>
              <a:gd name="connsiteX26" fmla="*/ 958116 w 2850624"/>
              <a:gd name="connsiteY26" fmla="*/ 142081 h 167864"/>
              <a:gd name="connsiteX27" fmla="*/ 998189 w 2850624"/>
              <a:gd name="connsiteY27" fmla="*/ 72863 h 167864"/>
              <a:gd name="connsiteX28" fmla="*/ 1038263 w 2850624"/>
              <a:gd name="connsiteY28" fmla="*/ 153010 h 167864"/>
              <a:gd name="connsiteX29" fmla="*/ 1063764 w 2850624"/>
              <a:gd name="connsiteY29" fmla="*/ 80149 h 167864"/>
              <a:gd name="connsiteX30" fmla="*/ 1103837 w 2850624"/>
              <a:gd name="connsiteY30" fmla="*/ 145724 h 167864"/>
              <a:gd name="connsiteX31" fmla="*/ 1129338 w 2850624"/>
              <a:gd name="connsiteY31" fmla="*/ 69220 h 167864"/>
              <a:gd name="connsiteX32" fmla="*/ 1176698 w 2850624"/>
              <a:gd name="connsiteY32" fmla="*/ 134795 h 167864"/>
              <a:gd name="connsiteX33" fmla="*/ 1198556 w 2850624"/>
              <a:gd name="connsiteY33" fmla="*/ 65577 h 167864"/>
              <a:gd name="connsiteX34" fmla="*/ 1231343 w 2850624"/>
              <a:gd name="connsiteY34" fmla="*/ 149367 h 167864"/>
              <a:gd name="connsiteX35" fmla="*/ 1267773 w 2850624"/>
              <a:gd name="connsiteY35" fmla="*/ 61934 h 167864"/>
              <a:gd name="connsiteX36" fmla="*/ 1307847 w 2850624"/>
              <a:gd name="connsiteY36" fmla="*/ 127509 h 167864"/>
              <a:gd name="connsiteX37" fmla="*/ 1355206 w 2850624"/>
              <a:gd name="connsiteY37" fmla="*/ 65577 h 167864"/>
              <a:gd name="connsiteX38" fmla="*/ 1406208 w 2850624"/>
              <a:gd name="connsiteY38" fmla="*/ 142081 h 167864"/>
              <a:gd name="connsiteX39" fmla="*/ 1438996 w 2850624"/>
              <a:gd name="connsiteY39" fmla="*/ 51005 h 167864"/>
              <a:gd name="connsiteX40" fmla="*/ 1504570 w 2850624"/>
              <a:gd name="connsiteY40" fmla="*/ 138438 h 167864"/>
              <a:gd name="connsiteX41" fmla="*/ 1544643 w 2850624"/>
              <a:gd name="connsiteY41" fmla="*/ 40076 h 167864"/>
              <a:gd name="connsiteX42" fmla="*/ 1592003 w 2850624"/>
              <a:gd name="connsiteY42" fmla="*/ 149367 h 167864"/>
              <a:gd name="connsiteX43" fmla="*/ 1635719 w 2850624"/>
              <a:gd name="connsiteY43" fmla="*/ 32790 h 167864"/>
              <a:gd name="connsiteX44" fmla="*/ 1679435 w 2850624"/>
              <a:gd name="connsiteY44" fmla="*/ 138438 h 167864"/>
              <a:gd name="connsiteX45" fmla="*/ 1712223 w 2850624"/>
              <a:gd name="connsiteY45" fmla="*/ 18218 h 167864"/>
              <a:gd name="connsiteX46" fmla="*/ 1748653 w 2850624"/>
              <a:gd name="connsiteY46" fmla="*/ 123866 h 167864"/>
              <a:gd name="connsiteX47" fmla="*/ 1796012 w 2850624"/>
              <a:gd name="connsiteY47" fmla="*/ 18218 h 167864"/>
              <a:gd name="connsiteX48" fmla="*/ 1828800 w 2850624"/>
              <a:gd name="connsiteY48" fmla="*/ 123866 h 167864"/>
              <a:gd name="connsiteX49" fmla="*/ 1868873 w 2850624"/>
              <a:gd name="connsiteY49" fmla="*/ 7289 h 167864"/>
              <a:gd name="connsiteX50" fmla="*/ 1916232 w 2850624"/>
              <a:gd name="connsiteY50" fmla="*/ 123866 h 167864"/>
              <a:gd name="connsiteX51" fmla="*/ 1959949 w 2850624"/>
              <a:gd name="connsiteY51" fmla="*/ 3646 h 167864"/>
              <a:gd name="connsiteX52" fmla="*/ 2003665 w 2850624"/>
              <a:gd name="connsiteY52" fmla="*/ 123866 h 167864"/>
              <a:gd name="connsiteX53" fmla="*/ 2043738 w 2850624"/>
              <a:gd name="connsiteY53" fmla="*/ 3 h 167864"/>
              <a:gd name="connsiteX54" fmla="*/ 2087455 w 2850624"/>
              <a:gd name="connsiteY54" fmla="*/ 120223 h 167864"/>
              <a:gd name="connsiteX55" fmla="*/ 2131171 w 2850624"/>
              <a:gd name="connsiteY55" fmla="*/ 14575 h 167864"/>
              <a:gd name="connsiteX56" fmla="*/ 2167601 w 2850624"/>
              <a:gd name="connsiteY56" fmla="*/ 123866 h 167864"/>
              <a:gd name="connsiteX57" fmla="*/ 2214961 w 2850624"/>
              <a:gd name="connsiteY57" fmla="*/ 25504 h 167864"/>
              <a:gd name="connsiteX58" fmla="*/ 2280535 w 2850624"/>
              <a:gd name="connsiteY58" fmla="*/ 138438 h 167864"/>
              <a:gd name="connsiteX59" fmla="*/ 2329671 w 2850624"/>
              <a:gd name="connsiteY59" fmla="*/ 27633 h 167864"/>
              <a:gd name="connsiteX60" fmla="*/ 2380675 w 2850624"/>
              <a:gd name="connsiteY60" fmla="*/ 158694 h 167864"/>
              <a:gd name="connsiteX61" fmla="*/ 2428033 w 2850624"/>
              <a:gd name="connsiteY61" fmla="*/ 58818 h 167864"/>
              <a:gd name="connsiteX62" fmla="*/ 2466329 w 2850624"/>
              <a:gd name="connsiteY62" fmla="*/ 167846 h 167864"/>
              <a:gd name="connsiteX63" fmla="*/ 2515379 w 2850624"/>
              <a:gd name="connsiteY63" fmla="*/ 68145 h 167864"/>
              <a:gd name="connsiteX64" fmla="*/ 2571889 w 2850624"/>
              <a:gd name="connsiteY64" fmla="*/ 155051 h 167864"/>
              <a:gd name="connsiteX65" fmla="*/ 2615518 w 2850624"/>
              <a:gd name="connsiteY65" fmla="*/ 57127 h 167864"/>
              <a:gd name="connsiteX66" fmla="*/ 2670339 w 2850624"/>
              <a:gd name="connsiteY66" fmla="*/ 155051 h 167864"/>
              <a:gd name="connsiteX67" fmla="*/ 2726762 w 2850624"/>
              <a:gd name="connsiteY67" fmla="*/ 57128 h 167864"/>
              <a:gd name="connsiteX68" fmla="*/ 2768613 w 2850624"/>
              <a:gd name="connsiteY68" fmla="*/ 147765 h 167864"/>
              <a:gd name="connsiteX69" fmla="*/ 2812329 w 2850624"/>
              <a:gd name="connsiteY69" fmla="*/ 55087 h 167864"/>
              <a:gd name="connsiteX70" fmla="*/ 2850624 w 2850624"/>
              <a:gd name="connsiteY70" fmla="*/ 158694 h 167864"/>
              <a:gd name="connsiteX0" fmla="*/ 0 w 2812329"/>
              <a:gd name="connsiteY0" fmla="*/ 142081 h 167864"/>
              <a:gd name="connsiteX1" fmla="*/ 43716 w 2812329"/>
              <a:gd name="connsiteY1" fmla="*/ 109293 h 167864"/>
              <a:gd name="connsiteX2" fmla="*/ 65574 w 2812329"/>
              <a:gd name="connsiteY2" fmla="*/ 149367 h 167864"/>
              <a:gd name="connsiteX3" fmla="*/ 94718 w 2812329"/>
              <a:gd name="connsiteY3" fmla="*/ 112936 h 167864"/>
              <a:gd name="connsiteX4" fmla="*/ 138435 w 2812329"/>
              <a:gd name="connsiteY4" fmla="*/ 142081 h 167864"/>
              <a:gd name="connsiteX5" fmla="*/ 167579 w 2812329"/>
              <a:gd name="connsiteY5" fmla="*/ 116580 h 167864"/>
              <a:gd name="connsiteX6" fmla="*/ 204009 w 2812329"/>
              <a:gd name="connsiteY6" fmla="*/ 160296 h 167864"/>
              <a:gd name="connsiteX7" fmla="*/ 240439 w 2812329"/>
              <a:gd name="connsiteY7" fmla="*/ 116580 h 167864"/>
              <a:gd name="connsiteX8" fmla="*/ 291442 w 2812329"/>
              <a:gd name="connsiteY8" fmla="*/ 145724 h 167864"/>
              <a:gd name="connsiteX9" fmla="*/ 331515 w 2812329"/>
              <a:gd name="connsiteY9" fmla="*/ 105650 h 167864"/>
              <a:gd name="connsiteX10" fmla="*/ 371588 w 2812329"/>
              <a:gd name="connsiteY10" fmla="*/ 145724 h 167864"/>
              <a:gd name="connsiteX11" fmla="*/ 415305 w 2812329"/>
              <a:gd name="connsiteY11" fmla="*/ 102007 h 167864"/>
              <a:gd name="connsiteX12" fmla="*/ 444449 w 2812329"/>
              <a:gd name="connsiteY12" fmla="*/ 138438 h 167864"/>
              <a:gd name="connsiteX13" fmla="*/ 480879 w 2812329"/>
              <a:gd name="connsiteY13" fmla="*/ 105650 h 167864"/>
              <a:gd name="connsiteX14" fmla="*/ 510023 w 2812329"/>
              <a:gd name="connsiteY14" fmla="*/ 142081 h 167864"/>
              <a:gd name="connsiteX15" fmla="*/ 539168 w 2812329"/>
              <a:gd name="connsiteY15" fmla="*/ 105650 h 167864"/>
              <a:gd name="connsiteX16" fmla="*/ 561026 w 2812329"/>
              <a:gd name="connsiteY16" fmla="*/ 145724 h 167864"/>
              <a:gd name="connsiteX17" fmla="*/ 601099 w 2812329"/>
              <a:gd name="connsiteY17" fmla="*/ 105650 h 167864"/>
              <a:gd name="connsiteX18" fmla="*/ 644815 w 2812329"/>
              <a:gd name="connsiteY18" fmla="*/ 142081 h 167864"/>
              <a:gd name="connsiteX19" fmla="*/ 673960 w 2812329"/>
              <a:gd name="connsiteY19" fmla="*/ 102007 h 167864"/>
              <a:gd name="connsiteX20" fmla="*/ 703104 w 2812329"/>
              <a:gd name="connsiteY20" fmla="*/ 142081 h 167864"/>
              <a:gd name="connsiteX21" fmla="*/ 724962 w 2812329"/>
              <a:gd name="connsiteY21" fmla="*/ 94721 h 167864"/>
              <a:gd name="connsiteX22" fmla="*/ 779608 w 2812329"/>
              <a:gd name="connsiteY22" fmla="*/ 138438 h 167864"/>
              <a:gd name="connsiteX23" fmla="*/ 819681 w 2812329"/>
              <a:gd name="connsiteY23" fmla="*/ 102007 h 167864"/>
              <a:gd name="connsiteX24" fmla="*/ 867040 w 2812329"/>
              <a:gd name="connsiteY24" fmla="*/ 145724 h 167864"/>
              <a:gd name="connsiteX25" fmla="*/ 903470 w 2812329"/>
              <a:gd name="connsiteY25" fmla="*/ 94721 h 167864"/>
              <a:gd name="connsiteX26" fmla="*/ 958116 w 2812329"/>
              <a:gd name="connsiteY26" fmla="*/ 142081 h 167864"/>
              <a:gd name="connsiteX27" fmla="*/ 998189 w 2812329"/>
              <a:gd name="connsiteY27" fmla="*/ 72863 h 167864"/>
              <a:gd name="connsiteX28" fmla="*/ 1038263 w 2812329"/>
              <a:gd name="connsiteY28" fmla="*/ 153010 h 167864"/>
              <a:gd name="connsiteX29" fmla="*/ 1063764 w 2812329"/>
              <a:gd name="connsiteY29" fmla="*/ 80149 h 167864"/>
              <a:gd name="connsiteX30" fmla="*/ 1103837 w 2812329"/>
              <a:gd name="connsiteY30" fmla="*/ 145724 h 167864"/>
              <a:gd name="connsiteX31" fmla="*/ 1129338 w 2812329"/>
              <a:gd name="connsiteY31" fmla="*/ 69220 h 167864"/>
              <a:gd name="connsiteX32" fmla="*/ 1176698 w 2812329"/>
              <a:gd name="connsiteY32" fmla="*/ 134795 h 167864"/>
              <a:gd name="connsiteX33" fmla="*/ 1198556 w 2812329"/>
              <a:gd name="connsiteY33" fmla="*/ 65577 h 167864"/>
              <a:gd name="connsiteX34" fmla="*/ 1231343 w 2812329"/>
              <a:gd name="connsiteY34" fmla="*/ 149367 h 167864"/>
              <a:gd name="connsiteX35" fmla="*/ 1267773 w 2812329"/>
              <a:gd name="connsiteY35" fmla="*/ 61934 h 167864"/>
              <a:gd name="connsiteX36" fmla="*/ 1307847 w 2812329"/>
              <a:gd name="connsiteY36" fmla="*/ 127509 h 167864"/>
              <a:gd name="connsiteX37" fmla="*/ 1355206 w 2812329"/>
              <a:gd name="connsiteY37" fmla="*/ 65577 h 167864"/>
              <a:gd name="connsiteX38" fmla="*/ 1406208 w 2812329"/>
              <a:gd name="connsiteY38" fmla="*/ 142081 h 167864"/>
              <a:gd name="connsiteX39" fmla="*/ 1438996 w 2812329"/>
              <a:gd name="connsiteY39" fmla="*/ 51005 h 167864"/>
              <a:gd name="connsiteX40" fmla="*/ 1504570 w 2812329"/>
              <a:gd name="connsiteY40" fmla="*/ 138438 h 167864"/>
              <a:gd name="connsiteX41" fmla="*/ 1544643 w 2812329"/>
              <a:gd name="connsiteY41" fmla="*/ 40076 h 167864"/>
              <a:gd name="connsiteX42" fmla="*/ 1592003 w 2812329"/>
              <a:gd name="connsiteY42" fmla="*/ 149367 h 167864"/>
              <a:gd name="connsiteX43" fmla="*/ 1635719 w 2812329"/>
              <a:gd name="connsiteY43" fmla="*/ 32790 h 167864"/>
              <a:gd name="connsiteX44" fmla="*/ 1679435 w 2812329"/>
              <a:gd name="connsiteY44" fmla="*/ 138438 h 167864"/>
              <a:gd name="connsiteX45" fmla="*/ 1712223 w 2812329"/>
              <a:gd name="connsiteY45" fmla="*/ 18218 h 167864"/>
              <a:gd name="connsiteX46" fmla="*/ 1748653 w 2812329"/>
              <a:gd name="connsiteY46" fmla="*/ 123866 h 167864"/>
              <a:gd name="connsiteX47" fmla="*/ 1796012 w 2812329"/>
              <a:gd name="connsiteY47" fmla="*/ 18218 h 167864"/>
              <a:gd name="connsiteX48" fmla="*/ 1828800 w 2812329"/>
              <a:gd name="connsiteY48" fmla="*/ 123866 h 167864"/>
              <a:gd name="connsiteX49" fmla="*/ 1868873 w 2812329"/>
              <a:gd name="connsiteY49" fmla="*/ 7289 h 167864"/>
              <a:gd name="connsiteX50" fmla="*/ 1916232 w 2812329"/>
              <a:gd name="connsiteY50" fmla="*/ 123866 h 167864"/>
              <a:gd name="connsiteX51" fmla="*/ 1959949 w 2812329"/>
              <a:gd name="connsiteY51" fmla="*/ 3646 h 167864"/>
              <a:gd name="connsiteX52" fmla="*/ 2003665 w 2812329"/>
              <a:gd name="connsiteY52" fmla="*/ 123866 h 167864"/>
              <a:gd name="connsiteX53" fmla="*/ 2043738 w 2812329"/>
              <a:gd name="connsiteY53" fmla="*/ 3 h 167864"/>
              <a:gd name="connsiteX54" fmla="*/ 2087455 w 2812329"/>
              <a:gd name="connsiteY54" fmla="*/ 120223 h 167864"/>
              <a:gd name="connsiteX55" fmla="*/ 2131171 w 2812329"/>
              <a:gd name="connsiteY55" fmla="*/ 14575 h 167864"/>
              <a:gd name="connsiteX56" fmla="*/ 2167601 w 2812329"/>
              <a:gd name="connsiteY56" fmla="*/ 123866 h 167864"/>
              <a:gd name="connsiteX57" fmla="*/ 2214961 w 2812329"/>
              <a:gd name="connsiteY57" fmla="*/ 25504 h 167864"/>
              <a:gd name="connsiteX58" fmla="*/ 2280535 w 2812329"/>
              <a:gd name="connsiteY58" fmla="*/ 138438 h 167864"/>
              <a:gd name="connsiteX59" fmla="*/ 2329671 w 2812329"/>
              <a:gd name="connsiteY59" fmla="*/ 27633 h 167864"/>
              <a:gd name="connsiteX60" fmla="*/ 2380675 w 2812329"/>
              <a:gd name="connsiteY60" fmla="*/ 158694 h 167864"/>
              <a:gd name="connsiteX61" fmla="*/ 2428033 w 2812329"/>
              <a:gd name="connsiteY61" fmla="*/ 58818 h 167864"/>
              <a:gd name="connsiteX62" fmla="*/ 2466329 w 2812329"/>
              <a:gd name="connsiteY62" fmla="*/ 167846 h 167864"/>
              <a:gd name="connsiteX63" fmla="*/ 2515379 w 2812329"/>
              <a:gd name="connsiteY63" fmla="*/ 68145 h 167864"/>
              <a:gd name="connsiteX64" fmla="*/ 2571889 w 2812329"/>
              <a:gd name="connsiteY64" fmla="*/ 155051 h 167864"/>
              <a:gd name="connsiteX65" fmla="*/ 2615518 w 2812329"/>
              <a:gd name="connsiteY65" fmla="*/ 57127 h 167864"/>
              <a:gd name="connsiteX66" fmla="*/ 2670339 w 2812329"/>
              <a:gd name="connsiteY66" fmla="*/ 155051 h 167864"/>
              <a:gd name="connsiteX67" fmla="*/ 2726762 w 2812329"/>
              <a:gd name="connsiteY67" fmla="*/ 57128 h 167864"/>
              <a:gd name="connsiteX68" fmla="*/ 2768613 w 2812329"/>
              <a:gd name="connsiteY68" fmla="*/ 147765 h 167864"/>
              <a:gd name="connsiteX69" fmla="*/ 2812329 w 2812329"/>
              <a:gd name="connsiteY69" fmla="*/ 55087 h 167864"/>
              <a:gd name="connsiteX0" fmla="*/ 0 w 2768613"/>
              <a:gd name="connsiteY0" fmla="*/ 142081 h 167864"/>
              <a:gd name="connsiteX1" fmla="*/ 43716 w 2768613"/>
              <a:gd name="connsiteY1" fmla="*/ 109293 h 167864"/>
              <a:gd name="connsiteX2" fmla="*/ 65574 w 2768613"/>
              <a:gd name="connsiteY2" fmla="*/ 149367 h 167864"/>
              <a:gd name="connsiteX3" fmla="*/ 94718 w 2768613"/>
              <a:gd name="connsiteY3" fmla="*/ 112936 h 167864"/>
              <a:gd name="connsiteX4" fmla="*/ 138435 w 2768613"/>
              <a:gd name="connsiteY4" fmla="*/ 142081 h 167864"/>
              <a:gd name="connsiteX5" fmla="*/ 167579 w 2768613"/>
              <a:gd name="connsiteY5" fmla="*/ 116580 h 167864"/>
              <a:gd name="connsiteX6" fmla="*/ 204009 w 2768613"/>
              <a:gd name="connsiteY6" fmla="*/ 160296 h 167864"/>
              <a:gd name="connsiteX7" fmla="*/ 240439 w 2768613"/>
              <a:gd name="connsiteY7" fmla="*/ 116580 h 167864"/>
              <a:gd name="connsiteX8" fmla="*/ 291442 w 2768613"/>
              <a:gd name="connsiteY8" fmla="*/ 145724 h 167864"/>
              <a:gd name="connsiteX9" fmla="*/ 331515 w 2768613"/>
              <a:gd name="connsiteY9" fmla="*/ 105650 h 167864"/>
              <a:gd name="connsiteX10" fmla="*/ 371588 w 2768613"/>
              <a:gd name="connsiteY10" fmla="*/ 145724 h 167864"/>
              <a:gd name="connsiteX11" fmla="*/ 415305 w 2768613"/>
              <a:gd name="connsiteY11" fmla="*/ 102007 h 167864"/>
              <a:gd name="connsiteX12" fmla="*/ 444449 w 2768613"/>
              <a:gd name="connsiteY12" fmla="*/ 138438 h 167864"/>
              <a:gd name="connsiteX13" fmla="*/ 480879 w 2768613"/>
              <a:gd name="connsiteY13" fmla="*/ 105650 h 167864"/>
              <a:gd name="connsiteX14" fmla="*/ 510023 w 2768613"/>
              <a:gd name="connsiteY14" fmla="*/ 142081 h 167864"/>
              <a:gd name="connsiteX15" fmla="*/ 539168 w 2768613"/>
              <a:gd name="connsiteY15" fmla="*/ 105650 h 167864"/>
              <a:gd name="connsiteX16" fmla="*/ 561026 w 2768613"/>
              <a:gd name="connsiteY16" fmla="*/ 145724 h 167864"/>
              <a:gd name="connsiteX17" fmla="*/ 601099 w 2768613"/>
              <a:gd name="connsiteY17" fmla="*/ 105650 h 167864"/>
              <a:gd name="connsiteX18" fmla="*/ 644815 w 2768613"/>
              <a:gd name="connsiteY18" fmla="*/ 142081 h 167864"/>
              <a:gd name="connsiteX19" fmla="*/ 673960 w 2768613"/>
              <a:gd name="connsiteY19" fmla="*/ 102007 h 167864"/>
              <a:gd name="connsiteX20" fmla="*/ 703104 w 2768613"/>
              <a:gd name="connsiteY20" fmla="*/ 142081 h 167864"/>
              <a:gd name="connsiteX21" fmla="*/ 724962 w 2768613"/>
              <a:gd name="connsiteY21" fmla="*/ 94721 h 167864"/>
              <a:gd name="connsiteX22" fmla="*/ 779608 w 2768613"/>
              <a:gd name="connsiteY22" fmla="*/ 138438 h 167864"/>
              <a:gd name="connsiteX23" fmla="*/ 819681 w 2768613"/>
              <a:gd name="connsiteY23" fmla="*/ 102007 h 167864"/>
              <a:gd name="connsiteX24" fmla="*/ 867040 w 2768613"/>
              <a:gd name="connsiteY24" fmla="*/ 145724 h 167864"/>
              <a:gd name="connsiteX25" fmla="*/ 903470 w 2768613"/>
              <a:gd name="connsiteY25" fmla="*/ 94721 h 167864"/>
              <a:gd name="connsiteX26" fmla="*/ 958116 w 2768613"/>
              <a:gd name="connsiteY26" fmla="*/ 142081 h 167864"/>
              <a:gd name="connsiteX27" fmla="*/ 998189 w 2768613"/>
              <a:gd name="connsiteY27" fmla="*/ 72863 h 167864"/>
              <a:gd name="connsiteX28" fmla="*/ 1038263 w 2768613"/>
              <a:gd name="connsiteY28" fmla="*/ 153010 h 167864"/>
              <a:gd name="connsiteX29" fmla="*/ 1063764 w 2768613"/>
              <a:gd name="connsiteY29" fmla="*/ 80149 h 167864"/>
              <a:gd name="connsiteX30" fmla="*/ 1103837 w 2768613"/>
              <a:gd name="connsiteY30" fmla="*/ 145724 h 167864"/>
              <a:gd name="connsiteX31" fmla="*/ 1129338 w 2768613"/>
              <a:gd name="connsiteY31" fmla="*/ 69220 h 167864"/>
              <a:gd name="connsiteX32" fmla="*/ 1176698 w 2768613"/>
              <a:gd name="connsiteY32" fmla="*/ 134795 h 167864"/>
              <a:gd name="connsiteX33" fmla="*/ 1198556 w 2768613"/>
              <a:gd name="connsiteY33" fmla="*/ 65577 h 167864"/>
              <a:gd name="connsiteX34" fmla="*/ 1231343 w 2768613"/>
              <a:gd name="connsiteY34" fmla="*/ 149367 h 167864"/>
              <a:gd name="connsiteX35" fmla="*/ 1267773 w 2768613"/>
              <a:gd name="connsiteY35" fmla="*/ 61934 h 167864"/>
              <a:gd name="connsiteX36" fmla="*/ 1307847 w 2768613"/>
              <a:gd name="connsiteY36" fmla="*/ 127509 h 167864"/>
              <a:gd name="connsiteX37" fmla="*/ 1355206 w 2768613"/>
              <a:gd name="connsiteY37" fmla="*/ 65577 h 167864"/>
              <a:gd name="connsiteX38" fmla="*/ 1406208 w 2768613"/>
              <a:gd name="connsiteY38" fmla="*/ 142081 h 167864"/>
              <a:gd name="connsiteX39" fmla="*/ 1438996 w 2768613"/>
              <a:gd name="connsiteY39" fmla="*/ 51005 h 167864"/>
              <a:gd name="connsiteX40" fmla="*/ 1504570 w 2768613"/>
              <a:gd name="connsiteY40" fmla="*/ 138438 h 167864"/>
              <a:gd name="connsiteX41" fmla="*/ 1544643 w 2768613"/>
              <a:gd name="connsiteY41" fmla="*/ 40076 h 167864"/>
              <a:gd name="connsiteX42" fmla="*/ 1592003 w 2768613"/>
              <a:gd name="connsiteY42" fmla="*/ 149367 h 167864"/>
              <a:gd name="connsiteX43" fmla="*/ 1635719 w 2768613"/>
              <a:gd name="connsiteY43" fmla="*/ 32790 h 167864"/>
              <a:gd name="connsiteX44" fmla="*/ 1679435 w 2768613"/>
              <a:gd name="connsiteY44" fmla="*/ 138438 h 167864"/>
              <a:gd name="connsiteX45" fmla="*/ 1712223 w 2768613"/>
              <a:gd name="connsiteY45" fmla="*/ 18218 h 167864"/>
              <a:gd name="connsiteX46" fmla="*/ 1748653 w 2768613"/>
              <a:gd name="connsiteY46" fmla="*/ 123866 h 167864"/>
              <a:gd name="connsiteX47" fmla="*/ 1796012 w 2768613"/>
              <a:gd name="connsiteY47" fmla="*/ 18218 h 167864"/>
              <a:gd name="connsiteX48" fmla="*/ 1828800 w 2768613"/>
              <a:gd name="connsiteY48" fmla="*/ 123866 h 167864"/>
              <a:gd name="connsiteX49" fmla="*/ 1868873 w 2768613"/>
              <a:gd name="connsiteY49" fmla="*/ 7289 h 167864"/>
              <a:gd name="connsiteX50" fmla="*/ 1916232 w 2768613"/>
              <a:gd name="connsiteY50" fmla="*/ 123866 h 167864"/>
              <a:gd name="connsiteX51" fmla="*/ 1959949 w 2768613"/>
              <a:gd name="connsiteY51" fmla="*/ 3646 h 167864"/>
              <a:gd name="connsiteX52" fmla="*/ 2003665 w 2768613"/>
              <a:gd name="connsiteY52" fmla="*/ 123866 h 167864"/>
              <a:gd name="connsiteX53" fmla="*/ 2043738 w 2768613"/>
              <a:gd name="connsiteY53" fmla="*/ 3 h 167864"/>
              <a:gd name="connsiteX54" fmla="*/ 2087455 w 2768613"/>
              <a:gd name="connsiteY54" fmla="*/ 120223 h 167864"/>
              <a:gd name="connsiteX55" fmla="*/ 2131171 w 2768613"/>
              <a:gd name="connsiteY55" fmla="*/ 14575 h 167864"/>
              <a:gd name="connsiteX56" fmla="*/ 2167601 w 2768613"/>
              <a:gd name="connsiteY56" fmla="*/ 123866 h 167864"/>
              <a:gd name="connsiteX57" fmla="*/ 2214961 w 2768613"/>
              <a:gd name="connsiteY57" fmla="*/ 25504 h 167864"/>
              <a:gd name="connsiteX58" fmla="*/ 2280535 w 2768613"/>
              <a:gd name="connsiteY58" fmla="*/ 138438 h 167864"/>
              <a:gd name="connsiteX59" fmla="*/ 2329671 w 2768613"/>
              <a:gd name="connsiteY59" fmla="*/ 27633 h 167864"/>
              <a:gd name="connsiteX60" fmla="*/ 2380675 w 2768613"/>
              <a:gd name="connsiteY60" fmla="*/ 158694 h 167864"/>
              <a:gd name="connsiteX61" fmla="*/ 2428033 w 2768613"/>
              <a:gd name="connsiteY61" fmla="*/ 58818 h 167864"/>
              <a:gd name="connsiteX62" fmla="*/ 2466329 w 2768613"/>
              <a:gd name="connsiteY62" fmla="*/ 167846 h 167864"/>
              <a:gd name="connsiteX63" fmla="*/ 2515379 w 2768613"/>
              <a:gd name="connsiteY63" fmla="*/ 68145 h 167864"/>
              <a:gd name="connsiteX64" fmla="*/ 2571889 w 2768613"/>
              <a:gd name="connsiteY64" fmla="*/ 155051 h 167864"/>
              <a:gd name="connsiteX65" fmla="*/ 2615518 w 2768613"/>
              <a:gd name="connsiteY65" fmla="*/ 57127 h 167864"/>
              <a:gd name="connsiteX66" fmla="*/ 2670339 w 2768613"/>
              <a:gd name="connsiteY66" fmla="*/ 155051 h 167864"/>
              <a:gd name="connsiteX67" fmla="*/ 2726762 w 2768613"/>
              <a:gd name="connsiteY67" fmla="*/ 57128 h 167864"/>
              <a:gd name="connsiteX68" fmla="*/ 2768613 w 2768613"/>
              <a:gd name="connsiteY68" fmla="*/ 147765 h 167864"/>
              <a:gd name="connsiteX0" fmla="*/ 0 w 2726762"/>
              <a:gd name="connsiteY0" fmla="*/ 142081 h 167864"/>
              <a:gd name="connsiteX1" fmla="*/ 43716 w 2726762"/>
              <a:gd name="connsiteY1" fmla="*/ 109293 h 167864"/>
              <a:gd name="connsiteX2" fmla="*/ 65574 w 2726762"/>
              <a:gd name="connsiteY2" fmla="*/ 149367 h 167864"/>
              <a:gd name="connsiteX3" fmla="*/ 94718 w 2726762"/>
              <a:gd name="connsiteY3" fmla="*/ 112936 h 167864"/>
              <a:gd name="connsiteX4" fmla="*/ 138435 w 2726762"/>
              <a:gd name="connsiteY4" fmla="*/ 142081 h 167864"/>
              <a:gd name="connsiteX5" fmla="*/ 167579 w 2726762"/>
              <a:gd name="connsiteY5" fmla="*/ 116580 h 167864"/>
              <a:gd name="connsiteX6" fmla="*/ 204009 w 2726762"/>
              <a:gd name="connsiteY6" fmla="*/ 160296 h 167864"/>
              <a:gd name="connsiteX7" fmla="*/ 240439 w 2726762"/>
              <a:gd name="connsiteY7" fmla="*/ 116580 h 167864"/>
              <a:gd name="connsiteX8" fmla="*/ 291442 w 2726762"/>
              <a:gd name="connsiteY8" fmla="*/ 145724 h 167864"/>
              <a:gd name="connsiteX9" fmla="*/ 331515 w 2726762"/>
              <a:gd name="connsiteY9" fmla="*/ 105650 h 167864"/>
              <a:gd name="connsiteX10" fmla="*/ 371588 w 2726762"/>
              <a:gd name="connsiteY10" fmla="*/ 145724 h 167864"/>
              <a:gd name="connsiteX11" fmla="*/ 415305 w 2726762"/>
              <a:gd name="connsiteY11" fmla="*/ 102007 h 167864"/>
              <a:gd name="connsiteX12" fmla="*/ 444449 w 2726762"/>
              <a:gd name="connsiteY12" fmla="*/ 138438 h 167864"/>
              <a:gd name="connsiteX13" fmla="*/ 480879 w 2726762"/>
              <a:gd name="connsiteY13" fmla="*/ 105650 h 167864"/>
              <a:gd name="connsiteX14" fmla="*/ 510023 w 2726762"/>
              <a:gd name="connsiteY14" fmla="*/ 142081 h 167864"/>
              <a:gd name="connsiteX15" fmla="*/ 539168 w 2726762"/>
              <a:gd name="connsiteY15" fmla="*/ 105650 h 167864"/>
              <a:gd name="connsiteX16" fmla="*/ 561026 w 2726762"/>
              <a:gd name="connsiteY16" fmla="*/ 145724 h 167864"/>
              <a:gd name="connsiteX17" fmla="*/ 601099 w 2726762"/>
              <a:gd name="connsiteY17" fmla="*/ 105650 h 167864"/>
              <a:gd name="connsiteX18" fmla="*/ 644815 w 2726762"/>
              <a:gd name="connsiteY18" fmla="*/ 142081 h 167864"/>
              <a:gd name="connsiteX19" fmla="*/ 673960 w 2726762"/>
              <a:gd name="connsiteY19" fmla="*/ 102007 h 167864"/>
              <a:gd name="connsiteX20" fmla="*/ 703104 w 2726762"/>
              <a:gd name="connsiteY20" fmla="*/ 142081 h 167864"/>
              <a:gd name="connsiteX21" fmla="*/ 724962 w 2726762"/>
              <a:gd name="connsiteY21" fmla="*/ 94721 h 167864"/>
              <a:gd name="connsiteX22" fmla="*/ 779608 w 2726762"/>
              <a:gd name="connsiteY22" fmla="*/ 138438 h 167864"/>
              <a:gd name="connsiteX23" fmla="*/ 819681 w 2726762"/>
              <a:gd name="connsiteY23" fmla="*/ 102007 h 167864"/>
              <a:gd name="connsiteX24" fmla="*/ 867040 w 2726762"/>
              <a:gd name="connsiteY24" fmla="*/ 145724 h 167864"/>
              <a:gd name="connsiteX25" fmla="*/ 903470 w 2726762"/>
              <a:gd name="connsiteY25" fmla="*/ 94721 h 167864"/>
              <a:gd name="connsiteX26" fmla="*/ 958116 w 2726762"/>
              <a:gd name="connsiteY26" fmla="*/ 142081 h 167864"/>
              <a:gd name="connsiteX27" fmla="*/ 998189 w 2726762"/>
              <a:gd name="connsiteY27" fmla="*/ 72863 h 167864"/>
              <a:gd name="connsiteX28" fmla="*/ 1038263 w 2726762"/>
              <a:gd name="connsiteY28" fmla="*/ 153010 h 167864"/>
              <a:gd name="connsiteX29" fmla="*/ 1063764 w 2726762"/>
              <a:gd name="connsiteY29" fmla="*/ 80149 h 167864"/>
              <a:gd name="connsiteX30" fmla="*/ 1103837 w 2726762"/>
              <a:gd name="connsiteY30" fmla="*/ 145724 h 167864"/>
              <a:gd name="connsiteX31" fmla="*/ 1129338 w 2726762"/>
              <a:gd name="connsiteY31" fmla="*/ 69220 h 167864"/>
              <a:gd name="connsiteX32" fmla="*/ 1176698 w 2726762"/>
              <a:gd name="connsiteY32" fmla="*/ 134795 h 167864"/>
              <a:gd name="connsiteX33" fmla="*/ 1198556 w 2726762"/>
              <a:gd name="connsiteY33" fmla="*/ 65577 h 167864"/>
              <a:gd name="connsiteX34" fmla="*/ 1231343 w 2726762"/>
              <a:gd name="connsiteY34" fmla="*/ 149367 h 167864"/>
              <a:gd name="connsiteX35" fmla="*/ 1267773 w 2726762"/>
              <a:gd name="connsiteY35" fmla="*/ 61934 h 167864"/>
              <a:gd name="connsiteX36" fmla="*/ 1307847 w 2726762"/>
              <a:gd name="connsiteY36" fmla="*/ 127509 h 167864"/>
              <a:gd name="connsiteX37" fmla="*/ 1355206 w 2726762"/>
              <a:gd name="connsiteY37" fmla="*/ 65577 h 167864"/>
              <a:gd name="connsiteX38" fmla="*/ 1406208 w 2726762"/>
              <a:gd name="connsiteY38" fmla="*/ 142081 h 167864"/>
              <a:gd name="connsiteX39" fmla="*/ 1438996 w 2726762"/>
              <a:gd name="connsiteY39" fmla="*/ 51005 h 167864"/>
              <a:gd name="connsiteX40" fmla="*/ 1504570 w 2726762"/>
              <a:gd name="connsiteY40" fmla="*/ 138438 h 167864"/>
              <a:gd name="connsiteX41" fmla="*/ 1544643 w 2726762"/>
              <a:gd name="connsiteY41" fmla="*/ 40076 h 167864"/>
              <a:gd name="connsiteX42" fmla="*/ 1592003 w 2726762"/>
              <a:gd name="connsiteY42" fmla="*/ 149367 h 167864"/>
              <a:gd name="connsiteX43" fmla="*/ 1635719 w 2726762"/>
              <a:gd name="connsiteY43" fmla="*/ 32790 h 167864"/>
              <a:gd name="connsiteX44" fmla="*/ 1679435 w 2726762"/>
              <a:gd name="connsiteY44" fmla="*/ 138438 h 167864"/>
              <a:gd name="connsiteX45" fmla="*/ 1712223 w 2726762"/>
              <a:gd name="connsiteY45" fmla="*/ 18218 h 167864"/>
              <a:gd name="connsiteX46" fmla="*/ 1748653 w 2726762"/>
              <a:gd name="connsiteY46" fmla="*/ 123866 h 167864"/>
              <a:gd name="connsiteX47" fmla="*/ 1796012 w 2726762"/>
              <a:gd name="connsiteY47" fmla="*/ 18218 h 167864"/>
              <a:gd name="connsiteX48" fmla="*/ 1828800 w 2726762"/>
              <a:gd name="connsiteY48" fmla="*/ 123866 h 167864"/>
              <a:gd name="connsiteX49" fmla="*/ 1868873 w 2726762"/>
              <a:gd name="connsiteY49" fmla="*/ 7289 h 167864"/>
              <a:gd name="connsiteX50" fmla="*/ 1916232 w 2726762"/>
              <a:gd name="connsiteY50" fmla="*/ 123866 h 167864"/>
              <a:gd name="connsiteX51" fmla="*/ 1959949 w 2726762"/>
              <a:gd name="connsiteY51" fmla="*/ 3646 h 167864"/>
              <a:gd name="connsiteX52" fmla="*/ 2003665 w 2726762"/>
              <a:gd name="connsiteY52" fmla="*/ 123866 h 167864"/>
              <a:gd name="connsiteX53" fmla="*/ 2043738 w 2726762"/>
              <a:gd name="connsiteY53" fmla="*/ 3 h 167864"/>
              <a:gd name="connsiteX54" fmla="*/ 2087455 w 2726762"/>
              <a:gd name="connsiteY54" fmla="*/ 120223 h 167864"/>
              <a:gd name="connsiteX55" fmla="*/ 2131171 w 2726762"/>
              <a:gd name="connsiteY55" fmla="*/ 14575 h 167864"/>
              <a:gd name="connsiteX56" fmla="*/ 2167601 w 2726762"/>
              <a:gd name="connsiteY56" fmla="*/ 123866 h 167864"/>
              <a:gd name="connsiteX57" fmla="*/ 2214961 w 2726762"/>
              <a:gd name="connsiteY57" fmla="*/ 25504 h 167864"/>
              <a:gd name="connsiteX58" fmla="*/ 2280535 w 2726762"/>
              <a:gd name="connsiteY58" fmla="*/ 138438 h 167864"/>
              <a:gd name="connsiteX59" fmla="*/ 2329671 w 2726762"/>
              <a:gd name="connsiteY59" fmla="*/ 27633 h 167864"/>
              <a:gd name="connsiteX60" fmla="*/ 2380675 w 2726762"/>
              <a:gd name="connsiteY60" fmla="*/ 158694 h 167864"/>
              <a:gd name="connsiteX61" fmla="*/ 2428033 w 2726762"/>
              <a:gd name="connsiteY61" fmla="*/ 58818 h 167864"/>
              <a:gd name="connsiteX62" fmla="*/ 2466329 w 2726762"/>
              <a:gd name="connsiteY62" fmla="*/ 167846 h 167864"/>
              <a:gd name="connsiteX63" fmla="*/ 2515379 w 2726762"/>
              <a:gd name="connsiteY63" fmla="*/ 68145 h 167864"/>
              <a:gd name="connsiteX64" fmla="*/ 2571889 w 2726762"/>
              <a:gd name="connsiteY64" fmla="*/ 155051 h 167864"/>
              <a:gd name="connsiteX65" fmla="*/ 2615518 w 2726762"/>
              <a:gd name="connsiteY65" fmla="*/ 57127 h 167864"/>
              <a:gd name="connsiteX66" fmla="*/ 2670339 w 2726762"/>
              <a:gd name="connsiteY66" fmla="*/ 155051 h 167864"/>
              <a:gd name="connsiteX67" fmla="*/ 2726762 w 2726762"/>
              <a:gd name="connsiteY67" fmla="*/ 57128 h 167864"/>
              <a:gd name="connsiteX0" fmla="*/ 0 w 2670339"/>
              <a:gd name="connsiteY0" fmla="*/ 142081 h 167864"/>
              <a:gd name="connsiteX1" fmla="*/ 43716 w 2670339"/>
              <a:gd name="connsiteY1" fmla="*/ 109293 h 167864"/>
              <a:gd name="connsiteX2" fmla="*/ 65574 w 2670339"/>
              <a:gd name="connsiteY2" fmla="*/ 149367 h 167864"/>
              <a:gd name="connsiteX3" fmla="*/ 94718 w 2670339"/>
              <a:gd name="connsiteY3" fmla="*/ 112936 h 167864"/>
              <a:gd name="connsiteX4" fmla="*/ 138435 w 2670339"/>
              <a:gd name="connsiteY4" fmla="*/ 142081 h 167864"/>
              <a:gd name="connsiteX5" fmla="*/ 167579 w 2670339"/>
              <a:gd name="connsiteY5" fmla="*/ 116580 h 167864"/>
              <a:gd name="connsiteX6" fmla="*/ 204009 w 2670339"/>
              <a:gd name="connsiteY6" fmla="*/ 160296 h 167864"/>
              <a:gd name="connsiteX7" fmla="*/ 240439 w 2670339"/>
              <a:gd name="connsiteY7" fmla="*/ 116580 h 167864"/>
              <a:gd name="connsiteX8" fmla="*/ 291442 w 2670339"/>
              <a:gd name="connsiteY8" fmla="*/ 145724 h 167864"/>
              <a:gd name="connsiteX9" fmla="*/ 331515 w 2670339"/>
              <a:gd name="connsiteY9" fmla="*/ 105650 h 167864"/>
              <a:gd name="connsiteX10" fmla="*/ 371588 w 2670339"/>
              <a:gd name="connsiteY10" fmla="*/ 145724 h 167864"/>
              <a:gd name="connsiteX11" fmla="*/ 415305 w 2670339"/>
              <a:gd name="connsiteY11" fmla="*/ 102007 h 167864"/>
              <a:gd name="connsiteX12" fmla="*/ 444449 w 2670339"/>
              <a:gd name="connsiteY12" fmla="*/ 138438 h 167864"/>
              <a:gd name="connsiteX13" fmla="*/ 480879 w 2670339"/>
              <a:gd name="connsiteY13" fmla="*/ 105650 h 167864"/>
              <a:gd name="connsiteX14" fmla="*/ 510023 w 2670339"/>
              <a:gd name="connsiteY14" fmla="*/ 142081 h 167864"/>
              <a:gd name="connsiteX15" fmla="*/ 539168 w 2670339"/>
              <a:gd name="connsiteY15" fmla="*/ 105650 h 167864"/>
              <a:gd name="connsiteX16" fmla="*/ 561026 w 2670339"/>
              <a:gd name="connsiteY16" fmla="*/ 145724 h 167864"/>
              <a:gd name="connsiteX17" fmla="*/ 601099 w 2670339"/>
              <a:gd name="connsiteY17" fmla="*/ 105650 h 167864"/>
              <a:gd name="connsiteX18" fmla="*/ 644815 w 2670339"/>
              <a:gd name="connsiteY18" fmla="*/ 142081 h 167864"/>
              <a:gd name="connsiteX19" fmla="*/ 673960 w 2670339"/>
              <a:gd name="connsiteY19" fmla="*/ 102007 h 167864"/>
              <a:gd name="connsiteX20" fmla="*/ 703104 w 2670339"/>
              <a:gd name="connsiteY20" fmla="*/ 142081 h 167864"/>
              <a:gd name="connsiteX21" fmla="*/ 724962 w 2670339"/>
              <a:gd name="connsiteY21" fmla="*/ 94721 h 167864"/>
              <a:gd name="connsiteX22" fmla="*/ 779608 w 2670339"/>
              <a:gd name="connsiteY22" fmla="*/ 138438 h 167864"/>
              <a:gd name="connsiteX23" fmla="*/ 819681 w 2670339"/>
              <a:gd name="connsiteY23" fmla="*/ 102007 h 167864"/>
              <a:gd name="connsiteX24" fmla="*/ 867040 w 2670339"/>
              <a:gd name="connsiteY24" fmla="*/ 145724 h 167864"/>
              <a:gd name="connsiteX25" fmla="*/ 903470 w 2670339"/>
              <a:gd name="connsiteY25" fmla="*/ 94721 h 167864"/>
              <a:gd name="connsiteX26" fmla="*/ 958116 w 2670339"/>
              <a:gd name="connsiteY26" fmla="*/ 142081 h 167864"/>
              <a:gd name="connsiteX27" fmla="*/ 998189 w 2670339"/>
              <a:gd name="connsiteY27" fmla="*/ 72863 h 167864"/>
              <a:gd name="connsiteX28" fmla="*/ 1038263 w 2670339"/>
              <a:gd name="connsiteY28" fmla="*/ 153010 h 167864"/>
              <a:gd name="connsiteX29" fmla="*/ 1063764 w 2670339"/>
              <a:gd name="connsiteY29" fmla="*/ 80149 h 167864"/>
              <a:gd name="connsiteX30" fmla="*/ 1103837 w 2670339"/>
              <a:gd name="connsiteY30" fmla="*/ 145724 h 167864"/>
              <a:gd name="connsiteX31" fmla="*/ 1129338 w 2670339"/>
              <a:gd name="connsiteY31" fmla="*/ 69220 h 167864"/>
              <a:gd name="connsiteX32" fmla="*/ 1176698 w 2670339"/>
              <a:gd name="connsiteY32" fmla="*/ 134795 h 167864"/>
              <a:gd name="connsiteX33" fmla="*/ 1198556 w 2670339"/>
              <a:gd name="connsiteY33" fmla="*/ 65577 h 167864"/>
              <a:gd name="connsiteX34" fmla="*/ 1231343 w 2670339"/>
              <a:gd name="connsiteY34" fmla="*/ 149367 h 167864"/>
              <a:gd name="connsiteX35" fmla="*/ 1267773 w 2670339"/>
              <a:gd name="connsiteY35" fmla="*/ 61934 h 167864"/>
              <a:gd name="connsiteX36" fmla="*/ 1307847 w 2670339"/>
              <a:gd name="connsiteY36" fmla="*/ 127509 h 167864"/>
              <a:gd name="connsiteX37" fmla="*/ 1355206 w 2670339"/>
              <a:gd name="connsiteY37" fmla="*/ 65577 h 167864"/>
              <a:gd name="connsiteX38" fmla="*/ 1406208 w 2670339"/>
              <a:gd name="connsiteY38" fmla="*/ 142081 h 167864"/>
              <a:gd name="connsiteX39" fmla="*/ 1438996 w 2670339"/>
              <a:gd name="connsiteY39" fmla="*/ 51005 h 167864"/>
              <a:gd name="connsiteX40" fmla="*/ 1504570 w 2670339"/>
              <a:gd name="connsiteY40" fmla="*/ 138438 h 167864"/>
              <a:gd name="connsiteX41" fmla="*/ 1544643 w 2670339"/>
              <a:gd name="connsiteY41" fmla="*/ 40076 h 167864"/>
              <a:gd name="connsiteX42" fmla="*/ 1592003 w 2670339"/>
              <a:gd name="connsiteY42" fmla="*/ 149367 h 167864"/>
              <a:gd name="connsiteX43" fmla="*/ 1635719 w 2670339"/>
              <a:gd name="connsiteY43" fmla="*/ 32790 h 167864"/>
              <a:gd name="connsiteX44" fmla="*/ 1679435 w 2670339"/>
              <a:gd name="connsiteY44" fmla="*/ 138438 h 167864"/>
              <a:gd name="connsiteX45" fmla="*/ 1712223 w 2670339"/>
              <a:gd name="connsiteY45" fmla="*/ 18218 h 167864"/>
              <a:gd name="connsiteX46" fmla="*/ 1748653 w 2670339"/>
              <a:gd name="connsiteY46" fmla="*/ 123866 h 167864"/>
              <a:gd name="connsiteX47" fmla="*/ 1796012 w 2670339"/>
              <a:gd name="connsiteY47" fmla="*/ 18218 h 167864"/>
              <a:gd name="connsiteX48" fmla="*/ 1828800 w 2670339"/>
              <a:gd name="connsiteY48" fmla="*/ 123866 h 167864"/>
              <a:gd name="connsiteX49" fmla="*/ 1868873 w 2670339"/>
              <a:gd name="connsiteY49" fmla="*/ 7289 h 167864"/>
              <a:gd name="connsiteX50" fmla="*/ 1916232 w 2670339"/>
              <a:gd name="connsiteY50" fmla="*/ 123866 h 167864"/>
              <a:gd name="connsiteX51" fmla="*/ 1959949 w 2670339"/>
              <a:gd name="connsiteY51" fmla="*/ 3646 h 167864"/>
              <a:gd name="connsiteX52" fmla="*/ 2003665 w 2670339"/>
              <a:gd name="connsiteY52" fmla="*/ 123866 h 167864"/>
              <a:gd name="connsiteX53" fmla="*/ 2043738 w 2670339"/>
              <a:gd name="connsiteY53" fmla="*/ 3 h 167864"/>
              <a:gd name="connsiteX54" fmla="*/ 2087455 w 2670339"/>
              <a:gd name="connsiteY54" fmla="*/ 120223 h 167864"/>
              <a:gd name="connsiteX55" fmla="*/ 2131171 w 2670339"/>
              <a:gd name="connsiteY55" fmla="*/ 14575 h 167864"/>
              <a:gd name="connsiteX56" fmla="*/ 2167601 w 2670339"/>
              <a:gd name="connsiteY56" fmla="*/ 123866 h 167864"/>
              <a:gd name="connsiteX57" fmla="*/ 2214961 w 2670339"/>
              <a:gd name="connsiteY57" fmla="*/ 25504 h 167864"/>
              <a:gd name="connsiteX58" fmla="*/ 2280535 w 2670339"/>
              <a:gd name="connsiteY58" fmla="*/ 138438 h 167864"/>
              <a:gd name="connsiteX59" fmla="*/ 2329671 w 2670339"/>
              <a:gd name="connsiteY59" fmla="*/ 27633 h 167864"/>
              <a:gd name="connsiteX60" fmla="*/ 2380675 w 2670339"/>
              <a:gd name="connsiteY60" fmla="*/ 158694 h 167864"/>
              <a:gd name="connsiteX61" fmla="*/ 2428033 w 2670339"/>
              <a:gd name="connsiteY61" fmla="*/ 58818 h 167864"/>
              <a:gd name="connsiteX62" fmla="*/ 2466329 w 2670339"/>
              <a:gd name="connsiteY62" fmla="*/ 167846 h 167864"/>
              <a:gd name="connsiteX63" fmla="*/ 2515379 w 2670339"/>
              <a:gd name="connsiteY63" fmla="*/ 68145 h 167864"/>
              <a:gd name="connsiteX64" fmla="*/ 2571889 w 2670339"/>
              <a:gd name="connsiteY64" fmla="*/ 155051 h 167864"/>
              <a:gd name="connsiteX65" fmla="*/ 2615518 w 2670339"/>
              <a:gd name="connsiteY65" fmla="*/ 57127 h 167864"/>
              <a:gd name="connsiteX66" fmla="*/ 2670339 w 2670339"/>
              <a:gd name="connsiteY66" fmla="*/ 155051 h 167864"/>
              <a:gd name="connsiteX0" fmla="*/ 0 w 2615518"/>
              <a:gd name="connsiteY0" fmla="*/ 142081 h 167864"/>
              <a:gd name="connsiteX1" fmla="*/ 43716 w 2615518"/>
              <a:gd name="connsiteY1" fmla="*/ 109293 h 167864"/>
              <a:gd name="connsiteX2" fmla="*/ 65574 w 2615518"/>
              <a:gd name="connsiteY2" fmla="*/ 149367 h 167864"/>
              <a:gd name="connsiteX3" fmla="*/ 94718 w 2615518"/>
              <a:gd name="connsiteY3" fmla="*/ 112936 h 167864"/>
              <a:gd name="connsiteX4" fmla="*/ 138435 w 2615518"/>
              <a:gd name="connsiteY4" fmla="*/ 142081 h 167864"/>
              <a:gd name="connsiteX5" fmla="*/ 167579 w 2615518"/>
              <a:gd name="connsiteY5" fmla="*/ 116580 h 167864"/>
              <a:gd name="connsiteX6" fmla="*/ 204009 w 2615518"/>
              <a:gd name="connsiteY6" fmla="*/ 160296 h 167864"/>
              <a:gd name="connsiteX7" fmla="*/ 240439 w 2615518"/>
              <a:gd name="connsiteY7" fmla="*/ 116580 h 167864"/>
              <a:gd name="connsiteX8" fmla="*/ 291442 w 2615518"/>
              <a:gd name="connsiteY8" fmla="*/ 145724 h 167864"/>
              <a:gd name="connsiteX9" fmla="*/ 331515 w 2615518"/>
              <a:gd name="connsiteY9" fmla="*/ 105650 h 167864"/>
              <a:gd name="connsiteX10" fmla="*/ 371588 w 2615518"/>
              <a:gd name="connsiteY10" fmla="*/ 145724 h 167864"/>
              <a:gd name="connsiteX11" fmla="*/ 415305 w 2615518"/>
              <a:gd name="connsiteY11" fmla="*/ 102007 h 167864"/>
              <a:gd name="connsiteX12" fmla="*/ 444449 w 2615518"/>
              <a:gd name="connsiteY12" fmla="*/ 138438 h 167864"/>
              <a:gd name="connsiteX13" fmla="*/ 480879 w 2615518"/>
              <a:gd name="connsiteY13" fmla="*/ 105650 h 167864"/>
              <a:gd name="connsiteX14" fmla="*/ 510023 w 2615518"/>
              <a:gd name="connsiteY14" fmla="*/ 142081 h 167864"/>
              <a:gd name="connsiteX15" fmla="*/ 539168 w 2615518"/>
              <a:gd name="connsiteY15" fmla="*/ 105650 h 167864"/>
              <a:gd name="connsiteX16" fmla="*/ 561026 w 2615518"/>
              <a:gd name="connsiteY16" fmla="*/ 145724 h 167864"/>
              <a:gd name="connsiteX17" fmla="*/ 601099 w 2615518"/>
              <a:gd name="connsiteY17" fmla="*/ 105650 h 167864"/>
              <a:gd name="connsiteX18" fmla="*/ 644815 w 2615518"/>
              <a:gd name="connsiteY18" fmla="*/ 142081 h 167864"/>
              <a:gd name="connsiteX19" fmla="*/ 673960 w 2615518"/>
              <a:gd name="connsiteY19" fmla="*/ 102007 h 167864"/>
              <a:gd name="connsiteX20" fmla="*/ 703104 w 2615518"/>
              <a:gd name="connsiteY20" fmla="*/ 142081 h 167864"/>
              <a:gd name="connsiteX21" fmla="*/ 724962 w 2615518"/>
              <a:gd name="connsiteY21" fmla="*/ 94721 h 167864"/>
              <a:gd name="connsiteX22" fmla="*/ 779608 w 2615518"/>
              <a:gd name="connsiteY22" fmla="*/ 138438 h 167864"/>
              <a:gd name="connsiteX23" fmla="*/ 819681 w 2615518"/>
              <a:gd name="connsiteY23" fmla="*/ 102007 h 167864"/>
              <a:gd name="connsiteX24" fmla="*/ 867040 w 2615518"/>
              <a:gd name="connsiteY24" fmla="*/ 145724 h 167864"/>
              <a:gd name="connsiteX25" fmla="*/ 903470 w 2615518"/>
              <a:gd name="connsiteY25" fmla="*/ 94721 h 167864"/>
              <a:gd name="connsiteX26" fmla="*/ 958116 w 2615518"/>
              <a:gd name="connsiteY26" fmla="*/ 142081 h 167864"/>
              <a:gd name="connsiteX27" fmla="*/ 998189 w 2615518"/>
              <a:gd name="connsiteY27" fmla="*/ 72863 h 167864"/>
              <a:gd name="connsiteX28" fmla="*/ 1038263 w 2615518"/>
              <a:gd name="connsiteY28" fmla="*/ 153010 h 167864"/>
              <a:gd name="connsiteX29" fmla="*/ 1063764 w 2615518"/>
              <a:gd name="connsiteY29" fmla="*/ 80149 h 167864"/>
              <a:gd name="connsiteX30" fmla="*/ 1103837 w 2615518"/>
              <a:gd name="connsiteY30" fmla="*/ 145724 h 167864"/>
              <a:gd name="connsiteX31" fmla="*/ 1129338 w 2615518"/>
              <a:gd name="connsiteY31" fmla="*/ 69220 h 167864"/>
              <a:gd name="connsiteX32" fmla="*/ 1176698 w 2615518"/>
              <a:gd name="connsiteY32" fmla="*/ 134795 h 167864"/>
              <a:gd name="connsiteX33" fmla="*/ 1198556 w 2615518"/>
              <a:gd name="connsiteY33" fmla="*/ 65577 h 167864"/>
              <a:gd name="connsiteX34" fmla="*/ 1231343 w 2615518"/>
              <a:gd name="connsiteY34" fmla="*/ 149367 h 167864"/>
              <a:gd name="connsiteX35" fmla="*/ 1267773 w 2615518"/>
              <a:gd name="connsiteY35" fmla="*/ 61934 h 167864"/>
              <a:gd name="connsiteX36" fmla="*/ 1307847 w 2615518"/>
              <a:gd name="connsiteY36" fmla="*/ 127509 h 167864"/>
              <a:gd name="connsiteX37" fmla="*/ 1355206 w 2615518"/>
              <a:gd name="connsiteY37" fmla="*/ 65577 h 167864"/>
              <a:gd name="connsiteX38" fmla="*/ 1406208 w 2615518"/>
              <a:gd name="connsiteY38" fmla="*/ 142081 h 167864"/>
              <a:gd name="connsiteX39" fmla="*/ 1438996 w 2615518"/>
              <a:gd name="connsiteY39" fmla="*/ 51005 h 167864"/>
              <a:gd name="connsiteX40" fmla="*/ 1504570 w 2615518"/>
              <a:gd name="connsiteY40" fmla="*/ 138438 h 167864"/>
              <a:gd name="connsiteX41" fmla="*/ 1544643 w 2615518"/>
              <a:gd name="connsiteY41" fmla="*/ 40076 h 167864"/>
              <a:gd name="connsiteX42" fmla="*/ 1592003 w 2615518"/>
              <a:gd name="connsiteY42" fmla="*/ 149367 h 167864"/>
              <a:gd name="connsiteX43" fmla="*/ 1635719 w 2615518"/>
              <a:gd name="connsiteY43" fmla="*/ 32790 h 167864"/>
              <a:gd name="connsiteX44" fmla="*/ 1679435 w 2615518"/>
              <a:gd name="connsiteY44" fmla="*/ 138438 h 167864"/>
              <a:gd name="connsiteX45" fmla="*/ 1712223 w 2615518"/>
              <a:gd name="connsiteY45" fmla="*/ 18218 h 167864"/>
              <a:gd name="connsiteX46" fmla="*/ 1748653 w 2615518"/>
              <a:gd name="connsiteY46" fmla="*/ 123866 h 167864"/>
              <a:gd name="connsiteX47" fmla="*/ 1796012 w 2615518"/>
              <a:gd name="connsiteY47" fmla="*/ 18218 h 167864"/>
              <a:gd name="connsiteX48" fmla="*/ 1828800 w 2615518"/>
              <a:gd name="connsiteY48" fmla="*/ 123866 h 167864"/>
              <a:gd name="connsiteX49" fmla="*/ 1868873 w 2615518"/>
              <a:gd name="connsiteY49" fmla="*/ 7289 h 167864"/>
              <a:gd name="connsiteX50" fmla="*/ 1916232 w 2615518"/>
              <a:gd name="connsiteY50" fmla="*/ 123866 h 167864"/>
              <a:gd name="connsiteX51" fmla="*/ 1959949 w 2615518"/>
              <a:gd name="connsiteY51" fmla="*/ 3646 h 167864"/>
              <a:gd name="connsiteX52" fmla="*/ 2003665 w 2615518"/>
              <a:gd name="connsiteY52" fmla="*/ 123866 h 167864"/>
              <a:gd name="connsiteX53" fmla="*/ 2043738 w 2615518"/>
              <a:gd name="connsiteY53" fmla="*/ 3 h 167864"/>
              <a:gd name="connsiteX54" fmla="*/ 2087455 w 2615518"/>
              <a:gd name="connsiteY54" fmla="*/ 120223 h 167864"/>
              <a:gd name="connsiteX55" fmla="*/ 2131171 w 2615518"/>
              <a:gd name="connsiteY55" fmla="*/ 14575 h 167864"/>
              <a:gd name="connsiteX56" fmla="*/ 2167601 w 2615518"/>
              <a:gd name="connsiteY56" fmla="*/ 123866 h 167864"/>
              <a:gd name="connsiteX57" fmla="*/ 2214961 w 2615518"/>
              <a:gd name="connsiteY57" fmla="*/ 25504 h 167864"/>
              <a:gd name="connsiteX58" fmla="*/ 2280535 w 2615518"/>
              <a:gd name="connsiteY58" fmla="*/ 138438 h 167864"/>
              <a:gd name="connsiteX59" fmla="*/ 2329671 w 2615518"/>
              <a:gd name="connsiteY59" fmla="*/ 27633 h 167864"/>
              <a:gd name="connsiteX60" fmla="*/ 2380675 w 2615518"/>
              <a:gd name="connsiteY60" fmla="*/ 158694 h 167864"/>
              <a:gd name="connsiteX61" fmla="*/ 2428033 w 2615518"/>
              <a:gd name="connsiteY61" fmla="*/ 58818 h 167864"/>
              <a:gd name="connsiteX62" fmla="*/ 2466329 w 2615518"/>
              <a:gd name="connsiteY62" fmla="*/ 167846 h 167864"/>
              <a:gd name="connsiteX63" fmla="*/ 2515379 w 2615518"/>
              <a:gd name="connsiteY63" fmla="*/ 68145 h 167864"/>
              <a:gd name="connsiteX64" fmla="*/ 2571889 w 2615518"/>
              <a:gd name="connsiteY64" fmla="*/ 155051 h 167864"/>
              <a:gd name="connsiteX65" fmla="*/ 2615518 w 2615518"/>
              <a:gd name="connsiteY65" fmla="*/ 57127 h 167864"/>
              <a:gd name="connsiteX0" fmla="*/ 0 w 2571889"/>
              <a:gd name="connsiteY0" fmla="*/ 142081 h 167864"/>
              <a:gd name="connsiteX1" fmla="*/ 43716 w 2571889"/>
              <a:gd name="connsiteY1" fmla="*/ 109293 h 167864"/>
              <a:gd name="connsiteX2" fmla="*/ 65574 w 2571889"/>
              <a:gd name="connsiteY2" fmla="*/ 149367 h 167864"/>
              <a:gd name="connsiteX3" fmla="*/ 94718 w 2571889"/>
              <a:gd name="connsiteY3" fmla="*/ 112936 h 167864"/>
              <a:gd name="connsiteX4" fmla="*/ 138435 w 2571889"/>
              <a:gd name="connsiteY4" fmla="*/ 142081 h 167864"/>
              <a:gd name="connsiteX5" fmla="*/ 167579 w 2571889"/>
              <a:gd name="connsiteY5" fmla="*/ 116580 h 167864"/>
              <a:gd name="connsiteX6" fmla="*/ 204009 w 2571889"/>
              <a:gd name="connsiteY6" fmla="*/ 160296 h 167864"/>
              <a:gd name="connsiteX7" fmla="*/ 240439 w 2571889"/>
              <a:gd name="connsiteY7" fmla="*/ 116580 h 167864"/>
              <a:gd name="connsiteX8" fmla="*/ 291442 w 2571889"/>
              <a:gd name="connsiteY8" fmla="*/ 145724 h 167864"/>
              <a:gd name="connsiteX9" fmla="*/ 331515 w 2571889"/>
              <a:gd name="connsiteY9" fmla="*/ 105650 h 167864"/>
              <a:gd name="connsiteX10" fmla="*/ 371588 w 2571889"/>
              <a:gd name="connsiteY10" fmla="*/ 145724 h 167864"/>
              <a:gd name="connsiteX11" fmla="*/ 415305 w 2571889"/>
              <a:gd name="connsiteY11" fmla="*/ 102007 h 167864"/>
              <a:gd name="connsiteX12" fmla="*/ 444449 w 2571889"/>
              <a:gd name="connsiteY12" fmla="*/ 138438 h 167864"/>
              <a:gd name="connsiteX13" fmla="*/ 480879 w 2571889"/>
              <a:gd name="connsiteY13" fmla="*/ 105650 h 167864"/>
              <a:gd name="connsiteX14" fmla="*/ 510023 w 2571889"/>
              <a:gd name="connsiteY14" fmla="*/ 142081 h 167864"/>
              <a:gd name="connsiteX15" fmla="*/ 539168 w 2571889"/>
              <a:gd name="connsiteY15" fmla="*/ 105650 h 167864"/>
              <a:gd name="connsiteX16" fmla="*/ 561026 w 2571889"/>
              <a:gd name="connsiteY16" fmla="*/ 145724 h 167864"/>
              <a:gd name="connsiteX17" fmla="*/ 601099 w 2571889"/>
              <a:gd name="connsiteY17" fmla="*/ 105650 h 167864"/>
              <a:gd name="connsiteX18" fmla="*/ 644815 w 2571889"/>
              <a:gd name="connsiteY18" fmla="*/ 142081 h 167864"/>
              <a:gd name="connsiteX19" fmla="*/ 673960 w 2571889"/>
              <a:gd name="connsiteY19" fmla="*/ 102007 h 167864"/>
              <a:gd name="connsiteX20" fmla="*/ 703104 w 2571889"/>
              <a:gd name="connsiteY20" fmla="*/ 142081 h 167864"/>
              <a:gd name="connsiteX21" fmla="*/ 724962 w 2571889"/>
              <a:gd name="connsiteY21" fmla="*/ 94721 h 167864"/>
              <a:gd name="connsiteX22" fmla="*/ 779608 w 2571889"/>
              <a:gd name="connsiteY22" fmla="*/ 138438 h 167864"/>
              <a:gd name="connsiteX23" fmla="*/ 819681 w 2571889"/>
              <a:gd name="connsiteY23" fmla="*/ 102007 h 167864"/>
              <a:gd name="connsiteX24" fmla="*/ 867040 w 2571889"/>
              <a:gd name="connsiteY24" fmla="*/ 145724 h 167864"/>
              <a:gd name="connsiteX25" fmla="*/ 903470 w 2571889"/>
              <a:gd name="connsiteY25" fmla="*/ 94721 h 167864"/>
              <a:gd name="connsiteX26" fmla="*/ 958116 w 2571889"/>
              <a:gd name="connsiteY26" fmla="*/ 142081 h 167864"/>
              <a:gd name="connsiteX27" fmla="*/ 998189 w 2571889"/>
              <a:gd name="connsiteY27" fmla="*/ 72863 h 167864"/>
              <a:gd name="connsiteX28" fmla="*/ 1038263 w 2571889"/>
              <a:gd name="connsiteY28" fmla="*/ 153010 h 167864"/>
              <a:gd name="connsiteX29" fmla="*/ 1063764 w 2571889"/>
              <a:gd name="connsiteY29" fmla="*/ 80149 h 167864"/>
              <a:gd name="connsiteX30" fmla="*/ 1103837 w 2571889"/>
              <a:gd name="connsiteY30" fmla="*/ 145724 h 167864"/>
              <a:gd name="connsiteX31" fmla="*/ 1129338 w 2571889"/>
              <a:gd name="connsiteY31" fmla="*/ 69220 h 167864"/>
              <a:gd name="connsiteX32" fmla="*/ 1176698 w 2571889"/>
              <a:gd name="connsiteY32" fmla="*/ 134795 h 167864"/>
              <a:gd name="connsiteX33" fmla="*/ 1198556 w 2571889"/>
              <a:gd name="connsiteY33" fmla="*/ 65577 h 167864"/>
              <a:gd name="connsiteX34" fmla="*/ 1231343 w 2571889"/>
              <a:gd name="connsiteY34" fmla="*/ 149367 h 167864"/>
              <a:gd name="connsiteX35" fmla="*/ 1267773 w 2571889"/>
              <a:gd name="connsiteY35" fmla="*/ 61934 h 167864"/>
              <a:gd name="connsiteX36" fmla="*/ 1307847 w 2571889"/>
              <a:gd name="connsiteY36" fmla="*/ 127509 h 167864"/>
              <a:gd name="connsiteX37" fmla="*/ 1355206 w 2571889"/>
              <a:gd name="connsiteY37" fmla="*/ 65577 h 167864"/>
              <a:gd name="connsiteX38" fmla="*/ 1406208 w 2571889"/>
              <a:gd name="connsiteY38" fmla="*/ 142081 h 167864"/>
              <a:gd name="connsiteX39" fmla="*/ 1438996 w 2571889"/>
              <a:gd name="connsiteY39" fmla="*/ 51005 h 167864"/>
              <a:gd name="connsiteX40" fmla="*/ 1504570 w 2571889"/>
              <a:gd name="connsiteY40" fmla="*/ 138438 h 167864"/>
              <a:gd name="connsiteX41" fmla="*/ 1544643 w 2571889"/>
              <a:gd name="connsiteY41" fmla="*/ 40076 h 167864"/>
              <a:gd name="connsiteX42" fmla="*/ 1592003 w 2571889"/>
              <a:gd name="connsiteY42" fmla="*/ 149367 h 167864"/>
              <a:gd name="connsiteX43" fmla="*/ 1635719 w 2571889"/>
              <a:gd name="connsiteY43" fmla="*/ 32790 h 167864"/>
              <a:gd name="connsiteX44" fmla="*/ 1679435 w 2571889"/>
              <a:gd name="connsiteY44" fmla="*/ 138438 h 167864"/>
              <a:gd name="connsiteX45" fmla="*/ 1712223 w 2571889"/>
              <a:gd name="connsiteY45" fmla="*/ 18218 h 167864"/>
              <a:gd name="connsiteX46" fmla="*/ 1748653 w 2571889"/>
              <a:gd name="connsiteY46" fmla="*/ 123866 h 167864"/>
              <a:gd name="connsiteX47" fmla="*/ 1796012 w 2571889"/>
              <a:gd name="connsiteY47" fmla="*/ 18218 h 167864"/>
              <a:gd name="connsiteX48" fmla="*/ 1828800 w 2571889"/>
              <a:gd name="connsiteY48" fmla="*/ 123866 h 167864"/>
              <a:gd name="connsiteX49" fmla="*/ 1868873 w 2571889"/>
              <a:gd name="connsiteY49" fmla="*/ 7289 h 167864"/>
              <a:gd name="connsiteX50" fmla="*/ 1916232 w 2571889"/>
              <a:gd name="connsiteY50" fmla="*/ 123866 h 167864"/>
              <a:gd name="connsiteX51" fmla="*/ 1959949 w 2571889"/>
              <a:gd name="connsiteY51" fmla="*/ 3646 h 167864"/>
              <a:gd name="connsiteX52" fmla="*/ 2003665 w 2571889"/>
              <a:gd name="connsiteY52" fmla="*/ 123866 h 167864"/>
              <a:gd name="connsiteX53" fmla="*/ 2043738 w 2571889"/>
              <a:gd name="connsiteY53" fmla="*/ 3 h 167864"/>
              <a:gd name="connsiteX54" fmla="*/ 2087455 w 2571889"/>
              <a:gd name="connsiteY54" fmla="*/ 120223 h 167864"/>
              <a:gd name="connsiteX55" fmla="*/ 2131171 w 2571889"/>
              <a:gd name="connsiteY55" fmla="*/ 14575 h 167864"/>
              <a:gd name="connsiteX56" fmla="*/ 2167601 w 2571889"/>
              <a:gd name="connsiteY56" fmla="*/ 123866 h 167864"/>
              <a:gd name="connsiteX57" fmla="*/ 2214961 w 2571889"/>
              <a:gd name="connsiteY57" fmla="*/ 25504 h 167864"/>
              <a:gd name="connsiteX58" fmla="*/ 2280535 w 2571889"/>
              <a:gd name="connsiteY58" fmla="*/ 138438 h 167864"/>
              <a:gd name="connsiteX59" fmla="*/ 2329671 w 2571889"/>
              <a:gd name="connsiteY59" fmla="*/ 27633 h 167864"/>
              <a:gd name="connsiteX60" fmla="*/ 2380675 w 2571889"/>
              <a:gd name="connsiteY60" fmla="*/ 158694 h 167864"/>
              <a:gd name="connsiteX61" fmla="*/ 2428033 w 2571889"/>
              <a:gd name="connsiteY61" fmla="*/ 58818 h 167864"/>
              <a:gd name="connsiteX62" fmla="*/ 2466329 w 2571889"/>
              <a:gd name="connsiteY62" fmla="*/ 167846 h 167864"/>
              <a:gd name="connsiteX63" fmla="*/ 2515379 w 2571889"/>
              <a:gd name="connsiteY63" fmla="*/ 68145 h 167864"/>
              <a:gd name="connsiteX64" fmla="*/ 2571889 w 2571889"/>
              <a:gd name="connsiteY64" fmla="*/ 155051 h 167864"/>
              <a:gd name="connsiteX0" fmla="*/ 0 w 2515379"/>
              <a:gd name="connsiteY0" fmla="*/ 142081 h 167864"/>
              <a:gd name="connsiteX1" fmla="*/ 43716 w 2515379"/>
              <a:gd name="connsiteY1" fmla="*/ 109293 h 167864"/>
              <a:gd name="connsiteX2" fmla="*/ 65574 w 2515379"/>
              <a:gd name="connsiteY2" fmla="*/ 149367 h 167864"/>
              <a:gd name="connsiteX3" fmla="*/ 94718 w 2515379"/>
              <a:gd name="connsiteY3" fmla="*/ 112936 h 167864"/>
              <a:gd name="connsiteX4" fmla="*/ 138435 w 2515379"/>
              <a:gd name="connsiteY4" fmla="*/ 142081 h 167864"/>
              <a:gd name="connsiteX5" fmla="*/ 167579 w 2515379"/>
              <a:gd name="connsiteY5" fmla="*/ 116580 h 167864"/>
              <a:gd name="connsiteX6" fmla="*/ 204009 w 2515379"/>
              <a:gd name="connsiteY6" fmla="*/ 160296 h 167864"/>
              <a:gd name="connsiteX7" fmla="*/ 240439 w 2515379"/>
              <a:gd name="connsiteY7" fmla="*/ 116580 h 167864"/>
              <a:gd name="connsiteX8" fmla="*/ 291442 w 2515379"/>
              <a:gd name="connsiteY8" fmla="*/ 145724 h 167864"/>
              <a:gd name="connsiteX9" fmla="*/ 331515 w 2515379"/>
              <a:gd name="connsiteY9" fmla="*/ 105650 h 167864"/>
              <a:gd name="connsiteX10" fmla="*/ 371588 w 2515379"/>
              <a:gd name="connsiteY10" fmla="*/ 145724 h 167864"/>
              <a:gd name="connsiteX11" fmla="*/ 415305 w 2515379"/>
              <a:gd name="connsiteY11" fmla="*/ 102007 h 167864"/>
              <a:gd name="connsiteX12" fmla="*/ 444449 w 2515379"/>
              <a:gd name="connsiteY12" fmla="*/ 138438 h 167864"/>
              <a:gd name="connsiteX13" fmla="*/ 480879 w 2515379"/>
              <a:gd name="connsiteY13" fmla="*/ 105650 h 167864"/>
              <a:gd name="connsiteX14" fmla="*/ 510023 w 2515379"/>
              <a:gd name="connsiteY14" fmla="*/ 142081 h 167864"/>
              <a:gd name="connsiteX15" fmla="*/ 539168 w 2515379"/>
              <a:gd name="connsiteY15" fmla="*/ 105650 h 167864"/>
              <a:gd name="connsiteX16" fmla="*/ 561026 w 2515379"/>
              <a:gd name="connsiteY16" fmla="*/ 145724 h 167864"/>
              <a:gd name="connsiteX17" fmla="*/ 601099 w 2515379"/>
              <a:gd name="connsiteY17" fmla="*/ 105650 h 167864"/>
              <a:gd name="connsiteX18" fmla="*/ 644815 w 2515379"/>
              <a:gd name="connsiteY18" fmla="*/ 142081 h 167864"/>
              <a:gd name="connsiteX19" fmla="*/ 673960 w 2515379"/>
              <a:gd name="connsiteY19" fmla="*/ 102007 h 167864"/>
              <a:gd name="connsiteX20" fmla="*/ 703104 w 2515379"/>
              <a:gd name="connsiteY20" fmla="*/ 142081 h 167864"/>
              <a:gd name="connsiteX21" fmla="*/ 724962 w 2515379"/>
              <a:gd name="connsiteY21" fmla="*/ 94721 h 167864"/>
              <a:gd name="connsiteX22" fmla="*/ 779608 w 2515379"/>
              <a:gd name="connsiteY22" fmla="*/ 138438 h 167864"/>
              <a:gd name="connsiteX23" fmla="*/ 819681 w 2515379"/>
              <a:gd name="connsiteY23" fmla="*/ 102007 h 167864"/>
              <a:gd name="connsiteX24" fmla="*/ 867040 w 2515379"/>
              <a:gd name="connsiteY24" fmla="*/ 145724 h 167864"/>
              <a:gd name="connsiteX25" fmla="*/ 903470 w 2515379"/>
              <a:gd name="connsiteY25" fmla="*/ 94721 h 167864"/>
              <a:gd name="connsiteX26" fmla="*/ 958116 w 2515379"/>
              <a:gd name="connsiteY26" fmla="*/ 142081 h 167864"/>
              <a:gd name="connsiteX27" fmla="*/ 998189 w 2515379"/>
              <a:gd name="connsiteY27" fmla="*/ 72863 h 167864"/>
              <a:gd name="connsiteX28" fmla="*/ 1038263 w 2515379"/>
              <a:gd name="connsiteY28" fmla="*/ 153010 h 167864"/>
              <a:gd name="connsiteX29" fmla="*/ 1063764 w 2515379"/>
              <a:gd name="connsiteY29" fmla="*/ 80149 h 167864"/>
              <a:gd name="connsiteX30" fmla="*/ 1103837 w 2515379"/>
              <a:gd name="connsiteY30" fmla="*/ 145724 h 167864"/>
              <a:gd name="connsiteX31" fmla="*/ 1129338 w 2515379"/>
              <a:gd name="connsiteY31" fmla="*/ 69220 h 167864"/>
              <a:gd name="connsiteX32" fmla="*/ 1176698 w 2515379"/>
              <a:gd name="connsiteY32" fmla="*/ 134795 h 167864"/>
              <a:gd name="connsiteX33" fmla="*/ 1198556 w 2515379"/>
              <a:gd name="connsiteY33" fmla="*/ 65577 h 167864"/>
              <a:gd name="connsiteX34" fmla="*/ 1231343 w 2515379"/>
              <a:gd name="connsiteY34" fmla="*/ 149367 h 167864"/>
              <a:gd name="connsiteX35" fmla="*/ 1267773 w 2515379"/>
              <a:gd name="connsiteY35" fmla="*/ 61934 h 167864"/>
              <a:gd name="connsiteX36" fmla="*/ 1307847 w 2515379"/>
              <a:gd name="connsiteY36" fmla="*/ 127509 h 167864"/>
              <a:gd name="connsiteX37" fmla="*/ 1355206 w 2515379"/>
              <a:gd name="connsiteY37" fmla="*/ 65577 h 167864"/>
              <a:gd name="connsiteX38" fmla="*/ 1406208 w 2515379"/>
              <a:gd name="connsiteY38" fmla="*/ 142081 h 167864"/>
              <a:gd name="connsiteX39" fmla="*/ 1438996 w 2515379"/>
              <a:gd name="connsiteY39" fmla="*/ 51005 h 167864"/>
              <a:gd name="connsiteX40" fmla="*/ 1504570 w 2515379"/>
              <a:gd name="connsiteY40" fmla="*/ 138438 h 167864"/>
              <a:gd name="connsiteX41" fmla="*/ 1544643 w 2515379"/>
              <a:gd name="connsiteY41" fmla="*/ 40076 h 167864"/>
              <a:gd name="connsiteX42" fmla="*/ 1592003 w 2515379"/>
              <a:gd name="connsiteY42" fmla="*/ 149367 h 167864"/>
              <a:gd name="connsiteX43" fmla="*/ 1635719 w 2515379"/>
              <a:gd name="connsiteY43" fmla="*/ 32790 h 167864"/>
              <a:gd name="connsiteX44" fmla="*/ 1679435 w 2515379"/>
              <a:gd name="connsiteY44" fmla="*/ 138438 h 167864"/>
              <a:gd name="connsiteX45" fmla="*/ 1712223 w 2515379"/>
              <a:gd name="connsiteY45" fmla="*/ 18218 h 167864"/>
              <a:gd name="connsiteX46" fmla="*/ 1748653 w 2515379"/>
              <a:gd name="connsiteY46" fmla="*/ 123866 h 167864"/>
              <a:gd name="connsiteX47" fmla="*/ 1796012 w 2515379"/>
              <a:gd name="connsiteY47" fmla="*/ 18218 h 167864"/>
              <a:gd name="connsiteX48" fmla="*/ 1828800 w 2515379"/>
              <a:gd name="connsiteY48" fmla="*/ 123866 h 167864"/>
              <a:gd name="connsiteX49" fmla="*/ 1868873 w 2515379"/>
              <a:gd name="connsiteY49" fmla="*/ 7289 h 167864"/>
              <a:gd name="connsiteX50" fmla="*/ 1916232 w 2515379"/>
              <a:gd name="connsiteY50" fmla="*/ 123866 h 167864"/>
              <a:gd name="connsiteX51" fmla="*/ 1959949 w 2515379"/>
              <a:gd name="connsiteY51" fmla="*/ 3646 h 167864"/>
              <a:gd name="connsiteX52" fmla="*/ 2003665 w 2515379"/>
              <a:gd name="connsiteY52" fmla="*/ 123866 h 167864"/>
              <a:gd name="connsiteX53" fmla="*/ 2043738 w 2515379"/>
              <a:gd name="connsiteY53" fmla="*/ 3 h 167864"/>
              <a:gd name="connsiteX54" fmla="*/ 2087455 w 2515379"/>
              <a:gd name="connsiteY54" fmla="*/ 120223 h 167864"/>
              <a:gd name="connsiteX55" fmla="*/ 2131171 w 2515379"/>
              <a:gd name="connsiteY55" fmla="*/ 14575 h 167864"/>
              <a:gd name="connsiteX56" fmla="*/ 2167601 w 2515379"/>
              <a:gd name="connsiteY56" fmla="*/ 123866 h 167864"/>
              <a:gd name="connsiteX57" fmla="*/ 2214961 w 2515379"/>
              <a:gd name="connsiteY57" fmla="*/ 25504 h 167864"/>
              <a:gd name="connsiteX58" fmla="*/ 2280535 w 2515379"/>
              <a:gd name="connsiteY58" fmla="*/ 138438 h 167864"/>
              <a:gd name="connsiteX59" fmla="*/ 2329671 w 2515379"/>
              <a:gd name="connsiteY59" fmla="*/ 27633 h 167864"/>
              <a:gd name="connsiteX60" fmla="*/ 2380675 w 2515379"/>
              <a:gd name="connsiteY60" fmla="*/ 158694 h 167864"/>
              <a:gd name="connsiteX61" fmla="*/ 2428033 w 2515379"/>
              <a:gd name="connsiteY61" fmla="*/ 58818 h 167864"/>
              <a:gd name="connsiteX62" fmla="*/ 2466329 w 2515379"/>
              <a:gd name="connsiteY62" fmla="*/ 167846 h 167864"/>
              <a:gd name="connsiteX63" fmla="*/ 2515379 w 2515379"/>
              <a:gd name="connsiteY63" fmla="*/ 68145 h 167864"/>
              <a:gd name="connsiteX0" fmla="*/ 0 w 2466329"/>
              <a:gd name="connsiteY0" fmla="*/ 142081 h 167846"/>
              <a:gd name="connsiteX1" fmla="*/ 43716 w 2466329"/>
              <a:gd name="connsiteY1" fmla="*/ 109293 h 167846"/>
              <a:gd name="connsiteX2" fmla="*/ 65574 w 2466329"/>
              <a:gd name="connsiteY2" fmla="*/ 149367 h 167846"/>
              <a:gd name="connsiteX3" fmla="*/ 94718 w 2466329"/>
              <a:gd name="connsiteY3" fmla="*/ 112936 h 167846"/>
              <a:gd name="connsiteX4" fmla="*/ 138435 w 2466329"/>
              <a:gd name="connsiteY4" fmla="*/ 142081 h 167846"/>
              <a:gd name="connsiteX5" fmla="*/ 167579 w 2466329"/>
              <a:gd name="connsiteY5" fmla="*/ 116580 h 167846"/>
              <a:gd name="connsiteX6" fmla="*/ 204009 w 2466329"/>
              <a:gd name="connsiteY6" fmla="*/ 160296 h 167846"/>
              <a:gd name="connsiteX7" fmla="*/ 240439 w 2466329"/>
              <a:gd name="connsiteY7" fmla="*/ 116580 h 167846"/>
              <a:gd name="connsiteX8" fmla="*/ 291442 w 2466329"/>
              <a:gd name="connsiteY8" fmla="*/ 145724 h 167846"/>
              <a:gd name="connsiteX9" fmla="*/ 331515 w 2466329"/>
              <a:gd name="connsiteY9" fmla="*/ 105650 h 167846"/>
              <a:gd name="connsiteX10" fmla="*/ 371588 w 2466329"/>
              <a:gd name="connsiteY10" fmla="*/ 145724 h 167846"/>
              <a:gd name="connsiteX11" fmla="*/ 415305 w 2466329"/>
              <a:gd name="connsiteY11" fmla="*/ 102007 h 167846"/>
              <a:gd name="connsiteX12" fmla="*/ 444449 w 2466329"/>
              <a:gd name="connsiteY12" fmla="*/ 138438 h 167846"/>
              <a:gd name="connsiteX13" fmla="*/ 480879 w 2466329"/>
              <a:gd name="connsiteY13" fmla="*/ 105650 h 167846"/>
              <a:gd name="connsiteX14" fmla="*/ 510023 w 2466329"/>
              <a:gd name="connsiteY14" fmla="*/ 142081 h 167846"/>
              <a:gd name="connsiteX15" fmla="*/ 539168 w 2466329"/>
              <a:gd name="connsiteY15" fmla="*/ 105650 h 167846"/>
              <a:gd name="connsiteX16" fmla="*/ 561026 w 2466329"/>
              <a:gd name="connsiteY16" fmla="*/ 145724 h 167846"/>
              <a:gd name="connsiteX17" fmla="*/ 601099 w 2466329"/>
              <a:gd name="connsiteY17" fmla="*/ 105650 h 167846"/>
              <a:gd name="connsiteX18" fmla="*/ 644815 w 2466329"/>
              <a:gd name="connsiteY18" fmla="*/ 142081 h 167846"/>
              <a:gd name="connsiteX19" fmla="*/ 673960 w 2466329"/>
              <a:gd name="connsiteY19" fmla="*/ 102007 h 167846"/>
              <a:gd name="connsiteX20" fmla="*/ 703104 w 2466329"/>
              <a:gd name="connsiteY20" fmla="*/ 142081 h 167846"/>
              <a:gd name="connsiteX21" fmla="*/ 724962 w 2466329"/>
              <a:gd name="connsiteY21" fmla="*/ 94721 h 167846"/>
              <a:gd name="connsiteX22" fmla="*/ 779608 w 2466329"/>
              <a:gd name="connsiteY22" fmla="*/ 138438 h 167846"/>
              <a:gd name="connsiteX23" fmla="*/ 819681 w 2466329"/>
              <a:gd name="connsiteY23" fmla="*/ 102007 h 167846"/>
              <a:gd name="connsiteX24" fmla="*/ 867040 w 2466329"/>
              <a:gd name="connsiteY24" fmla="*/ 145724 h 167846"/>
              <a:gd name="connsiteX25" fmla="*/ 903470 w 2466329"/>
              <a:gd name="connsiteY25" fmla="*/ 94721 h 167846"/>
              <a:gd name="connsiteX26" fmla="*/ 958116 w 2466329"/>
              <a:gd name="connsiteY26" fmla="*/ 142081 h 167846"/>
              <a:gd name="connsiteX27" fmla="*/ 998189 w 2466329"/>
              <a:gd name="connsiteY27" fmla="*/ 72863 h 167846"/>
              <a:gd name="connsiteX28" fmla="*/ 1038263 w 2466329"/>
              <a:gd name="connsiteY28" fmla="*/ 153010 h 167846"/>
              <a:gd name="connsiteX29" fmla="*/ 1063764 w 2466329"/>
              <a:gd name="connsiteY29" fmla="*/ 80149 h 167846"/>
              <a:gd name="connsiteX30" fmla="*/ 1103837 w 2466329"/>
              <a:gd name="connsiteY30" fmla="*/ 145724 h 167846"/>
              <a:gd name="connsiteX31" fmla="*/ 1129338 w 2466329"/>
              <a:gd name="connsiteY31" fmla="*/ 69220 h 167846"/>
              <a:gd name="connsiteX32" fmla="*/ 1176698 w 2466329"/>
              <a:gd name="connsiteY32" fmla="*/ 134795 h 167846"/>
              <a:gd name="connsiteX33" fmla="*/ 1198556 w 2466329"/>
              <a:gd name="connsiteY33" fmla="*/ 65577 h 167846"/>
              <a:gd name="connsiteX34" fmla="*/ 1231343 w 2466329"/>
              <a:gd name="connsiteY34" fmla="*/ 149367 h 167846"/>
              <a:gd name="connsiteX35" fmla="*/ 1267773 w 2466329"/>
              <a:gd name="connsiteY35" fmla="*/ 61934 h 167846"/>
              <a:gd name="connsiteX36" fmla="*/ 1307847 w 2466329"/>
              <a:gd name="connsiteY36" fmla="*/ 127509 h 167846"/>
              <a:gd name="connsiteX37" fmla="*/ 1355206 w 2466329"/>
              <a:gd name="connsiteY37" fmla="*/ 65577 h 167846"/>
              <a:gd name="connsiteX38" fmla="*/ 1406208 w 2466329"/>
              <a:gd name="connsiteY38" fmla="*/ 142081 h 167846"/>
              <a:gd name="connsiteX39" fmla="*/ 1438996 w 2466329"/>
              <a:gd name="connsiteY39" fmla="*/ 51005 h 167846"/>
              <a:gd name="connsiteX40" fmla="*/ 1504570 w 2466329"/>
              <a:gd name="connsiteY40" fmla="*/ 138438 h 167846"/>
              <a:gd name="connsiteX41" fmla="*/ 1544643 w 2466329"/>
              <a:gd name="connsiteY41" fmla="*/ 40076 h 167846"/>
              <a:gd name="connsiteX42" fmla="*/ 1592003 w 2466329"/>
              <a:gd name="connsiteY42" fmla="*/ 149367 h 167846"/>
              <a:gd name="connsiteX43" fmla="*/ 1635719 w 2466329"/>
              <a:gd name="connsiteY43" fmla="*/ 32790 h 167846"/>
              <a:gd name="connsiteX44" fmla="*/ 1679435 w 2466329"/>
              <a:gd name="connsiteY44" fmla="*/ 138438 h 167846"/>
              <a:gd name="connsiteX45" fmla="*/ 1712223 w 2466329"/>
              <a:gd name="connsiteY45" fmla="*/ 18218 h 167846"/>
              <a:gd name="connsiteX46" fmla="*/ 1748653 w 2466329"/>
              <a:gd name="connsiteY46" fmla="*/ 123866 h 167846"/>
              <a:gd name="connsiteX47" fmla="*/ 1796012 w 2466329"/>
              <a:gd name="connsiteY47" fmla="*/ 18218 h 167846"/>
              <a:gd name="connsiteX48" fmla="*/ 1828800 w 2466329"/>
              <a:gd name="connsiteY48" fmla="*/ 123866 h 167846"/>
              <a:gd name="connsiteX49" fmla="*/ 1868873 w 2466329"/>
              <a:gd name="connsiteY49" fmla="*/ 7289 h 167846"/>
              <a:gd name="connsiteX50" fmla="*/ 1916232 w 2466329"/>
              <a:gd name="connsiteY50" fmla="*/ 123866 h 167846"/>
              <a:gd name="connsiteX51" fmla="*/ 1959949 w 2466329"/>
              <a:gd name="connsiteY51" fmla="*/ 3646 h 167846"/>
              <a:gd name="connsiteX52" fmla="*/ 2003665 w 2466329"/>
              <a:gd name="connsiteY52" fmla="*/ 123866 h 167846"/>
              <a:gd name="connsiteX53" fmla="*/ 2043738 w 2466329"/>
              <a:gd name="connsiteY53" fmla="*/ 3 h 167846"/>
              <a:gd name="connsiteX54" fmla="*/ 2087455 w 2466329"/>
              <a:gd name="connsiteY54" fmla="*/ 120223 h 167846"/>
              <a:gd name="connsiteX55" fmla="*/ 2131171 w 2466329"/>
              <a:gd name="connsiteY55" fmla="*/ 14575 h 167846"/>
              <a:gd name="connsiteX56" fmla="*/ 2167601 w 2466329"/>
              <a:gd name="connsiteY56" fmla="*/ 123866 h 167846"/>
              <a:gd name="connsiteX57" fmla="*/ 2214961 w 2466329"/>
              <a:gd name="connsiteY57" fmla="*/ 25504 h 167846"/>
              <a:gd name="connsiteX58" fmla="*/ 2280535 w 2466329"/>
              <a:gd name="connsiteY58" fmla="*/ 138438 h 167846"/>
              <a:gd name="connsiteX59" fmla="*/ 2329671 w 2466329"/>
              <a:gd name="connsiteY59" fmla="*/ 27633 h 167846"/>
              <a:gd name="connsiteX60" fmla="*/ 2380675 w 2466329"/>
              <a:gd name="connsiteY60" fmla="*/ 158694 h 167846"/>
              <a:gd name="connsiteX61" fmla="*/ 2428033 w 2466329"/>
              <a:gd name="connsiteY61" fmla="*/ 58818 h 167846"/>
              <a:gd name="connsiteX62" fmla="*/ 2466329 w 2466329"/>
              <a:gd name="connsiteY62" fmla="*/ 167846 h 167846"/>
              <a:gd name="connsiteX0" fmla="*/ 0 w 2428033"/>
              <a:gd name="connsiteY0" fmla="*/ 142081 h 160296"/>
              <a:gd name="connsiteX1" fmla="*/ 43716 w 2428033"/>
              <a:gd name="connsiteY1" fmla="*/ 109293 h 160296"/>
              <a:gd name="connsiteX2" fmla="*/ 65574 w 2428033"/>
              <a:gd name="connsiteY2" fmla="*/ 149367 h 160296"/>
              <a:gd name="connsiteX3" fmla="*/ 94718 w 2428033"/>
              <a:gd name="connsiteY3" fmla="*/ 112936 h 160296"/>
              <a:gd name="connsiteX4" fmla="*/ 138435 w 2428033"/>
              <a:gd name="connsiteY4" fmla="*/ 142081 h 160296"/>
              <a:gd name="connsiteX5" fmla="*/ 167579 w 2428033"/>
              <a:gd name="connsiteY5" fmla="*/ 116580 h 160296"/>
              <a:gd name="connsiteX6" fmla="*/ 204009 w 2428033"/>
              <a:gd name="connsiteY6" fmla="*/ 160296 h 160296"/>
              <a:gd name="connsiteX7" fmla="*/ 240439 w 2428033"/>
              <a:gd name="connsiteY7" fmla="*/ 116580 h 160296"/>
              <a:gd name="connsiteX8" fmla="*/ 291442 w 2428033"/>
              <a:gd name="connsiteY8" fmla="*/ 145724 h 160296"/>
              <a:gd name="connsiteX9" fmla="*/ 331515 w 2428033"/>
              <a:gd name="connsiteY9" fmla="*/ 105650 h 160296"/>
              <a:gd name="connsiteX10" fmla="*/ 371588 w 2428033"/>
              <a:gd name="connsiteY10" fmla="*/ 145724 h 160296"/>
              <a:gd name="connsiteX11" fmla="*/ 415305 w 2428033"/>
              <a:gd name="connsiteY11" fmla="*/ 102007 h 160296"/>
              <a:gd name="connsiteX12" fmla="*/ 444449 w 2428033"/>
              <a:gd name="connsiteY12" fmla="*/ 138438 h 160296"/>
              <a:gd name="connsiteX13" fmla="*/ 480879 w 2428033"/>
              <a:gd name="connsiteY13" fmla="*/ 105650 h 160296"/>
              <a:gd name="connsiteX14" fmla="*/ 510023 w 2428033"/>
              <a:gd name="connsiteY14" fmla="*/ 142081 h 160296"/>
              <a:gd name="connsiteX15" fmla="*/ 539168 w 2428033"/>
              <a:gd name="connsiteY15" fmla="*/ 105650 h 160296"/>
              <a:gd name="connsiteX16" fmla="*/ 561026 w 2428033"/>
              <a:gd name="connsiteY16" fmla="*/ 145724 h 160296"/>
              <a:gd name="connsiteX17" fmla="*/ 601099 w 2428033"/>
              <a:gd name="connsiteY17" fmla="*/ 105650 h 160296"/>
              <a:gd name="connsiteX18" fmla="*/ 644815 w 2428033"/>
              <a:gd name="connsiteY18" fmla="*/ 142081 h 160296"/>
              <a:gd name="connsiteX19" fmla="*/ 673960 w 2428033"/>
              <a:gd name="connsiteY19" fmla="*/ 102007 h 160296"/>
              <a:gd name="connsiteX20" fmla="*/ 703104 w 2428033"/>
              <a:gd name="connsiteY20" fmla="*/ 142081 h 160296"/>
              <a:gd name="connsiteX21" fmla="*/ 724962 w 2428033"/>
              <a:gd name="connsiteY21" fmla="*/ 94721 h 160296"/>
              <a:gd name="connsiteX22" fmla="*/ 779608 w 2428033"/>
              <a:gd name="connsiteY22" fmla="*/ 138438 h 160296"/>
              <a:gd name="connsiteX23" fmla="*/ 819681 w 2428033"/>
              <a:gd name="connsiteY23" fmla="*/ 102007 h 160296"/>
              <a:gd name="connsiteX24" fmla="*/ 867040 w 2428033"/>
              <a:gd name="connsiteY24" fmla="*/ 145724 h 160296"/>
              <a:gd name="connsiteX25" fmla="*/ 903470 w 2428033"/>
              <a:gd name="connsiteY25" fmla="*/ 94721 h 160296"/>
              <a:gd name="connsiteX26" fmla="*/ 958116 w 2428033"/>
              <a:gd name="connsiteY26" fmla="*/ 142081 h 160296"/>
              <a:gd name="connsiteX27" fmla="*/ 998189 w 2428033"/>
              <a:gd name="connsiteY27" fmla="*/ 72863 h 160296"/>
              <a:gd name="connsiteX28" fmla="*/ 1038263 w 2428033"/>
              <a:gd name="connsiteY28" fmla="*/ 153010 h 160296"/>
              <a:gd name="connsiteX29" fmla="*/ 1063764 w 2428033"/>
              <a:gd name="connsiteY29" fmla="*/ 80149 h 160296"/>
              <a:gd name="connsiteX30" fmla="*/ 1103837 w 2428033"/>
              <a:gd name="connsiteY30" fmla="*/ 145724 h 160296"/>
              <a:gd name="connsiteX31" fmla="*/ 1129338 w 2428033"/>
              <a:gd name="connsiteY31" fmla="*/ 69220 h 160296"/>
              <a:gd name="connsiteX32" fmla="*/ 1176698 w 2428033"/>
              <a:gd name="connsiteY32" fmla="*/ 134795 h 160296"/>
              <a:gd name="connsiteX33" fmla="*/ 1198556 w 2428033"/>
              <a:gd name="connsiteY33" fmla="*/ 65577 h 160296"/>
              <a:gd name="connsiteX34" fmla="*/ 1231343 w 2428033"/>
              <a:gd name="connsiteY34" fmla="*/ 149367 h 160296"/>
              <a:gd name="connsiteX35" fmla="*/ 1267773 w 2428033"/>
              <a:gd name="connsiteY35" fmla="*/ 61934 h 160296"/>
              <a:gd name="connsiteX36" fmla="*/ 1307847 w 2428033"/>
              <a:gd name="connsiteY36" fmla="*/ 127509 h 160296"/>
              <a:gd name="connsiteX37" fmla="*/ 1355206 w 2428033"/>
              <a:gd name="connsiteY37" fmla="*/ 65577 h 160296"/>
              <a:gd name="connsiteX38" fmla="*/ 1406208 w 2428033"/>
              <a:gd name="connsiteY38" fmla="*/ 142081 h 160296"/>
              <a:gd name="connsiteX39" fmla="*/ 1438996 w 2428033"/>
              <a:gd name="connsiteY39" fmla="*/ 51005 h 160296"/>
              <a:gd name="connsiteX40" fmla="*/ 1504570 w 2428033"/>
              <a:gd name="connsiteY40" fmla="*/ 138438 h 160296"/>
              <a:gd name="connsiteX41" fmla="*/ 1544643 w 2428033"/>
              <a:gd name="connsiteY41" fmla="*/ 40076 h 160296"/>
              <a:gd name="connsiteX42" fmla="*/ 1592003 w 2428033"/>
              <a:gd name="connsiteY42" fmla="*/ 149367 h 160296"/>
              <a:gd name="connsiteX43" fmla="*/ 1635719 w 2428033"/>
              <a:gd name="connsiteY43" fmla="*/ 32790 h 160296"/>
              <a:gd name="connsiteX44" fmla="*/ 1679435 w 2428033"/>
              <a:gd name="connsiteY44" fmla="*/ 138438 h 160296"/>
              <a:gd name="connsiteX45" fmla="*/ 1712223 w 2428033"/>
              <a:gd name="connsiteY45" fmla="*/ 18218 h 160296"/>
              <a:gd name="connsiteX46" fmla="*/ 1748653 w 2428033"/>
              <a:gd name="connsiteY46" fmla="*/ 123866 h 160296"/>
              <a:gd name="connsiteX47" fmla="*/ 1796012 w 2428033"/>
              <a:gd name="connsiteY47" fmla="*/ 18218 h 160296"/>
              <a:gd name="connsiteX48" fmla="*/ 1828800 w 2428033"/>
              <a:gd name="connsiteY48" fmla="*/ 123866 h 160296"/>
              <a:gd name="connsiteX49" fmla="*/ 1868873 w 2428033"/>
              <a:gd name="connsiteY49" fmla="*/ 7289 h 160296"/>
              <a:gd name="connsiteX50" fmla="*/ 1916232 w 2428033"/>
              <a:gd name="connsiteY50" fmla="*/ 123866 h 160296"/>
              <a:gd name="connsiteX51" fmla="*/ 1959949 w 2428033"/>
              <a:gd name="connsiteY51" fmla="*/ 3646 h 160296"/>
              <a:gd name="connsiteX52" fmla="*/ 2003665 w 2428033"/>
              <a:gd name="connsiteY52" fmla="*/ 123866 h 160296"/>
              <a:gd name="connsiteX53" fmla="*/ 2043738 w 2428033"/>
              <a:gd name="connsiteY53" fmla="*/ 3 h 160296"/>
              <a:gd name="connsiteX54" fmla="*/ 2087455 w 2428033"/>
              <a:gd name="connsiteY54" fmla="*/ 120223 h 160296"/>
              <a:gd name="connsiteX55" fmla="*/ 2131171 w 2428033"/>
              <a:gd name="connsiteY55" fmla="*/ 14575 h 160296"/>
              <a:gd name="connsiteX56" fmla="*/ 2167601 w 2428033"/>
              <a:gd name="connsiteY56" fmla="*/ 123866 h 160296"/>
              <a:gd name="connsiteX57" fmla="*/ 2214961 w 2428033"/>
              <a:gd name="connsiteY57" fmla="*/ 25504 h 160296"/>
              <a:gd name="connsiteX58" fmla="*/ 2280535 w 2428033"/>
              <a:gd name="connsiteY58" fmla="*/ 138438 h 160296"/>
              <a:gd name="connsiteX59" fmla="*/ 2329671 w 2428033"/>
              <a:gd name="connsiteY59" fmla="*/ 27633 h 160296"/>
              <a:gd name="connsiteX60" fmla="*/ 2380675 w 2428033"/>
              <a:gd name="connsiteY60" fmla="*/ 158694 h 160296"/>
              <a:gd name="connsiteX61" fmla="*/ 2428033 w 2428033"/>
              <a:gd name="connsiteY61" fmla="*/ 58818 h 160296"/>
              <a:gd name="connsiteX0" fmla="*/ 0 w 2380675"/>
              <a:gd name="connsiteY0" fmla="*/ 142081 h 160296"/>
              <a:gd name="connsiteX1" fmla="*/ 43716 w 2380675"/>
              <a:gd name="connsiteY1" fmla="*/ 109293 h 160296"/>
              <a:gd name="connsiteX2" fmla="*/ 65574 w 2380675"/>
              <a:gd name="connsiteY2" fmla="*/ 149367 h 160296"/>
              <a:gd name="connsiteX3" fmla="*/ 94718 w 2380675"/>
              <a:gd name="connsiteY3" fmla="*/ 112936 h 160296"/>
              <a:gd name="connsiteX4" fmla="*/ 138435 w 2380675"/>
              <a:gd name="connsiteY4" fmla="*/ 142081 h 160296"/>
              <a:gd name="connsiteX5" fmla="*/ 167579 w 2380675"/>
              <a:gd name="connsiteY5" fmla="*/ 116580 h 160296"/>
              <a:gd name="connsiteX6" fmla="*/ 204009 w 2380675"/>
              <a:gd name="connsiteY6" fmla="*/ 160296 h 160296"/>
              <a:gd name="connsiteX7" fmla="*/ 240439 w 2380675"/>
              <a:gd name="connsiteY7" fmla="*/ 116580 h 160296"/>
              <a:gd name="connsiteX8" fmla="*/ 291442 w 2380675"/>
              <a:gd name="connsiteY8" fmla="*/ 145724 h 160296"/>
              <a:gd name="connsiteX9" fmla="*/ 331515 w 2380675"/>
              <a:gd name="connsiteY9" fmla="*/ 105650 h 160296"/>
              <a:gd name="connsiteX10" fmla="*/ 371588 w 2380675"/>
              <a:gd name="connsiteY10" fmla="*/ 145724 h 160296"/>
              <a:gd name="connsiteX11" fmla="*/ 415305 w 2380675"/>
              <a:gd name="connsiteY11" fmla="*/ 102007 h 160296"/>
              <a:gd name="connsiteX12" fmla="*/ 444449 w 2380675"/>
              <a:gd name="connsiteY12" fmla="*/ 138438 h 160296"/>
              <a:gd name="connsiteX13" fmla="*/ 480879 w 2380675"/>
              <a:gd name="connsiteY13" fmla="*/ 105650 h 160296"/>
              <a:gd name="connsiteX14" fmla="*/ 510023 w 2380675"/>
              <a:gd name="connsiteY14" fmla="*/ 142081 h 160296"/>
              <a:gd name="connsiteX15" fmla="*/ 539168 w 2380675"/>
              <a:gd name="connsiteY15" fmla="*/ 105650 h 160296"/>
              <a:gd name="connsiteX16" fmla="*/ 561026 w 2380675"/>
              <a:gd name="connsiteY16" fmla="*/ 145724 h 160296"/>
              <a:gd name="connsiteX17" fmla="*/ 601099 w 2380675"/>
              <a:gd name="connsiteY17" fmla="*/ 105650 h 160296"/>
              <a:gd name="connsiteX18" fmla="*/ 644815 w 2380675"/>
              <a:gd name="connsiteY18" fmla="*/ 142081 h 160296"/>
              <a:gd name="connsiteX19" fmla="*/ 673960 w 2380675"/>
              <a:gd name="connsiteY19" fmla="*/ 102007 h 160296"/>
              <a:gd name="connsiteX20" fmla="*/ 703104 w 2380675"/>
              <a:gd name="connsiteY20" fmla="*/ 142081 h 160296"/>
              <a:gd name="connsiteX21" fmla="*/ 724962 w 2380675"/>
              <a:gd name="connsiteY21" fmla="*/ 94721 h 160296"/>
              <a:gd name="connsiteX22" fmla="*/ 779608 w 2380675"/>
              <a:gd name="connsiteY22" fmla="*/ 138438 h 160296"/>
              <a:gd name="connsiteX23" fmla="*/ 819681 w 2380675"/>
              <a:gd name="connsiteY23" fmla="*/ 102007 h 160296"/>
              <a:gd name="connsiteX24" fmla="*/ 867040 w 2380675"/>
              <a:gd name="connsiteY24" fmla="*/ 145724 h 160296"/>
              <a:gd name="connsiteX25" fmla="*/ 903470 w 2380675"/>
              <a:gd name="connsiteY25" fmla="*/ 94721 h 160296"/>
              <a:gd name="connsiteX26" fmla="*/ 958116 w 2380675"/>
              <a:gd name="connsiteY26" fmla="*/ 142081 h 160296"/>
              <a:gd name="connsiteX27" fmla="*/ 998189 w 2380675"/>
              <a:gd name="connsiteY27" fmla="*/ 72863 h 160296"/>
              <a:gd name="connsiteX28" fmla="*/ 1038263 w 2380675"/>
              <a:gd name="connsiteY28" fmla="*/ 153010 h 160296"/>
              <a:gd name="connsiteX29" fmla="*/ 1063764 w 2380675"/>
              <a:gd name="connsiteY29" fmla="*/ 80149 h 160296"/>
              <a:gd name="connsiteX30" fmla="*/ 1103837 w 2380675"/>
              <a:gd name="connsiteY30" fmla="*/ 145724 h 160296"/>
              <a:gd name="connsiteX31" fmla="*/ 1129338 w 2380675"/>
              <a:gd name="connsiteY31" fmla="*/ 69220 h 160296"/>
              <a:gd name="connsiteX32" fmla="*/ 1176698 w 2380675"/>
              <a:gd name="connsiteY32" fmla="*/ 134795 h 160296"/>
              <a:gd name="connsiteX33" fmla="*/ 1198556 w 2380675"/>
              <a:gd name="connsiteY33" fmla="*/ 65577 h 160296"/>
              <a:gd name="connsiteX34" fmla="*/ 1231343 w 2380675"/>
              <a:gd name="connsiteY34" fmla="*/ 149367 h 160296"/>
              <a:gd name="connsiteX35" fmla="*/ 1267773 w 2380675"/>
              <a:gd name="connsiteY35" fmla="*/ 61934 h 160296"/>
              <a:gd name="connsiteX36" fmla="*/ 1307847 w 2380675"/>
              <a:gd name="connsiteY36" fmla="*/ 127509 h 160296"/>
              <a:gd name="connsiteX37" fmla="*/ 1355206 w 2380675"/>
              <a:gd name="connsiteY37" fmla="*/ 65577 h 160296"/>
              <a:gd name="connsiteX38" fmla="*/ 1406208 w 2380675"/>
              <a:gd name="connsiteY38" fmla="*/ 142081 h 160296"/>
              <a:gd name="connsiteX39" fmla="*/ 1438996 w 2380675"/>
              <a:gd name="connsiteY39" fmla="*/ 51005 h 160296"/>
              <a:gd name="connsiteX40" fmla="*/ 1504570 w 2380675"/>
              <a:gd name="connsiteY40" fmla="*/ 138438 h 160296"/>
              <a:gd name="connsiteX41" fmla="*/ 1544643 w 2380675"/>
              <a:gd name="connsiteY41" fmla="*/ 40076 h 160296"/>
              <a:gd name="connsiteX42" fmla="*/ 1592003 w 2380675"/>
              <a:gd name="connsiteY42" fmla="*/ 149367 h 160296"/>
              <a:gd name="connsiteX43" fmla="*/ 1635719 w 2380675"/>
              <a:gd name="connsiteY43" fmla="*/ 32790 h 160296"/>
              <a:gd name="connsiteX44" fmla="*/ 1679435 w 2380675"/>
              <a:gd name="connsiteY44" fmla="*/ 138438 h 160296"/>
              <a:gd name="connsiteX45" fmla="*/ 1712223 w 2380675"/>
              <a:gd name="connsiteY45" fmla="*/ 18218 h 160296"/>
              <a:gd name="connsiteX46" fmla="*/ 1748653 w 2380675"/>
              <a:gd name="connsiteY46" fmla="*/ 123866 h 160296"/>
              <a:gd name="connsiteX47" fmla="*/ 1796012 w 2380675"/>
              <a:gd name="connsiteY47" fmla="*/ 18218 h 160296"/>
              <a:gd name="connsiteX48" fmla="*/ 1828800 w 2380675"/>
              <a:gd name="connsiteY48" fmla="*/ 123866 h 160296"/>
              <a:gd name="connsiteX49" fmla="*/ 1868873 w 2380675"/>
              <a:gd name="connsiteY49" fmla="*/ 7289 h 160296"/>
              <a:gd name="connsiteX50" fmla="*/ 1916232 w 2380675"/>
              <a:gd name="connsiteY50" fmla="*/ 123866 h 160296"/>
              <a:gd name="connsiteX51" fmla="*/ 1959949 w 2380675"/>
              <a:gd name="connsiteY51" fmla="*/ 3646 h 160296"/>
              <a:gd name="connsiteX52" fmla="*/ 2003665 w 2380675"/>
              <a:gd name="connsiteY52" fmla="*/ 123866 h 160296"/>
              <a:gd name="connsiteX53" fmla="*/ 2043738 w 2380675"/>
              <a:gd name="connsiteY53" fmla="*/ 3 h 160296"/>
              <a:gd name="connsiteX54" fmla="*/ 2087455 w 2380675"/>
              <a:gd name="connsiteY54" fmla="*/ 120223 h 160296"/>
              <a:gd name="connsiteX55" fmla="*/ 2131171 w 2380675"/>
              <a:gd name="connsiteY55" fmla="*/ 14575 h 160296"/>
              <a:gd name="connsiteX56" fmla="*/ 2167601 w 2380675"/>
              <a:gd name="connsiteY56" fmla="*/ 123866 h 160296"/>
              <a:gd name="connsiteX57" fmla="*/ 2214961 w 2380675"/>
              <a:gd name="connsiteY57" fmla="*/ 25504 h 160296"/>
              <a:gd name="connsiteX58" fmla="*/ 2280535 w 2380675"/>
              <a:gd name="connsiteY58" fmla="*/ 138438 h 160296"/>
              <a:gd name="connsiteX59" fmla="*/ 2329671 w 2380675"/>
              <a:gd name="connsiteY59" fmla="*/ 27633 h 160296"/>
              <a:gd name="connsiteX60" fmla="*/ 2380675 w 2380675"/>
              <a:gd name="connsiteY60" fmla="*/ 158694 h 160296"/>
              <a:gd name="connsiteX0" fmla="*/ 0 w 2329671"/>
              <a:gd name="connsiteY0" fmla="*/ 142081 h 160296"/>
              <a:gd name="connsiteX1" fmla="*/ 43716 w 2329671"/>
              <a:gd name="connsiteY1" fmla="*/ 109293 h 160296"/>
              <a:gd name="connsiteX2" fmla="*/ 65574 w 2329671"/>
              <a:gd name="connsiteY2" fmla="*/ 149367 h 160296"/>
              <a:gd name="connsiteX3" fmla="*/ 94718 w 2329671"/>
              <a:gd name="connsiteY3" fmla="*/ 112936 h 160296"/>
              <a:gd name="connsiteX4" fmla="*/ 138435 w 2329671"/>
              <a:gd name="connsiteY4" fmla="*/ 142081 h 160296"/>
              <a:gd name="connsiteX5" fmla="*/ 167579 w 2329671"/>
              <a:gd name="connsiteY5" fmla="*/ 116580 h 160296"/>
              <a:gd name="connsiteX6" fmla="*/ 204009 w 2329671"/>
              <a:gd name="connsiteY6" fmla="*/ 160296 h 160296"/>
              <a:gd name="connsiteX7" fmla="*/ 240439 w 2329671"/>
              <a:gd name="connsiteY7" fmla="*/ 116580 h 160296"/>
              <a:gd name="connsiteX8" fmla="*/ 291442 w 2329671"/>
              <a:gd name="connsiteY8" fmla="*/ 145724 h 160296"/>
              <a:gd name="connsiteX9" fmla="*/ 331515 w 2329671"/>
              <a:gd name="connsiteY9" fmla="*/ 105650 h 160296"/>
              <a:gd name="connsiteX10" fmla="*/ 371588 w 2329671"/>
              <a:gd name="connsiteY10" fmla="*/ 145724 h 160296"/>
              <a:gd name="connsiteX11" fmla="*/ 415305 w 2329671"/>
              <a:gd name="connsiteY11" fmla="*/ 102007 h 160296"/>
              <a:gd name="connsiteX12" fmla="*/ 444449 w 2329671"/>
              <a:gd name="connsiteY12" fmla="*/ 138438 h 160296"/>
              <a:gd name="connsiteX13" fmla="*/ 480879 w 2329671"/>
              <a:gd name="connsiteY13" fmla="*/ 105650 h 160296"/>
              <a:gd name="connsiteX14" fmla="*/ 510023 w 2329671"/>
              <a:gd name="connsiteY14" fmla="*/ 142081 h 160296"/>
              <a:gd name="connsiteX15" fmla="*/ 539168 w 2329671"/>
              <a:gd name="connsiteY15" fmla="*/ 105650 h 160296"/>
              <a:gd name="connsiteX16" fmla="*/ 561026 w 2329671"/>
              <a:gd name="connsiteY16" fmla="*/ 145724 h 160296"/>
              <a:gd name="connsiteX17" fmla="*/ 601099 w 2329671"/>
              <a:gd name="connsiteY17" fmla="*/ 105650 h 160296"/>
              <a:gd name="connsiteX18" fmla="*/ 644815 w 2329671"/>
              <a:gd name="connsiteY18" fmla="*/ 142081 h 160296"/>
              <a:gd name="connsiteX19" fmla="*/ 673960 w 2329671"/>
              <a:gd name="connsiteY19" fmla="*/ 102007 h 160296"/>
              <a:gd name="connsiteX20" fmla="*/ 703104 w 2329671"/>
              <a:gd name="connsiteY20" fmla="*/ 142081 h 160296"/>
              <a:gd name="connsiteX21" fmla="*/ 724962 w 2329671"/>
              <a:gd name="connsiteY21" fmla="*/ 94721 h 160296"/>
              <a:gd name="connsiteX22" fmla="*/ 779608 w 2329671"/>
              <a:gd name="connsiteY22" fmla="*/ 138438 h 160296"/>
              <a:gd name="connsiteX23" fmla="*/ 819681 w 2329671"/>
              <a:gd name="connsiteY23" fmla="*/ 102007 h 160296"/>
              <a:gd name="connsiteX24" fmla="*/ 867040 w 2329671"/>
              <a:gd name="connsiteY24" fmla="*/ 145724 h 160296"/>
              <a:gd name="connsiteX25" fmla="*/ 903470 w 2329671"/>
              <a:gd name="connsiteY25" fmla="*/ 94721 h 160296"/>
              <a:gd name="connsiteX26" fmla="*/ 958116 w 2329671"/>
              <a:gd name="connsiteY26" fmla="*/ 142081 h 160296"/>
              <a:gd name="connsiteX27" fmla="*/ 998189 w 2329671"/>
              <a:gd name="connsiteY27" fmla="*/ 72863 h 160296"/>
              <a:gd name="connsiteX28" fmla="*/ 1038263 w 2329671"/>
              <a:gd name="connsiteY28" fmla="*/ 153010 h 160296"/>
              <a:gd name="connsiteX29" fmla="*/ 1063764 w 2329671"/>
              <a:gd name="connsiteY29" fmla="*/ 80149 h 160296"/>
              <a:gd name="connsiteX30" fmla="*/ 1103837 w 2329671"/>
              <a:gd name="connsiteY30" fmla="*/ 145724 h 160296"/>
              <a:gd name="connsiteX31" fmla="*/ 1129338 w 2329671"/>
              <a:gd name="connsiteY31" fmla="*/ 69220 h 160296"/>
              <a:gd name="connsiteX32" fmla="*/ 1176698 w 2329671"/>
              <a:gd name="connsiteY32" fmla="*/ 134795 h 160296"/>
              <a:gd name="connsiteX33" fmla="*/ 1198556 w 2329671"/>
              <a:gd name="connsiteY33" fmla="*/ 65577 h 160296"/>
              <a:gd name="connsiteX34" fmla="*/ 1231343 w 2329671"/>
              <a:gd name="connsiteY34" fmla="*/ 149367 h 160296"/>
              <a:gd name="connsiteX35" fmla="*/ 1267773 w 2329671"/>
              <a:gd name="connsiteY35" fmla="*/ 61934 h 160296"/>
              <a:gd name="connsiteX36" fmla="*/ 1307847 w 2329671"/>
              <a:gd name="connsiteY36" fmla="*/ 127509 h 160296"/>
              <a:gd name="connsiteX37" fmla="*/ 1355206 w 2329671"/>
              <a:gd name="connsiteY37" fmla="*/ 65577 h 160296"/>
              <a:gd name="connsiteX38" fmla="*/ 1406208 w 2329671"/>
              <a:gd name="connsiteY38" fmla="*/ 142081 h 160296"/>
              <a:gd name="connsiteX39" fmla="*/ 1438996 w 2329671"/>
              <a:gd name="connsiteY39" fmla="*/ 51005 h 160296"/>
              <a:gd name="connsiteX40" fmla="*/ 1504570 w 2329671"/>
              <a:gd name="connsiteY40" fmla="*/ 138438 h 160296"/>
              <a:gd name="connsiteX41" fmla="*/ 1544643 w 2329671"/>
              <a:gd name="connsiteY41" fmla="*/ 40076 h 160296"/>
              <a:gd name="connsiteX42" fmla="*/ 1592003 w 2329671"/>
              <a:gd name="connsiteY42" fmla="*/ 149367 h 160296"/>
              <a:gd name="connsiteX43" fmla="*/ 1635719 w 2329671"/>
              <a:gd name="connsiteY43" fmla="*/ 32790 h 160296"/>
              <a:gd name="connsiteX44" fmla="*/ 1679435 w 2329671"/>
              <a:gd name="connsiteY44" fmla="*/ 138438 h 160296"/>
              <a:gd name="connsiteX45" fmla="*/ 1712223 w 2329671"/>
              <a:gd name="connsiteY45" fmla="*/ 18218 h 160296"/>
              <a:gd name="connsiteX46" fmla="*/ 1748653 w 2329671"/>
              <a:gd name="connsiteY46" fmla="*/ 123866 h 160296"/>
              <a:gd name="connsiteX47" fmla="*/ 1796012 w 2329671"/>
              <a:gd name="connsiteY47" fmla="*/ 18218 h 160296"/>
              <a:gd name="connsiteX48" fmla="*/ 1828800 w 2329671"/>
              <a:gd name="connsiteY48" fmla="*/ 123866 h 160296"/>
              <a:gd name="connsiteX49" fmla="*/ 1868873 w 2329671"/>
              <a:gd name="connsiteY49" fmla="*/ 7289 h 160296"/>
              <a:gd name="connsiteX50" fmla="*/ 1916232 w 2329671"/>
              <a:gd name="connsiteY50" fmla="*/ 123866 h 160296"/>
              <a:gd name="connsiteX51" fmla="*/ 1959949 w 2329671"/>
              <a:gd name="connsiteY51" fmla="*/ 3646 h 160296"/>
              <a:gd name="connsiteX52" fmla="*/ 2003665 w 2329671"/>
              <a:gd name="connsiteY52" fmla="*/ 123866 h 160296"/>
              <a:gd name="connsiteX53" fmla="*/ 2043738 w 2329671"/>
              <a:gd name="connsiteY53" fmla="*/ 3 h 160296"/>
              <a:gd name="connsiteX54" fmla="*/ 2087455 w 2329671"/>
              <a:gd name="connsiteY54" fmla="*/ 120223 h 160296"/>
              <a:gd name="connsiteX55" fmla="*/ 2131171 w 2329671"/>
              <a:gd name="connsiteY55" fmla="*/ 14575 h 160296"/>
              <a:gd name="connsiteX56" fmla="*/ 2167601 w 2329671"/>
              <a:gd name="connsiteY56" fmla="*/ 123866 h 160296"/>
              <a:gd name="connsiteX57" fmla="*/ 2214961 w 2329671"/>
              <a:gd name="connsiteY57" fmla="*/ 25504 h 160296"/>
              <a:gd name="connsiteX58" fmla="*/ 2280535 w 2329671"/>
              <a:gd name="connsiteY58" fmla="*/ 138438 h 160296"/>
              <a:gd name="connsiteX59" fmla="*/ 2329671 w 2329671"/>
              <a:gd name="connsiteY59" fmla="*/ 27633 h 160296"/>
              <a:gd name="connsiteX0" fmla="*/ 0 w 2280535"/>
              <a:gd name="connsiteY0" fmla="*/ 142081 h 160296"/>
              <a:gd name="connsiteX1" fmla="*/ 43716 w 2280535"/>
              <a:gd name="connsiteY1" fmla="*/ 109293 h 160296"/>
              <a:gd name="connsiteX2" fmla="*/ 65574 w 2280535"/>
              <a:gd name="connsiteY2" fmla="*/ 149367 h 160296"/>
              <a:gd name="connsiteX3" fmla="*/ 94718 w 2280535"/>
              <a:gd name="connsiteY3" fmla="*/ 112936 h 160296"/>
              <a:gd name="connsiteX4" fmla="*/ 138435 w 2280535"/>
              <a:gd name="connsiteY4" fmla="*/ 142081 h 160296"/>
              <a:gd name="connsiteX5" fmla="*/ 167579 w 2280535"/>
              <a:gd name="connsiteY5" fmla="*/ 116580 h 160296"/>
              <a:gd name="connsiteX6" fmla="*/ 204009 w 2280535"/>
              <a:gd name="connsiteY6" fmla="*/ 160296 h 160296"/>
              <a:gd name="connsiteX7" fmla="*/ 240439 w 2280535"/>
              <a:gd name="connsiteY7" fmla="*/ 116580 h 160296"/>
              <a:gd name="connsiteX8" fmla="*/ 291442 w 2280535"/>
              <a:gd name="connsiteY8" fmla="*/ 145724 h 160296"/>
              <a:gd name="connsiteX9" fmla="*/ 331515 w 2280535"/>
              <a:gd name="connsiteY9" fmla="*/ 105650 h 160296"/>
              <a:gd name="connsiteX10" fmla="*/ 371588 w 2280535"/>
              <a:gd name="connsiteY10" fmla="*/ 145724 h 160296"/>
              <a:gd name="connsiteX11" fmla="*/ 415305 w 2280535"/>
              <a:gd name="connsiteY11" fmla="*/ 102007 h 160296"/>
              <a:gd name="connsiteX12" fmla="*/ 444449 w 2280535"/>
              <a:gd name="connsiteY12" fmla="*/ 138438 h 160296"/>
              <a:gd name="connsiteX13" fmla="*/ 480879 w 2280535"/>
              <a:gd name="connsiteY13" fmla="*/ 105650 h 160296"/>
              <a:gd name="connsiteX14" fmla="*/ 510023 w 2280535"/>
              <a:gd name="connsiteY14" fmla="*/ 142081 h 160296"/>
              <a:gd name="connsiteX15" fmla="*/ 539168 w 2280535"/>
              <a:gd name="connsiteY15" fmla="*/ 105650 h 160296"/>
              <a:gd name="connsiteX16" fmla="*/ 561026 w 2280535"/>
              <a:gd name="connsiteY16" fmla="*/ 145724 h 160296"/>
              <a:gd name="connsiteX17" fmla="*/ 601099 w 2280535"/>
              <a:gd name="connsiteY17" fmla="*/ 105650 h 160296"/>
              <a:gd name="connsiteX18" fmla="*/ 644815 w 2280535"/>
              <a:gd name="connsiteY18" fmla="*/ 142081 h 160296"/>
              <a:gd name="connsiteX19" fmla="*/ 673960 w 2280535"/>
              <a:gd name="connsiteY19" fmla="*/ 102007 h 160296"/>
              <a:gd name="connsiteX20" fmla="*/ 703104 w 2280535"/>
              <a:gd name="connsiteY20" fmla="*/ 142081 h 160296"/>
              <a:gd name="connsiteX21" fmla="*/ 724962 w 2280535"/>
              <a:gd name="connsiteY21" fmla="*/ 94721 h 160296"/>
              <a:gd name="connsiteX22" fmla="*/ 779608 w 2280535"/>
              <a:gd name="connsiteY22" fmla="*/ 138438 h 160296"/>
              <a:gd name="connsiteX23" fmla="*/ 819681 w 2280535"/>
              <a:gd name="connsiteY23" fmla="*/ 102007 h 160296"/>
              <a:gd name="connsiteX24" fmla="*/ 867040 w 2280535"/>
              <a:gd name="connsiteY24" fmla="*/ 145724 h 160296"/>
              <a:gd name="connsiteX25" fmla="*/ 903470 w 2280535"/>
              <a:gd name="connsiteY25" fmla="*/ 94721 h 160296"/>
              <a:gd name="connsiteX26" fmla="*/ 958116 w 2280535"/>
              <a:gd name="connsiteY26" fmla="*/ 142081 h 160296"/>
              <a:gd name="connsiteX27" fmla="*/ 998189 w 2280535"/>
              <a:gd name="connsiteY27" fmla="*/ 72863 h 160296"/>
              <a:gd name="connsiteX28" fmla="*/ 1038263 w 2280535"/>
              <a:gd name="connsiteY28" fmla="*/ 153010 h 160296"/>
              <a:gd name="connsiteX29" fmla="*/ 1063764 w 2280535"/>
              <a:gd name="connsiteY29" fmla="*/ 80149 h 160296"/>
              <a:gd name="connsiteX30" fmla="*/ 1103837 w 2280535"/>
              <a:gd name="connsiteY30" fmla="*/ 145724 h 160296"/>
              <a:gd name="connsiteX31" fmla="*/ 1129338 w 2280535"/>
              <a:gd name="connsiteY31" fmla="*/ 69220 h 160296"/>
              <a:gd name="connsiteX32" fmla="*/ 1176698 w 2280535"/>
              <a:gd name="connsiteY32" fmla="*/ 134795 h 160296"/>
              <a:gd name="connsiteX33" fmla="*/ 1198556 w 2280535"/>
              <a:gd name="connsiteY33" fmla="*/ 65577 h 160296"/>
              <a:gd name="connsiteX34" fmla="*/ 1231343 w 2280535"/>
              <a:gd name="connsiteY34" fmla="*/ 149367 h 160296"/>
              <a:gd name="connsiteX35" fmla="*/ 1267773 w 2280535"/>
              <a:gd name="connsiteY35" fmla="*/ 61934 h 160296"/>
              <a:gd name="connsiteX36" fmla="*/ 1307847 w 2280535"/>
              <a:gd name="connsiteY36" fmla="*/ 127509 h 160296"/>
              <a:gd name="connsiteX37" fmla="*/ 1355206 w 2280535"/>
              <a:gd name="connsiteY37" fmla="*/ 65577 h 160296"/>
              <a:gd name="connsiteX38" fmla="*/ 1406208 w 2280535"/>
              <a:gd name="connsiteY38" fmla="*/ 142081 h 160296"/>
              <a:gd name="connsiteX39" fmla="*/ 1438996 w 2280535"/>
              <a:gd name="connsiteY39" fmla="*/ 51005 h 160296"/>
              <a:gd name="connsiteX40" fmla="*/ 1504570 w 2280535"/>
              <a:gd name="connsiteY40" fmla="*/ 138438 h 160296"/>
              <a:gd name="connsiteX41" fmla="*/ 1544643 w 2280535"/>
              <a:gd name="connsiteY41" fmla="*/ 40076 h 160296"/>
              <a:gd name="connsiteX42" fmla="*/ 1592003 w 2280535"/>
              <a:gd name="connsiteY42" fmla="*/ 149367 h 160296"/>
              <a:gd name="connsiteX43" fmla="*/ 1635719 w 2280535"/>
              <a:gd name="connsiteY43" fmla="*/ 32790 h 160296"/>
              <a:gd name="connsiteX44" fmla="*/ 1679435 w 2280535"/>
              <a:gd name="connsiteY44" fmla="*/ 138438 h 160296"/>
              <a:gd name="connsiteX45" fmla="*/ 1712223 w 2280535"/>
              <a:gd name="connsiteY45" fmla="*/ 18218 h 160296"/>
              <a:gd name="connsiteX46" fmla="*/ 1748653 w 2280535"/>
              <a:gd name="connsiteY46" fmla="*/ 123866 h 160296"/>
              <a:gd name="connsiteX47" fmla="*/ 1796012 w 2280535"/>
              <a:gd name="connsiteY47" fmla="*/ 18218 h 160296"/>
              <a:gd name="connsiteX48" fmla="*/ 1828800 w 2280535"/>
              <a:gd name="connsiteY48" fmla="*/ 123866 h 160296"/>
              <a:gd name="connsiteX49" fmla="*/ 1868873 w 2280535"/>
              <a:gd name="connsiteY49" fmla="*/ 7289 h 160296"/>
              <a:gd name="connsiteX50" fmla="*/ 1916232 w 2280535"/>
              <a:gd name="connsiteY50" fmla="*/ 123866 h 160296"/>
              <a:gd name="connsiteX51" fmla="*/ 1959949 w 2280535"/>
              <a:gd name="connsiteY51" fmla="*/ 3646 h 160296"/>
              <a:gd name="connsiteX52" fmla="*/ 2003665 w 2280535"/>
              <a:gd name="connsiteY52" fmla="*/ 123866 h 160296"/>
              <a:gd name="connsiteX53" fmla="*/ 2043738 w 2280535"/>
              <a:gd name="connsiteY53" fmla="*/ 3 h 160296"/>
              <a:gd name="connsiteX54" fmla="*/ 2087455 w 2280535"/>
              <a:gd name="connsiteY54" fmla="*/ 120223 h 160296"/>
              <a:gd name="connsiteX55" fmla="*/ 2131171 w 2280535"/>
              <a:gd name="connsiteY55" fmla="*/ 14575 h 160296"/>
              <a:gd name="connsiteX56" fmla="*/ 2167601 w 2280535"/>
              <a:gd name="connsiteY56" fmla="*/ 123866 h 160296"/>
              <a:gd name="connsiteX57" fmla="*/ 2214961 w 2280535"/>
              <a:gd name="connsiteY57" fmla="*/ 25504 h 160296"/>
              <a:gd name="connsiteX58" fmla="*/ 2280535 w 2280535"/>
              <a:gd name="connsiteY58" fmla="*/ 138438 h 160296"/>
              <a:gd name="connsiteX0" fmla="*/ 0 w 2214961"/>
              <a:gd name="connsiteY0" fmla="*/ 142081 h 160296"/>
              <a:gd name="connsiteX1" fmla="*/ 43716 w 2214961"/>
              <a:gd name="connsiteY1" fmla="*/ 109293 h 160296"/>
              <a:gd name="connsiteX2" fmla="*/ 65574 w 2214961"/>
              <a:gd name="connsiteY2" fmla="*/ 149367 h 160296"/>
              <a:gd name="connsiteX3" fmla="*/ 94718 w 2214961"/>
              <a:gd name="connsiteY3" fmla="*/ 112936 h 160296"/>
              <a:gd name="connsiteX4" fmla="*/ 138435 w 2214961"/>
              <a:gd name="connsiteY4" fmla="*/ 142081 h 160296"/>
              <a:gd name="connsiteX5" fmla="*/ 167579 w 2214961"/>
              <a:gd name="connsiteY5" fmla="*/ 116580 h 160296"/>
              <a:gd name="connsiteX6" fmla="*/ 204009 w 2214961"/>
              <a:gd name="connsiteY6" fmla="*/ 160296 h 160296"/>
              <a:gd name="connsiteX7" fmla="*/ 240439 w 2214961"/>
              <a:gd name="connsiteY7" fmla="*/ 116580 h 160296"/>
              <a:gd name="connsiteX8" fmla="*/ 291442 w 2214961"/>
              <a:gd name="connsiteY8" fmla="*/ 145724 h 160296"/>
              <a:gd name="connsiteX9" fmla="*/ 331515 w 2214961"/>
              <a:gd name="connsiteY9" fmla="*/ 105650 h 160296"/>
              <a:gd name="connsiteX10" fmla="*/ 371588 w 2214961"/>
              <a:gd name="connsiteY10" fmla="*/ 145724 h 160296"/>
              <a:gd name="connsiteX11" fmla="*/ 415305 w 2214961"/>
              <a:gd name="connsiteY11" fmla="*/ 102007 h 160296"/>
              <a:gd name="connsiteX12" fmla="*/ 444449 w 2214961"/>
              <a:gd name="connsiteY12" fmla="*/ 138438 h 160296"/>
              <a:gd name="connsiteX13" fmla="*/ 480879 w 2214961"/>
              <a:gd name="connsiteY13" fmla="*/ 105650 h 160296"/>
              <a:gd name="connsiteX14" fmla="*/ 510023 w 2214961"/>
              <a:gd name="connsiteY14" fmla="*/ 142081 h 160296"/>
              <a:gd name="connsiteX15" fmla="*/ 539168 w 2214961"/>
              <a:gd name="connsiteY15" fmla="*/ 105650 h 160296"/>
              <a:gd name="connsiteX16" fmla="*/ 561026 w 2214961"/>
              <a:gd name="connsiteY16" fmla="*/ 145724 h 160296"/>
              <a:gd name="connsiteX17" fmla="*/ 601099 w 2214961"/>
              <a:gd name="connsiteY17" fmla="*/ 105650 h 160296"/>
              <a:gd name="connsiteX18" fmla="*/ 644815 w 2214961"/>
              <a:gd name="connsiteY18" fmla="*/ 142081 h 160296"/>
              <a:gd name="connsiteX19" fmla="*/ 673960 w 2214961"/>
              <a:gd name="connsiteY19" fmla="*/ 102007 h 160296"/>
              <a:gd name="connsiteX20" fmla="*/ 703104 w 2214961"/>
              <a:gd name="connsiteY20" fmla="*/ 142081 h 160296"/>
              <a:gd name="connsiteX21" fmla="*/ 724962 w 2214961"/>
              <a:gd name="connsiteY21" fmla="*/ 94721 h 160296"/>
              <a:gd name="connsiteX22" fmla="*/ 779608 w 2214961"/>
              <a:gd name="connsiteY22" fmla="*/ 138438 h 160296"/>
              <a:gd name="connsiteX23" fmla="*/ 819681 w 2214961"/>
              <a:gd name="connsiteY23" fmla="*/ 102007 h 160296"/>
              <a:gd name="connsiteX24" fmla="*/ 867040 w 2214961"/>
              <a:gd name="connsiteY24" fmla="*/ 145724 h 160296"/>
              <a:gd name="connsiteX25" fmla="*/ 903470 w 2214961"/>
              <a:gd name="connsiteY25" fmla="*/ 94721 h 160296"/>
              <a:gd name="connsiteX26" fmla="*/ 958116 w 2214961"/>
              <a:gd name="connsiteY26" fmla="*/ 142081 h 160296"/>
              <a:gd name="connsiteX27" fmla="*/ 998189 w 2214961"/>
              <a:gd name="connsiteY27" fmla="*/ 72863 h 160296"/>
              <a:gd name="connsiteX28" fmla="*/ 1038263 w 2214961"/>
              <a:gd name="connsiteY28" fmla="*/ 153010 h 160296"/>
              <a:gd name="connsiteX29" fmla="*/ 1063764 w 2214961"/>
              <a:gd name="connsiteY29" fmla="*/ 80149 h 160296"/>
              <a:gd name="connsiteX30" fmla="*/ 1103837 w 2214961"/>
              <a:gd name="connsiteY30" fmla="*/ 145724 h 160296"/>
              <a:gd name="connsiteX31" fmla="*/ 1129338 w 2214961"/>
              <a:gd name="connsiteY31" fmla="*/ 69220 h 160296"/>
              <a:gd name="connsiteX32" fmla="*/ 1176698 w 2214961"/>
              <a:gd name="connsiteY32" fmla="*/ 134795 h 160296"/>
              <a:gd name="connsiteX33" fmla="*/ 1198556 w 2214961"/>
              <a:gd name="connsiteY33" fmla="*/ 65577 h 160296"/>
              <a:gd name="connsiteX34" fmla="*/ 1231343 w 2214961"/>
              <a:gd name="connsiteY34" fmla="*/ 149367 h 160296"/>
              <a:gd name="connsiteX35" fmla="*/ 1267773 w 2214961"/>
              <a:gd name="connsiteY35" fmla="*/ 61934 h 160296"/>
              <a:gd name="connsiteX36" fmla="*/ 1307847 w 2214961"/>
              <a:gd name="connsiteY36" fmla="*/ 127509 h 160296"/>
              <a:gd name="connsiteX37" fmla="*/ 1355206 w 2214961"/>
              <a:gd name="connsiteY37" fmla="*/ 65577 h 160296"/>
              <a:gd name="connsiteX38" fmla="*/ 1406208 w 2214961"/>
              <a:gd name="connsiteY38" fmla="*/ 142081 h 160296"/>
              <a:gd name="connsiteX39" fmla="*/ 1438996 w 2214961"/>
              <a:gd name="connsiteY39" fmla="*/ 51005 h 160296"/>
              <a:gd name="connsiteX40" fmla="*/ 1504570 w 2214961"/>
              <a:gd name="connsiteY40" fmla="*/ 138438 h 160296"/>
              <a:gd name="connsiteX41" fmla="*/ 1544643 w 2214961"/>
              <a:gd name="connsiteY41" fmla="*/ 40076 h 160296"/>
              <a:gd name="connsiteX42" fmla="*/ 1592003 w 2214961"/>
              <a:gd name="connsiteY42" fmla="*/ 149367 h 160296"/>
              <a:gd name="connsiteX43" fmla="*/ 1635719 w 2214961"/>
              <a:gd name="connsiteY43" fmla="*/ 32790 h 160296"/>
              <a:gd name="connsiteX44" fmla="*/ 1679435 w 2214961"/>
              <a:gd name="connsiteY44" fmla="*/ 138438 h 160296"/>
              <a:gd name="connsiteX45" fmla="*/ 1712223 w 2214961"/>
              <a:gd name="connsiteY45" fmla="*/ 18218 h 160296"/>
              <a:gd name="connsiteX46" fmla="*/ 1748653 w 2214961"/>
              <a:gd name="connsiteY46" fmla="*/ 123866 h 160296"/>
              <a:gd name="connsiteX47" fmla="*/ 1796012 w 2214961"/>
              <a:gd name="connsiteY47" fmla="*/ 18218 h 160296"/>
              <a:gd name="connsiteX48" fmla="*/ 1828800 w 2214961"/>
              <a:gd name="connsiteY48" fmla="*/ 123866 h 160296"/>
              <a:gd name="connsiteX49" fmla="*/ 1868873 w 2214961"/>
              <a:gd name="connsiteY49" fmla="*/ 7289 h 160296"/>
              <a:gd name="connsiteX50" fmla="*/ 1916232 w 2214961"/>
              <a:gd name="connsiteY50" fmla="*/ 123866 h 160296"/>
              <a:gd name="connsiteX51" fmla="*/ 1959949 w 2214961"/>
              <a:gd name="connsiteY51" fmla="*/ 3646 h 160296"/>
              <a:gd name="connsiteX52" fmla="*/ 2003665 w 2214961"/>
              <a:gd name="connsiteY52" fmla="*/ 123866 h 160296"/>
              <a:gd name="connsiteX53" fmla="*/ 2043738 w 2214961"/>
              <a:gd name="connsiteY53" fmla="*/ 3 h 160296"/>
              <a:gd name="connsiteX54" fmla="*/ 2087455 w 2214961"/>
              <a:gd name="connsiteY54" fmla="*/ 120223 h 160296"/>
              <a:gd name="connsiteX55" fmla="*/ 2131171 w 2214961"/>
              <a:gd name="connsiteY55" fmla="*/ 14575 h 160296"/>
              <a:gd name="connsiteX56" fmla="*/ 2167601 w 2214961"/>
              <a:gd name="connsiteY56" fmla="*/ 123866 h 160296"/>
              <a:gd name="connsiteX57" fmla="*/ 2214961 w 2214961"/>
              <a:gd name="connsiteY57" fmla="*/ 25504 h 160296"/>
              <a:gd name="connsiteX0" fmla="*/ 0 w 2167601"/>
              <a:gd name="connsiteY0" fmla="*/ 142081 h 160296"/>
              <a:gd name="connsiteX1" fmla="*/ 43716 w 2167601"/>
              <a:gd name="connsiteY1" fmla="*/ 109293 h 160296"/>
              <a:gd name="connsiteX2" fmla="*/ 65574 w 2167601"/>
              <a:gd name="connsiteY2" fmla="*/ 149367 h 160296"/>
              <a:gd name="connsiteX3" fmla="*/ 94718 w 2167601"/>
              <a:gd name="connsiteY3" fmla="*/ 112936 h 160296"/>
              <a:gd name="connsiteX4" fmla="*/ 138435 w 2167601"/>
              <a:gd name="connsiteY4" fmla="*/ 142081 h 160296"/>
              <a:gd name="connsiteX5" fmla="*/ 167579 w 2167601"/>
              <a:gd name="connsiteY5" fmla="*/ 116580 h 160296"/>
              <a:gd name="connsiteX6" fmla="*/ 204009 w 2167601"/>
              <a:gd name="connsiteY6" fmla="*/ 160296 h 160296"/>
              <a:gd name="connsiteX7" fmla="*/ 240439 w 2167601"/>
              <a:gd name="connsiteY7" fmla="*/ 116580 h 160296"/>
              <a:gd name="connsiteX8" fmla="*/ 291442 w 2167601"/>
              <a:gd name="connsiteY8" fmla="*/ 145724 h 160296"/>
              <a:gd name="connsiteX9" fmla="*/ 331515 w 2167601"/>
              <a:gd name="connsiteY9" fmla="*/ 105650 h 160296"/>
              <a:gd name="connsiteX10" fmla="*/ 371588 w 2167601"/>
              <a:gd name="connsiteY10" fmla="*/ 145724 h 160296"/>
              <a:gd name="connsiteX11" fmla="*/ 415305 w 2167601"/>
              <a:gd name="connsiteY11" fmla="*/ 102007 h 160296"/>
              <a:gd name="connsiteX12" fmla="*/ 444449 w 2167601"/>
              <a:gd name="connsiteY12" fmla="*/ 138438 h 160296"/>
              <a:gd name="connsiteX13" fmla="*/ 480879 w 2167601"/>
              <a:gd name="connsiteY13" fmla="*/ 105650 h 160296"/>
              <a:gd name="connsiteX14" fmla="*/ 510023 w 2167601"/>
              <a:gd name="connsiteY14" fmla="*/ 142081 h 160296"/>
              <a:gd name="connsiteX15" fmla="*/ 539168 w 2167601"/>
              <a:gd name="connsiteY15" fmla="*/ 105650 h 160296"/>
              <a:gd name="connsiteX16" fmla="*/ 561026 w 2167601"/>
              <a:gd name="connsiteY16" fmla="*/ 145724 h 160296"/>
              <a:gd name="connsiteX17" fmla="*/ 601099 w 2167601"/>
              <a:gd name="connsiteY17" fmla="*/ 105650 h 160296"/>
              <a:gd name="connsiteX18" fmla="*/ 644815 w 2167601"/>
              <a:gd name="connsiteY18" fmla="*/ 142081 h 160296"/>
              <a:gd name="connsiteX19" fmla="*/ 673960 w 2167601"/>
              <a:gd name="connsiteY19" fmla="*/ 102007 h 160296"/>
              <a:gd name="connsiteX20" fmla="*/ 703104 w 2167601"/>
              <a:gd name="connsiteY20" fmla="*/ 142081 h 160296"/>
              <a:gd name="connsiteX21" fmla="*/ 724962 w 2167601"/>
              <a:gd name="connsiteY21" fmla="*/ 94721 h 160296"/>
              <a:gd name="connsiteX22" fmla="*/ 779608 w 2167601"/>
              <a:gd name="connsiteY22" fmla="*/ 138438 h 160296"/>
              <a:gd name="connsiteX23" fmla="*/ 819681 w 2167601"/>
              <a:gd name="connsiteY23" fmla="*/ 102007 h 160296"/>
              <a:gd name="connsiteX24" fmla="*/ 867040 w 2167601"/>
              <a:gd name="connsiteY24" fmla="*/ 145724 h 160296"/>
              <a:gd name="connsiteX25" fmla="*/ 903470 w 2167601"/>
              <a:gd name="connsiteY25" fmla="*/ 94721 h 160296"/>
              <a:gd name="connsiteX26" fmla="*/ 958116 w 2167601"/>
              <a:gd name="connsiteY26" fmla="*/ 142081 h 160296"/>
              <a:gd name="connsiteX27" fmla="*/ 998189 w 2167601"/>
              <a:gd name="connsiteY27" fmla="*/ 72863 h 160296"/>
              <a:gd name="connsiteX28" fmla="*/ 1038263 w 2167601"/>
              <a:gd name="connsiteY28" fmla="*/ 153010 h 160296"/>
              <a:gd name="connsiteX29" fmla="*/ 1063764 w 2167601"/>
              <a:gd name="connsiteY29" fmla="*/ 80149 h 160296"/>
              <a:gd name="connsiteX30" fmla="*/ 1103837 w 2167601"/>
              <a:gd name="connsiteY30" fmla="*/ 145724 h 160296"/>
              <a:gd name="connsiteX31" fmla="*/ 1129338 w 2167601"/>
              <a:gd name="connsiteY31" fmla="*/ 69220 h 160296"/>
              <a:gd name="connsiteX32" fmla="*/ 1176698 w 2167601"/>
              <a:gd name="connsiteY32" fmla="*/ 134795 h 160296"/>
              <a:gd name="connsiteX33" fmla="*/ 1198556 w 2167601"/>
              <a:gd name="connsiteY33" fmla="*/ 65577 h 160296"/>
              <a:gd name="connsiteX34" fmla="*/ 1231343 w 2167601"/>
              <a:gd name="connsiteY34" fmla="*/ 149367 h 160296"/>
              <a:gd name="connsiteX35" fmla="*/ 1267773 w 2167601"/>
              <a:gd name="connsiteY35" fmla="*/ 61934 h 160296"/>
              <a:gd name="connsiteX36" fmla="*/ 1307847 w 2167601"/>
              <a:gd name="connsiteY36" fmla="*/ 127509 h 160296"/>
              <a:gd name="connsiteX37" fmla="*/ 1355206 w 2167601"/>
              <a:gd name="connsiteY37" fmla="*/ 65577 h 160296"/>
              <a:gd name="connsiteX38" fmla="*/ 1406208 w 2167601"/>
              <a:gd name="connsiteY38" fmla="*/ 142081 h 160296"/>
              <a:gd name="connsiteX39" fmla="*/ 1438996 w 2167601"/>
              <a:gd name="connsiteY39" fmla="*/ 51005 h 160296"/>
              <a:gd name="connsiteX40" fmla="*/ 1504570 w 2167601"/>
              <a:gd name="connsiteY40" fmla="*/ 138438 h 160296"/>
              <a:gd name="connsiteX41" fmla="*/ 1544643 w 2167601"/>
              <a:gd name="connsiteY41" fmla="*/ 40076 h 160296"/>
              <a:gd name="connsiteX42" fmla="*/ 1592003 w 2167601"/>
              <a:gd name="connsiteY42" fmla="*/ 149367 h 160296"/>
              <a:gd name="connsiteX43" fmla="*/ 1635719 w 2167601"/>
              <a:gd name="connsiteY43" fmla="*/ 32790 h 160296"/>
              <a:gd name="connsiteX44" fmla="*/ 1679435 w 2167601"/>
              <a:gd name="connsiteY44" fmla="*/ 138438 h 160296"/>
              <a:gd name="connsiteX45" fmla="*/ 1712223 w 2167601"/>
              <a:gd name="connsiteY45" fmla="*/ 18218 h 160296"/>
              <a:gd name="connsiteX46" fmla="*/ 1748653 w 2167601"/>
              <a:gd name="connsiteY46" fmla="*/ 123866 h 160296"/>
              <a:gd name="connsiteX47" fmla="*/ 1796012 w 2167601"/>
              <a:gd name="connsiteY47" fmla="*/ 18218 h 160296"/>
              <a:gd name="connsiteX48" fmla="*/ 1828800 w 2167601"/>
              <a:gd name="connsiteY48" fmla="*/ 123866 h 160296"/>
              <a:gd name="connsiteX49" fmla="*/ 1868873 w 2167601"/>
              <a:gd name="connsiteY49" fmla="*/ 7289 h 160296"/>
              <a:gd name="connsiteX50" fmla="*/ 1916232 w 2167601"/>
              <a:gd name="connsiteY50" fmla="*/ 123866 h 160296"/>
              <a:gd name="connsiteX51" fmla="*/ 1959949 w 2167601"/>
              <a:gd name="connsiteY51" fmla="*/ 3646 h 160296"/>
              <a:gd name="connsiteX52" fmla="*/ 2003665 w 2167601"/>
              <a:gd name="connsiteY52" fmla="*/ 123866 h 160296"/>
              <a:gd name="connsiteX53" fmla="*/ 2043738 w 2167601"/>
              <a:gd name="connsiteY53" fmla="*/ 3 h 160296"/>
              <a:gd name="connsiteX54" fmla="*/ 2087455 w 2167601"/>
              <a:gd name="connsiteY54" fmla="*/ 120223 h 160296"/>
              <a:gd name="connsiteX55" fmla="*/ 2131171 w 2167601"/>
              <a:gd name="connsiteY55" fmla="*/ 14575 h 160296"/>
              <a:gd name="connsiteX56" fmla="*/ 2167601 w 2167601"/>
              <a:gd name="connsiteY56" fmla="*/ 123866 h 160296"/>
              <a:gd name="connsiteX0" fmla="*/ 0 w 2131171"/>
              <a:gd name="connsiteY0" fmla="*/ 142081 h 160296"/>
              <a:gd name="connsiteX1" fmla="*/ 43716 w 2131171"/>
              <a:gd name="connsiteY1" fmla="*/ 109293 h 160296"/>
              <a:gd name="connsiteX2" fmla="*/ 65574 w 2131171"/>
              <a:gd name="connsiteY2" fmla="*/ 149367 h 160296"/>
              <a:gd name="connsiteX3" fmla="*/ 94718 w 2131171"/>
              <a:gd name="connsiteY3" fmla="*/ 112936 h 160296"/>
              <a:gd name="connsiteX4" fmla="*/ 138435 w 2131171"/>
              <a:gd name="connsiteY4" fmla="*/ 142081 h 160296"/>
              <a:gd name="connsiteX5" fmla="*/ 167579 w 2131171"/>
              <a:gd name="connsiteY5" fmla="*/ 116580 h 160296"/>
              <a:gd name="connsiteX6" fmla="*/ 204009 w 2131171"/>
              <a:gd name="connsiteY6" fmla="*/ 160296 h 160296"/>
              <a:gd name="connsiteX7" fmla="*/ 240439 w 2131171"/>
              <a:gd name="connsiteY7" fmla="*/ 116580 h 160296"/>
              <a:gd name="connsiteX8" fmla="*/ 291442 w 2131171"/>
              <a:gd name="connsiteY8" fmla="*/ 145724 h 160296"/>
              <a:gd name="connsiteX9" fmla="*/ 331515 w 2131171"/>
              <a:gd name="connsiteY9" fmla="*/ 105650 h 160296"/>
              <a:gd name="connsiteX10" fmla="*/ 371588 w 2131171"/>
              <a:gd name="connsiteY10" fmla="*/ 145724 h 160296"/>
              <a:gd name="connsiteX11" fmla="*/ 415305 w 2131171"/>
              <a:gd name="connsiteY11" fmla="*/ 102007 h 160296"/>
              <a:gd name="connsiteX12" fmla="*/ 444449 w 2131171"/>
              <a:gd name="connsiteY12" fmla="*/ 138438 h 160296"/>
              <a:gd name="connsiteX13" fmla="*/ 480879 w 2131171"/>
              <a:gd name="connsiteY13" fmla="*/ 105650 h 160296"/>
              <a:gd name="connsiteX14" fmla="*/ 510023 w 2131171"/>
              <a:gd name="connsiteY14" fmla="*/ 142081 h 160296"/>
              <a:gd name="connsiteX15" fmla="*/ 539168 w 2131171"/>
              <a:gd name="connsiteY15" fmla="*/ 105650 h 160296"/>
              <a:gd name="connsiteX16" fmla="*/ 561026 w 2131171"/>
              <a:gd name="connsiteY16" fmla="*/ 145724 h 160296"/>
              <a:gd name="connsiteX17" fmla="*/ 601099 w 2131171"/>
              <a:gd name="connsiteY17" fmla="*/ 105650 h 160296"/>
              <a:gd name="connsiteX18" fmla="*/ 644815 w 2131171"/>
              <a:gd name="connsiteY18" fmla="*/ 142081 h 160296"/>
              <a:gd name="connsiteX19" fmla="*/ 673960 w 2131171"/>
              <a:gd name="connsiteY19" fmla="*/ 102007 h 160296"/>
              <a:gd name="connsiteX20" fmla="*/ 703104 w 2131171"/>
              <a:gd name="connsiteY20" fmla="*/ 142081 h 160296"/>
              <a:gd name="connsiteX21" fmla="*/ 724962 w 2131171"/>
              <a:gd name="connsiteY21" fmla="*/ 94721 h 160296"/>
              <a:gd name="connsiteX22" fmla="*/ 779608 w 2131171"/>
              <a:gd name="connsiteY22" fmla="*/ 138438 h 160296"/>
              <a:gd name="connsiteX23" fmla="*/ 819681 w 2131171"/>
              <a:gd name="connsiteY23" fmla="*/ 102007 h 160296"/>
              <a:gd name="connsiteX24" fmla="*/ 867040 w 2131171"/>
              <a:gd name="connsiteY24" fmla="*/ 145724 h 160296"/>
              <a:gd name="connsiteX25" fmla="*/ 903470 w 2131171"/>
              <a:gd name="connsiteY25" fmla="*/ 94721 h 160296"/>
              <a:gd name="connsiteX26" fmla="*/ 958116 w 2131171"/>
              <a:gd name="connsiteY26" fmla="*/ 142081 h 160296"/>
              <a:gd name="connsiteX27" fmla="*/ 998189 w 2131171"/>
              <a:gd name="connsiteY27" fmla="*/ 72863 h 160296"/>
              <a:gd name="connsiteX28" fmla="*/ 1038263 w 2131171"/>
              <a:gd name="connsiteY28" fmla="*/ 153010 h 160296"/>
              <a:gd name="connsiteX29" fmla="*/ 1063764 w 2131171"/>
              <a:gd name="connsiteY29" fmla="*/ 80149 h 160296"/>
              <a:gd name="connsiteX30" fmla="*/ 1103837 w 2131171"/>
              <a:gd name="connsiteY30" fmla="*/ 145724 h 160296"/>
              <a:gd name="connsiteX31" fmla="*/ 1129338 w 2131171"/>
              <a:gd name="connsiteY31" fmla="*/ 69220 h 160296"/>
              <a:gd name="connsiteX32" fmla="*/ 1176698 w 2131171"/>
              <a:gd name="connsiteY32" fmla="*/ 134795 h 160296"/>
              <a:gd name="connsiteX33" fmla="*/ 1198556 w 2131171"/>
              <a:gd name="connsiteY33" fmla="*/ 65577 h 160296"/>
              <a:gd name="connsiteX34" fmla="*/ 1231343 w 2131171"/>
              <a:gd name="connsiteY34" fmla="*/ 149367 h 160296"/>
              <a:gd name="connsiteX35" fmla="*/ 1267773 w 2131171"/>
              <a:gd name="connsiteY35" fmla="*/ 61934 h 160296"/>
              <a:gd name="connsiteX36" fmla="*/ 1307847 w 2131171"/>
              <a:gd name="connsiteY36" fmla="*/ 127509 h 160296"/>
              <a:gd name="connsiteX37" fmla="*/ 1355206 w 2131171"/>
              <a:gd name="connsiteY37" fmla="*/ 65577 h 160296"/>
              <a:gd name="connsiteX38" fmla="*/ 1406208 w 2131171"/>
              <a:gd name="connsiteY38" fmla="*/ 142081 h 160296"/>
              <a:gd name="connsiteX39" fmla="*/ 1438996 w 2131171"/>
              <a:gd name="connsiteY39" fmla="*/ 51005 h 160296"/>
              <a:gd name="connsiteX40" fmla="*/ 1504570 w 2131171"/>
              <a:gd name="connsiteY40" fmla="*/ 138438 h 160296"/>
              <a:gd name="connsiteX41" fmla="*/ 1544643 w 2131171"/>
              <a:gd name="connsiteY41" fmla="*/ 40076 h 160296"/>
              <a:gd name="connsiteX42" fmla="*/ 1592003 w 2131171"/>
              <a:gd name="connsiteY42" fmla="*/ 149367 h 160296"/>
              <a:gd name="connsiteX43" fmla="*/ 1635719 w 2131171"/>
              <a:gd name="connsiteY43" fmla="*/ 32790 h 160296"/>
              <a:gd name="connsiteX44" fmla="*/ 1679435 w 2131171"/>
              <a:gd name="connsiteY44" fmla="*/ 138438 h 160296"/>
              <a:gd name="connsiteX45" fmla="*/ 1712223 w 2131171"/>
              <a:gd name="connsiteY45" fmla="*/ 18218 h 160296"/>
              <a:gd name="connsiteX46" fmla="*/ 1748653 w 2131171"/>
              <a:gd name="connsiteY46" fmla="*/ 123866 h 160296"/>
              <a:gd name="connsiteX47" fmla="*/ 1796012 w 2131171"/>
              <a:gd name="connsiteY47" fmla="*/ 18218 h 160296"/>
              <a:gd name="connsiteX48" fmla="*/ 1828800 w 2131171"/>
              <a:gd name="connsiteY48" fmla="*/ 123866 h 160296"/>
              <a:gd name="connsiteX49" fmla="*/ 1868873 w 2131171"/>
              <a:gd name="connsiteY49" fmla="*/ 7289 h 160296"/>
              <a:gd name="connsiteX50" fmla="*/ 1916232 w 2131171"/>
              <a:gd name="connsiteY50" fmla="*/ 123866 h 160296"/>
              <a:gd name="connsiteX51" fmla="*/ 1959949 w 2131171"/>
              <a:gd name="connsiteY51" fmla="*/ 3646 h 160296"/>
              <a:gd name="connsiteX52" fmla="*/ 2003665 w 2131171"/>
              <a:gd name="connsiteY52" fmla="*/ 123866 h 160296"/>
              <a:gd name="connsiteX53" fmla="*/ 2043738 w 2131171"/>
              <a:gd name="connsiteY53" fmla="*/ 3 h 160296"/>
              <a:gd name="connsiteX54" fmla="*/ 2087455 w 2131171"/>
              <a:gd name="connsiteY54" fmla="*/ 120223 h 160296"/>
              <a:gd name="connsiteX55" fmla="*/ 2131171 w 2131171"/>
              <a:gd name="connsiteY55" fmla="*/ 14575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92368"/>
              <a:gd name="connsiteY0" fmla="*/ 142081 h 160296"/>
              <a:gd name="connsiteX1" fmla="*/ 43716 w 2092368"/>
              <a:gd name="connsiteY1" fmla="*/ 109293 h 160296"/>
              <a:gd name="connsiteX2" fmla="*/ 65574 w 2092368"/>
              <a:gd name="connsiteY2" fmla="*/ 149367 h 160296"/>
              <a:gd name="connsiteX3" fmla="*/ 94718 w 2092368"/>
              <a:gd name="connsiteY3" fmla="*/ 112936 h 160296"/>
              <a:gd name="connsiteX4" fmla="*/ 138435 w 2092368"/>
              <a:gd name="connsiteY4" fmla="*/ 142081 h 160296"/>
              <a:gd name="connsiteX5" fmla="*/ 167579 w 2092368"/>
              <a:gd name="connsiteY5" fmla="*/ 116580 h 160296"/>
              <a:gd name="connsiteX6" fmla="*/ 204009 w 2092368"/>
              <a:gd name="connsiteY6" fmla="*/ 160296 h 160296"/>
              <a:gd name="connsiteX7" fmla="*/ 240439 w 2092368"/>
              <a:gd name="connsiteY7" fmla="*/ 116580 h 160296"/>
              <a:gd name="connsiteX8" fmla="*/ 291442 w 2092368"/>
              <a:gd name="connsiteY8" fmla="*/ 145724 h 160296"/>
              <a:gd name="connsiteX9" fmla="*/ 331515 w 2092368"/>
              <a:gd name="connsiteY9" fmla="*/ 105650 h 160296"/>
              <a:gd name="connsiteX10" fmla="*/ 371588 w 2092368"/>
              <a:gd name="connsiteY10" fmla="*/ 145724 h 160296"/>
              <a:gd name="connsiteX11" fmla="*/ 415305 w 2092368"/>
              <a:gd name="connsiteY11" fmla="*/ 102007 h 160296"/>
              <a:gd name="connsiteX12" fmla="*/ 444449 w 2092368"/>
              <a:gd name="connsiteY12" fmla="*/ 138438 h 160296"/>
              <a:gd name="connsiteX13" fmla="*/ 480879 w 2092368"/>
              <a:gd name="connsiteY13" fmla="*/ 105650 h 160296"/>
              <a:gd name="connsiteX14" fmla="*/ 510023 w 2092368"/>
              <a:gd name="connsiteY14" fmla="*/ 142081 h 160296"/>
              <a:gd name="connsiteX15" fmla="*/ 539168 w 2092368"/>
              <a:gd name="connsiteY15" fmla="*/ 105650 h 160296"/>
              <a:gd name="connsiteX16" fmla="*/ 561026 w 2092368"/>
              <a:gd name="connsiteY16" fmla="*/ 145724 h 160296"/>
              <a:gd name="connsiteX17" fmla="*/ 601099 w 2092368"/>
              <a:gd name="connsiteY17" fmla="*/ 105650 h 160296"/>
              <a:gd name="connsiteX18" fmla="*/ 644815 w 2092368"/>
              <a:gd name="connsiteY18" fmla="*/ 142081 h 160296"/>
              <a:gd name="connsiteX19" fmla="*/ 673960 w 2092368"/>
              <a:gd name="connsiteY19" fmla="*/ 102007 h 160296"/>
              <a:gd name="connsiteX20" fmla="*/ 703104 w 2092368"/>
              <a:gd name="connsiteY20" fmla="*/ 142081 h 160296"/>
              <a:gd name="connsiteX21" fmla="*/ 724962 w 2092368"/>
              <a:gd name="connsiteY21" fmla="*/ 94721 h 160296"/>
              <a:gd name="connsiteX22" fmla="*/ 779608 w 2092368"/>
              <a:gd name="connsiteY22" fmla="*/ 138438 h 160296"/>
              <a:gd name="connsiteX23" fmla="*/ 819681 w 2092368"/>
              <a:gd name="connsiteY23" fmla="*/ 102007 h 160296"/>
              <a:gd name="connsiteX24" fmla="*/ 867040 w 2092368"/>
              <a:gd name="connsiteY24" fmla="*/ 145724 h 160296"/>
              <a:gd name="connsiteX25" fmla="*/ 903470 w 2092368"/>
              <a:gd name="connsiteY25" fmla="*/ 94721 h 160296"/>
              <a:gd name="connsiteX26" fmla="*/ 958116 w 2092368"/>
              <a:gd name="connsiteY26" fmla="*/ 142081 h 160296"/>
              <a:gd name="connsiteX27" fmla="*/ 998189 w 2092368"/>
              <a:gd name="connsiteY27" fmla="*/ 72863 h 160296"/>
              <a:gd name="connsiteX28" fmla="*/ 1038263 w 2092368"/>
              <a:gd name="connsiteY28" fmla="*/ 153010 h 160296"/>
              <a:gd name="connsiteX29" fmla="*/ 1063764 w 2092368"/>
              <a:gd name="connsiteY29" fmla="*/ 80149 h 160296"/>
              <a:gd name="connsiteX30" fmla="*/ 1103837 w 2092368"/>
              <a:gd name="connsiteY30" fmla="*/ 145724 h 160296"/>
              <a:gd name="connsiteX31" fmla="*/ 1129338 w 2092368"/>
              <a:gd name="connsiteY31" fmla="*/ 69220 h 160296"/>
              <a:gd name="connsiteX32" fmla="*/ 1176698 w 2092368"/>
              <a:gd name="connsiteY32" fmla="*/ 134795 h 160296"/>
              <a:gd name="connsiteX33" fmla="*/ 1198556 w 2092368"/>
              <a:gd name="connsiteY33" fmla="*/ 65577 h 160296"/>
              <a:gd name="connsiteX34" fmla="*/ 1231343 w 2092368"/>
              <a:gd name="connsiteY34" fmla="*/ 149367 h 160296"/>
              <a:gd name="connsiteX35" fmla="*/ 1267773 w 2092368"/>
              <a:gd name="connsiteY35" fmla="*/ 61934 h 160296"/>
              <a:gd name="connsiteX36" fmla="*/ 1307847 w 2092368"/>
              <a:gd name="connsiteY36" fmla="*/ 127509 h 160296"/>
              <a:gd name="connsiteX37" fmla="*/ 1355206 w 2092368"/>
              <a:gd name="connsiteY37" fmla="*/ 65577 h 160296"/>
              <a:gd name="connsiteX38" fmla="*/ 1406208 w 2092368"/>
              <a:gd name="connsiteY38" fmla="*/ 142081 h 160296"/>
              <a:gd name="connsiteX39" fmla="*/ 1438996 w 2092368"/>
              <a:gd name="connsiteY39" fmla="*/ 51005 h 160296"/>
              <a:gd name="connsiteX40" fmla="*/ 1504570 w 2092368"/>
              <a:gd name="connsiteY40" fmla="*/ 138438 h 160296"/>
              <a:gd name="connsiteX41" fmla="*/ 1544643 w 2092368"/>
              <a:gd name="connsiteY41" fmla="*/ 40076 h 160296"/>
              <a:gd name="connsiteX42" fmla="*/ 1592003 w 2092368"/>
              <a:gd name="connsiteY42" fmla="*/ 149367 h 160296"/>
              <a:gd name="connsiteX43" fmla="*/ 1635719 w 2092368"/>
              <a:gd name="connsiteY43" fmla="*/ 32790 h 160296"/>
              <a:gd name="connsiteX44" fmla="*/ 1679435 w 2092368"/>
              <a:gd name="connsiteY44" fmla="*/ 138438 h 160296"/>
              <a:gd name="connsiteX45" fmla="*/ 1712223 w 2092368"/>
              <a:gd name="connsiteY45" fmla="*/ 18218 h 160296"/>
              <a:gd name="connsiteX46" fmla="*/ 1748653 w 2092368"/>
              <a:gd name="connsiteY46" fmla="*/ 123866 h 160296"/>
              <a:gd name="connsiteX47" fmla="*/ 1796012 w 2092368"/>
              <a:gd name="connsiteY47" fmla="*/ 18218 h 160296"/>
              <a:gd name="connsiteX48" fmla="*/ 1828800 w 2092368"/>
              <a:gd name="connsiteY48" fmla="*/ 123866 h 160296"/>
              <a:gd name="connsiteX49" fmla="*/ 1868873 w 2092368"/>
              <a:gd name="connsiteY49" fmla="*/ 7289 h 160296"/>
              <a:gd name="connsiteX50" fmla="*/ 1916232 w 2092368"/>
              <a:gd name="connsiteY50" fmla="*/ 123866 h 160296"/>
              <a:gd name="connsiteX51" fmla="*/ 1959949 w 2092368"/>
              <a:gd name="connsiteY51" fmla="*/ 3646 h 160296"/>
              <a:gd name="connsiteX52" fmla="*/ 2003665 w 2092368"/>
              <a:gd name="connsiteY52" fmla="*/ 123866 h 160296"/>
              <a:gd name="connsiteX53" fmla="*/ 2043738 w 2092368"/>
              <a:gd name="connsiteY53" fmla="*/ 3 h 160296"/>
              <a:gd name="connsiteX54" fmla="*/ 2087455 w 2092368"/>
              <a:gd name="connsiteY54" fmla="*/ 120223 h 160296"/>
              <a:gd name="connsiteX55" fmla="*/ 2091958 w 2092368"/>
              <a:gd name="connsiteY55" fmla="*/ 108092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43738"/>
              <a:gd name="connsiteY0" fmla="*/ 142078 h 160293"/>
              <a:gd name="connsiteX1" fmla="*/ 43716 w 2043738"/>
              <a:gd name="connsiteY1" fmla="*/ 109290 h 160293"/>
              <a:gd name="connsiteX2" fmla="*/ 65574 w 2043738"/>
              <a:gd name="connsiteY2" fmla="*/ 149364 h 160293"/>
              <a:gd name="connsiteX3" fmla="*/ 94718 w 2043738"/>
              <a:gd name="connsiteY3" fmla="*/ 112933 h 160293"/>
              <a:gd name="connsiteX4" fmla="*/ 138435 w 2043738"/>
              <a:gd name="connsiteY4" fmla="*/ 142078 h 160293"/>
              <a:gd name="connsiteX5" fmla="*/ 167579 w 2043738"/>
              <a:gd name="connsiteY5" fmla="*/ 116577 h 160293"/>
              <a:gd name="connsiteX6" fmla="*/ 204009 w 2043738"/>
              <a:gd name="connsiteY6" fmla="*/ 160293 h 160293"/>
              <a:gd name="connsiteX7" fmla="*/ 240439 w 2043738"/>
              <a:gd name="connsiteY7" fmla="*/ 116577 h 160293"/>
              <a:gd name="connsiteX8" fmla="*/ 291442 w 2043738"/>
              <a:gd name="connsiteY8" fmla="*/ 145721 h 160293"/>
              <a:gd name="connsiteX9" fmla="*/ 331515 w 2043738"/>
              <a:gd name="connsiteY9" fmla="*/ 105647 h 160293"/>
              <a:gd name="connsiteX10" fmla="*/ 371588 w 2043738"/>
              <a:gd name="connsiteY10" fmla="*/ 145721 h 160293"/>
              <a:gd name="connsiteX11" fmla="*/ 415305 w 2043738"/>
              <a:gd name="connsiteY11" fmla="*/ 102004 h 160293"/>
              <a:gd name="connsiteX12" fmla="*/ 444449 w 2043738"/>
              <a:gd name="connsiteY12" fmla="*/ 138435 h 160293"/>
              <a:gd name="connsiteX13" fmla="*/ 480879 w 2043738"/>
              <a:gd name="connsiteY13" fmla="*/ 105647 h 160293"/>
              <a:gd name="connsiteX14" fmla="*/ 510023 w 2043738"/>
              <a:gd name="connsiteY14" fmla="*/ 142078 h 160293"/>
              <a:gd name="connsiteX15" fmla="*/ 539168 w 2043738"/>
              <a:gd name="connsiteY15" fmla="*/ 105647 h 160293"/>
              <a:gd name="connsiteX16" fmla="*/ 561026 w 2043738"/>
              <a:gd name="connsiteY16" fmla="*/ 145721 h 160293"/>
              <a:gd name="connsiteX17" fmla="*/ 601099 w 2043738"/>
              <a:gd name="connsiteY17" fmla="*/ 105647 h 160293"/>
              <a:gd name="connsiteX18" fmla="*/ 644815 w 2043738"/>
              <a:gd name="connsiteY18" fmla="*/ 142078 h 160293"/>
              <a:gd name="connsiteX19" fmla="*/ 673960 w 2043738"/>
              <a:gd name="connsiteY19" fmla="*/ 102004 h 160293"/>
              <a:gd name="connsiteX20" fmla="*/ 703104 w 2043738"/>
              <a:gd name="connsiteY20" fmla="*/ 142078 h 160293"/>
              <a:gd name="connsiteX21" fmla="*/ 724962 w 2043738"/>
              <a:gd name="connsiteY21" fmla="*/ 94718 h 160293"/>
              <a:gd name="connsiteX22" fmla="*/ 779608 w 2043738"/>
              <a:gd name="connsiteY22" fmla="*/ 138435 h 160293"/>
              <a:gd name="connsiteX23" fmla="*/ 819681 w 2043738"/>
              <a:gd name="connsiteY23" fmla="*/ 102004 h 160293"/>
              <a:gd name="connsiteX24" fmla="*/ 867040 w 2043738"/>
              <a:gd name="connsiteY24" fmla="*/ 145721 h 160293"/>
              <a:gd name="connsiteX25" fmla="*/ 903470 w 2043738"/>
              <a:gd name="connsiteY25" fmla="*/ 94718 h 160293"/>
              <a:gd name="connsiteX26" fmla="*/ 958116 w 2043738"/>
              <a:gd name="connsiteY26" fmla="*/ 142078 h 160293"/>
              <a:gd name="connsiteX27" fmla="*/ 998189 w 2043738"/>
              <a:gd name="connsiteY27" fmla="*/ 72860 h 160293"/>
              <a:gd name="connsiteX28" fmla="*/ 1038263 w 2043738"/>
              <a:gd name="connsiteY28" fmla="*/ 153007 h 160293"/>
              <a:gd name="connsiteX29" fmla="*/ 1063764 w 2043738"/>
              <a:gd name="connsiteY29" fmla="*/ 80146 h 160293"/>
              <a:gd name="connsiteX30" fmla="*/ 1103837 w 2043738"/>
              <a:gd name="connsiteY30" fmla="*/ 145721 h 160293"/>
              <a:gd name="connsiteX31" fmla="*/ 1129338 w 2043738"/>
              <a:gd name="connsiteY31" fmla="*/ 69217 h 160293"/>
              <a:gd name="connsiteX32" fmla="*/ 1176698 w 2043738"/>
              <a:gd name="connsiteY32" fmla="*/ 134792 h 160293"/>
              <a:gd name="connsiteX33" fmla="*/ 1198556 w 2043738"/>
              <a:gd name="connsiteY33" fmla="*/ 65574 h 160293"/>
              <a:gd name="connsiteX34" fmla="*/ 1231343 w 2043738"/>
              <a:gd name="connsiteY34" fmla="*/ 149364 h 160293"/>
              <a:gd name="connsiteX35" fmla="*/ 1267773 w 2043738"/>
              <a:gd name="connsiteY35" fmla="*/ 61931 h 160293"/>
              <a:gd name="connsiteX36" fmla="*/ 1307847 w 2043738"/>
              <a:gd name="connsiteY36" fmla="*/ 127506 h 160293"/>
              <a:gd name="connsiteX37" fmla="*/ 1355206 w 2043738"/>
              <a:gd name="connsiteY37" fmla="*/ 65574 h 160293"/>
              <a:gd name="connsiteX38" fmla="*/ 1406208 w 2043738"/>
              <a:gd name="connsiteY38" fmla="*/ 142078 h 160293"/>
              <a:gd name="connsiteX39" fmla="*/ 1438996 w 2043738"/>
              <a:gd name="connsiteY39" fmla="*/ 51002 h 160293"/>
              <a:gd name="connsiteX40" fmla="*/ 1504570 w 2043738"/>
              <a:gd name="connsiteY40" fmla="*/ 138435 h 160293"/>
              <a:gd name="connsiteX41" fmla="*/ 1544643 w 2043738"/>
              <a:gd name="connsiteY41" fmla="*/ 40073 h 160293"/>
              <a:gd name="connsiteX42" fmla="*/ 1592003 w 2043738"/>
              <a:gd name="connsiteY42" fmla="*/ 149364 h 160293"/>
              <a:gd name="connsiteX43" fmla="*/ 1635719 w 2043738"/>
              <a:gd name="connsiteY43" fmla="*/ 32787 h 160293"/>
              <a:gd name="connsiteX44" fmla="*/ 1679435 w 2043738"/>
              <a:gd name="connsiteY44" fmla="*/ 138435 h 160293"/>
              <a:gd name="connsiteX45" fmla="*/ 1712223 w 2043738"/>
              <a:gd name="connsiteY45" fmla="*/ 18215 h 160293"/>
              <a:gd name="connsiteX46" fmla="*/ 1748653 w 2043738"/>
              <a:gd name="connsiteY46" fmla="*/ 123863 h 160293"/>
              <a:gd name="connsiteX47" fmla="*/ 1796012 w 2043738"/>
              <a:gd name="connsiteY47" fmla="*/ 18215 h 160293"/>
              <a:gd name="connsiteX48" fmla="*/ 1828800 w 2043738"/>
              <a:gd name="connsiteY48" fmla="*/ 123863 h 160293"/>
              <a:gd name="connsiteX49" fmla="*/ 1868873 w 2043738"/>
              <a:gd name="connsiteY49" fmla="*/ 7286 h 160293"/>
              <a:gd name="connsiteX50" fmla="*/ 1916232 w 2043738"/>
              <a:gd name="connsiteY50" fmla="*/ 123863 h 160293"/>
              <a:gd name="connsiteX51" fmla="*/ 1959949 w 2043738"/>
              <a:gd name="connsiteY51" fmla="*/ 3643 h 160293"/>
              <a:gd name="connsiteX52" fmla="*/ 2003665 w 2043738"/>
              <a:gd name="connsiteY52" fmla="*/ 123863 h 160293"/>
              <a:gd name="connsiteX53" fmla="*/ 2043738 w 2043738"/>
              <a:gd name="connsiteY53" fmla="*/ 0 h 160293"/>
              <a:gd name="connsiteX0" fmla="*/ 0 w 2003665"/>
              <a:gd name="connsiteY0" fmla="*/ 138435 h 156650"/>
              <a:gd name="connsiteX1" fmla="*/ 43716 w 2003665"/>
              <a:gd name="connsiteY1" fmla="*/ 105647 h 156650"/>
              <a:gd name="connsiteX2" fmla="*/ 65574 w 2003665"/>
              <a:gd name="connsiteY2" fmla="*/ 145721 h 156650"/>
              <a:gd name="connsiteX3" fmla="*/ 94718 w 2003665"/>
              <a:gd name="connsiteY3" fmla="*/ 109290 h 156650"/>
              <a:gd name="connsiteX4" fmla="*/ 138435 w 2003665"/>
              <a:gd name="connsiteY4" fmla="*/ 138435 h 156650"/>
              <a:gd name="connsiteX5" fmla="*/ 167579 w 2003665"/>
              <a:gd name="connsiteY5" fmla="*/ 112934 h 156650"/>
              <a:gd name="connsiteX6" fmla="*/ 204009 w 2003665"/>
              <a:gd name="connsiteY6" fmla="*/ 156650 h 156650"/>
              <a:gd name="connsiteX7" fmla="*/ 240439 w 2003665"/>
              <a:gd name="connsiteY7" fmla="*/ 112934 h 156650"/>
              <a:gd name="connsiteX8" fmla="*/ 291442 w 2003665"/>
              <a:gd name="connsiteY8" fmla="*/ 142078 h 156650"/>
              <a:gd name="connsiteX9" fmla="*/ 331515 w 2003665"/>
              <a:gd name="connsiteY9" fmla="*/ 102004 h 156650"/>
              <a:gd name="connsiteX10" fmla="*/ 371588 w 2003665"/>
              <a:gd name="connsiteY10" fmla="*/ 142078 h 156650"/>
              <a:gd name="connsiteX11" fmla="*/ 415305 w 2003665"/>
              <a:gd name="connsiteY11" fmla="*/ 98361 h 156650"/>
              <a:gd name="connsiteX12" fmla="*/ 444449 w 2003665"/>
              <a:gd name="connsiteY12" fmla="*/ 134792 h 156650"/>
              <a:gd name="connsiteX13" fmla="*/ 480879 w 2003665"/>
              <a:gd name="connsiteY13" fmla="*/ 102004 h 156650"/>
              <a:gd name="connsiteX14" fmla="*/ 510023 w 2003665"/>
              <a:gd name="connsiteY14" fmla="*/ 138435 h 156650"/>
              <a:gd name="connsiteX15" fmla="*/ 539168 w 2003665"/>
              <a:gd name="connsiteY15" fmla="*/ 102004 h 156650"/>
              <a:gd name="connsiteX16" fmla="*/ 561026 w 2003665"/>
              <a:gd name="connsiteY16" fmla="*/ 142078 h 156650"/>
              <a:gd name="connsiteX17" fmla="*/ 601099 w 2003665"/>
              <a:gd name="connsiteY17" fmla="*/ 102004 h 156650"/>
              <a:gd name="connsiteX18" fmla="*/ 644815 w 2003665"/>
              <a:gd name="connsiteY18" fmla="*/ 138435 h 156650"/>
              <a:gd name="connsiteX19" fmla="*/ 673960 w 2003665"/>
              <a:gd name="connsiteY19" fmla="*/ 98361 h 156650"/>
              <a:gd name="connsiteX20" fmla="*/ 703104 w 2003665"/>
              <a:gd name="connsiteY20" fmla="*/ 138435 h 156650"/>
              <a:gd name="connsiteX21" fmla="*/ 724962 w 2003665"/>
              <a:gd name="connsiteY21" fmla="*/ 91075 h 156650"/>
              <a:gd name="connsiteX22" fmla="*/ 779608 w 2003665"/>
              <a:gd name="connsiteY22" fmla="*/ 134792 h 156650"/>
              <a:gd name="connsiteX23" fmla="*/ 819681 w 2003665"/>
              <a:gd name="connsiteY23" fmla="*/ 98361 h 156650"/>
              <a:gd name="connsiteX24" fmla="*/ 867040 w 2003665"/>
              <a:gd name="connsiteY24" fmla="*/ 142078 h 156650"/>
              <a:gd name="connsiteX25" fmla="*/ 903470 w 2003665"/>
              <a:gd name="connsiteY25" fmla="*/ 91075 h 156650"/>
              <a:gd name="connsiteX26" fmla="*/ 958116 w 2003665"/>
              <a:gd name="connsiteY26" fmla="*/ 138435 h 156650"/>
              <a:gd name="connsiteX27" fmla="*/ 998189 w 2003665"/>
              <a:gd name="connsiteY27" fmla="*/ 69217 h 156650"/>
              <a:gd name="connsiteX28" fmla="*/ 1038263 w 2003665"/>
              <a:gd name="connsiteY28" fmla="*/ 149364 h 156650"/>
              <a:gd name="connsiteX29" fmla="*/ 1063764 w 2003665"/>
              <a:gd name="connsiteY29" fmla="*/ 76503 h 156650"/>
              <a:gd name="connsiteX30" fmla="*/ 1103837 w 2003665"/>
              <a:gd name="connsiteY30" fmla="*/ 142078 h 156650"/>
              <a:gd name="connsiteX31" fmla="*/ 1129338 w 2003665"/>
              <a:gd name="connsiteY31" fmla="*/ 65574 h 156650"/>
              <a:gd name="connsiteX32" fmla="*/ 1176698 w 2003665"/>
              <a:gd name="connsiteY32" fmla="*/ 131149 h 156650"/>
              <a:gd name="connsiteX33" fmla="*/ 1198556 w 2003665"/>
              <a:gd name="connsiteY33" fmla="*/ 61931 h 156650"/>
              <a:gd name="connsiteX34" fmla="*/ 1231343 w 2003665"/>
              <a:gd name="connsiteY34" fmla="*/ 145721 h 156650"/>
              <a:gd name="connsiteX35" fmla="*/ 1267773 w 2003665"/>
              <a:gd name="connsiteY35" fmla="*/ 58288 h 156650"/>
              <a:gd name="connsiteX36" fmla="*/ 1307847 w 2003665"/>
              <a:gd name="connsiteY36" fmla="*/ 123863 h 156650"/>
              <a:gd name="connsiteX37" fmla="*/ 1355206 w 2003665"/>
              <a:gd name="connsiteY37" fmla="*/ 61931 h 156650"/>
              <a:gd name="connsiteX38" fmla="*/ 1406208 w 2003665"/>
              <a:gd name="connsiteY38" fmla="*/ 138435 h 156650"/>
              <a:gd name="connsiteX39" fmla="*/ 1438996 w 2003665"/>
              <a:gd name="connsiteY39" fmla="*/ 47359 h 156650"/>
              <a:gd name="connsiteX40" fmla="*/ 1504570 w 2003665"/>
              <a:gd name="connsiteY40" fmla="*/ 134792 h 156650"/>
              <a:gd name="connsiteX41" fmla="*/ 1544643 w 2003665"/>
              <a:gd name="connsiteY41" fmla="*/ 36430 h 156650"/>
              <a:gd name="connsiteX42" fmla="*/ 1592003 w 2003665"/>
              <a:gd name="connsiteY42" fmla="*/ 145721 h 156650"/>
              <a:gd name="connsiteX43" fmla="*/ 1635719 w 2003665"/>
              <a:gd name="connsiteY43" fmla="*/ 29144 h 156650"/>
              <a:gd name="connsiteX44" fmla="*/ 1679435 w 2003665"/>
              <a:gd name="connsiteY44" fmla="*/ 134792 h 156650"/>
              <a:gd name="connsiteX45" fmla="*/ 1712223 w 2003665"/>
              <a:gd name="connsiteY45" fmla="*/ 14572 h 156650"/>
              <a:gd name="connsiteX46" fmla="*/ 1748653 w 2003665"/>
              <a:gd name="connsiteY46" fmla="*/ 120220 h 156650"/>
              <a:gd name="connsiteX47" fmla="*/ 1796012 w 2003665"/>
              <a:gd name="connsiteY47" fmla="*/ 14572 h 156650"/>
              <a:gd name="connsiteX48" fmla="*/ 1828800 w 2003665"/>
              <a:gd name="connsiteY48" fmla="*/ 120220 h 156650"/>
              <a:gd name="connsiteX49" fmla="*/ 1868873 w 2003665"/>
              <a:gd name="connsiteY49" fmla="*/ 3643 h 156650"/>
              <a:gd name="connsiteX50" fmla="*/ 1916232 w 2003665"/>
              <a:gd name="connsiteY50" fmla="*/ 120220 h 156650"/>
              <a:gd name="connsiteX51" fmla="*/ 1959949 w 2003665"/>
              <a:gd name="connsiteY51" fmla="*/ 0 h 156650"/>
              <a:gd name="connsiteX52" fmla="*/ 2003665 w 2003665"/>
              <a:gd name="connsiteY52" fmla="*/ 120220 h 156650"/>
              <a:gd name="connsiteX0" fmla="*/ 0 w 1959949"/>
              <a:gd name="connsiteY0" fmla="*/ 138435 h 156650"/>
              <a:gd name="connsiteX1" fmla="*/ 43716 w 1959949"/>
              <a:gd name="connsiteY1" fmla="*/ 105647 h 156650"/>
              <a:gd name="connsiteX2" fmla="*/ 65574 w 1959949"/>
              <a:gd name="connsiteY2" fmla="*/ 145721 h 156650"/>
              <a:gd name="connsiteX3" fmla="*/ 94718 w 1959949"/>
              <a:gd name="connsiteY3" fmla="*/ 109290 h 156650"/>
              <a:gd name="connsiteX4" fmla="*/ 138435 w 1959949"/>
              <a:gd name="connsiteY4" fmla="*/ 138435 h 156650"/>
              <a:gd name="connsiteX5" fmla="*/ 167579 w 1959949"/>
              <a:gd name="connsiteY5" fmla="*/ 112934 h 156650"/>
              <a:gd name="connsiteX6" fmla="*/ 204009 w 1959949"/>
              <a:gd name="connsiteY6" fmla="*/ 156650 h 156650"/>
              <a:gd name="connsiteX7" fmla="*/ 240439 w 1959949"/>
              <a:gd name="connsiteY7" fmla="*/ 112934 h 156650"/>
              <a:gd name="connsiteX8" fmla="*/ 291442 w 1959949"/>
              <a:gd name="connsiteY8" fmla="*/ 142078 h 156650"/>
              <a:gd name="connsiteX9" fmla="*/ 331515 w 1959949"/>
              <a:gd name="connsiteY9" fmla="*/ 102004 h 156650"/>
              <a:gd name="connsiteX10" fmla="*/ 371588 w 1959949"/>
              <a:gd name="connsiteY10" fmla="*/ 142078 h 156650"/>
              <a:gd name="connsiteX11" fmla="*/ 415305 w 1959949"/>
              <a:gd name="connsiteY11" fmla="*/ 98361 h 156650"/>
              <a:gd name="connsiteX12" fmla="*/ 444449 w 1959949"/>
              <a:gd name="connsiteY12" fmla="*/ 134792 h 156650"/>
              <a:gd name="connsiteX13" fmla="*/ 480879 w 1959949"/>
              <a:gd name="connsiteY13" fmla="*/ 102004 h 156650"/>
              <a:gd name="connsiteX14" fmla="*/ 510023 w 1959949"/>
              <a:gd name="connsiteY14" fmla="*/ 138435 h 156650"/>
              <a:gd name="connsiteX15" fmla="*/ 539168 w 1959949"/>
              <a:gd name="connsiteY15" fmla="*/ 102004 h 156650"/>
              <a:gd name="connsiteX16" fmla="*/ 561026 w 1959949"/>
              <a:gd name="connsiteY16" fmla="*/ 142078 h 156650"/>
              <a:gd name="connsiteX17" fmla="*/ 601099 w 1959949"/>
              <a:gd name="connsiteY17" fmla="*/ 102004 h 156650"/>
              <a:gd name="connsiteX18" fmla="*/ 644815 w 1959949"/>
              <a:gd name="connsiteY18" fmla="*/ 138435 h 156650"/>
              <a:gd name="connsiteX19" fmla="*/ 673960 w 1959949"/>
              <a:gd name="connsiteY19" fmla="*/ 98361 h 156650"/>
              <a:gd name="connsiteX20" fmla="*/ 703104 w 1959949"/>
              <a:gd name="connsiteY20" fmla="*/ 138435 h 156650"/>
              <a:gd name="connsiteX21" fmla="*/ 724962 w 1959949"/>
              <a:gd name="connsiteY21" fmla="*/ 91075 h 156650"/>
              <a:gd name="connsiteX22" fmla="*/ 779608 w 1959949"/>
              <a:gd name="connsiteY22" fmla="*/ 134792 h 156650"/>
              <a:gd name="connsiteX23" fmla="*/ 819681 w 1959949"/>
              <a:gd name="connsiteY23" fmla="*/ 98361 h 156650"/>
              <a:gd name="connsiteX24" fmla="*/ 867040 w 1959949"/>
              <a:gd name="connsiteY24" fmla="*/ 142078 h 156650"/>
              <a:gd name="connsiteX25" fmla="*/ 903470 w 1959949"/>
              <a:gd name="connsiteY25" fmla="*/ 91075 h 156650"/>
              <a:gd name="connsiteX26" fmla="*/ 958116 w 1959949"/>
              <a:gd name="connsiteY26" fmla="*/ 138435 h 156650"/>
              <a:gd name="connsiteX27" fmla="*/ 998189 w 1959949"/>
              <a:gd name="connsiteY27" fmla="*/ 69217 h 156650"/>
              <a:gd name="connsiteX28" fmla="*/ 1038263 w 1959949"/>
              <a:gd name="connsiteY28" fmla="*/ 149364 h 156650"/>
              <a:gd name="connsiteX29" fmla="*/ 1063764 w 1959949"/>
              <a:gd name="connsiteY29" fmla="*/ 76503 h 156650"/>
              <a:gd name="connsiteX30" fmla="*/ 1103837 w 1959949"/>
              <a:gd name="connsiteY30" fmla="*/ 142078 h 156650"/>
              <a:gd name="connsiteX31" fmla="*/ 1129338 w 1959949"/>
              <a:gd name="connsiteY31" fmla="*/ 65574 h 156650"/>
              <a:gd name="connsiteX32" fmla="*/ 1176698 w 1959949"/>
              <a:gd name="connsiteY32" fmla="*/ 131149 h 156650"/>
              <a:gd name="connsiteX33" fmla="*/ 1198556 w 1959949"/>
              <a:gd name="connsiteY33" fmla="*/ 61931 h 156650"/>
              <a:gd name="connsiteX34" fmla="*/ 1231343 w 1959949"/>
              <a:gd name="connsiteY34" fmla="*/ 145721 h 156650"/>
              <a:gd name="connsiteX35" fmla="*/ 1267773 w 1959949"/>
              <a:gd name="connsiteY35" fmla="*/ 58288 h 156650"/>
              <a:gd name="connsiteX36" fmla="*/ 1307847 w 1959949"/>
              <a:gd name="connsiteY36" fmla="*/ 123863 h 156650"/>
              <a:gd name="connsiteX37" fmla="*/ 1355206 w 1959949"/>
              <a:gd name="connsiteY37" fmla="*/ 61931 h 156650"/>
              <a:gd name="connsiteX38" fmla="*/ 1406208 w 1959949"/>
              <a:gd name="connsiteY38" fmla="*/ 138435 h 156650"/>
              <a:gd name="connsiteX39" fmla="*/ 1438996 w 1959949"/>
              <a:gd name="connsiteY39" fmla="*/ 47359 h 156650"/>
              <a:gd name="connsiteX40" fmla="*/ 1504570 w 1959949"/>
              <a:gd name="connsiteY40" fmla="*/ 134792 h 156650"/>
              <a:gd name="connsiteX41" fmla="*/ 1544643 w 1959949"/>
              <a:gd name="connsiteY41" fmla="*/ 36430 h 156650"/>
              <a:gd name="connsiteX42" fmla="*/ 1592003 w 1959949"/>
              <a:gd name="connsiteY42" fmla="*/ 145721 h 156650"/>
              <a:gd name="connsiteX43" fmla="*/ 1635719 w 1959949"/>
              <a:gd name="connsiteY43" fmla="*/ 29144 h 156650"/>
              <a:gd name="connsiteX44" fmla="*/ 1679435 w 1959949"/>
              <a:gd name="connsiteY44" fmla="*/ 134792 h 156650"/>
              <a:gd name="connsiteX45" fmla="*/ 1712223 w 1959949"/>
              <a:gd name="connsiteY45" fmla="*/ 14572 h 156650"/>
              <a:gd name="connsiteX46" fmla="*/ 1748653 w 1959949"/>
              <a:gd name="connsiteY46" fmla="*/ 120220 h 156650"/>
              <a:gd name="connsiteX47" fmla="*/ 1796012 w 1959949"/>
              <a:gd name="connsiteY47" fmla="*/ 14572 h 156650"/>
              <a:gd name="connsiteX48" fmla="*/ 1828800 w 1959949"/>
              <a:gd name="connsiteY48" fmla="*/ 120220 h 156650"/>
              <a:gd name="connsiteX49" fmla="*/ 1868873 w 1959949"/>
              <a:gd name="connsiteY49" fmla="*/ 3643 h 156650"/>
              <a:gd name="connsiteX50" fmla="*/ 1916232 w 1959949"/>
              <a:gd name="connsiteY50" fmla="*/ 120220 h 156650"/>
              <a:gd name="connsiteX51" fmla="*/ 1959949 w 1959949"/>
              <a:gd name="connsiteY51" fmla="*/ 0 h 156650"/>
              <a:gd name="connsiteX0" fmla="*/ 0 w 1916232"/>
              <a:gd name="connsiteY0" fmla="*/ 134792 h 153007"/>
              <a:gd name="connsiteX1" fmla="*/ 43716 w 1916232"/>
              <a:gd name="connsiteY1" fmla="*/ 102004 h 153007"/>
              <a:gd name="connsiteX2" fmla="*/ 65574 w 1916232"/>
              <a:gd name="connsiteY2" fmla="*/ 142078 h 153007"/>
              <a:gd name="connsiteX3" fmla="*/ 94718 w 1916232"/>
              <a:gd name="connsiteY3" fmla="*/ 105647 h 153007"/>
              <a:gd name="connsiteX4" fmla="*/ 138435 w 1916232"/>
              <a:gd name="connsiteY4" fmla="*/ 134792 h 153007"/>
              <a:gd name="connsiteX5" fmla="*/ 167579 w 1916232"/>
              <a:gd name="connsiteY5" fmla="*/ 109291 h 153007"/>
              <a:gd name="connsiteX6" fmla="*/ 204009 w 1916232"/>
              <a:gd name="connsiteY6" fmla="*/ 153007 h 153007"/>
              <a:gd name="connsiteX7" fmla="*/ 240439 w 1916232"/>
              <a:gd name="connsiteY7" fmla="*/ 109291 h 153007"/>
              <a:gd name="connsiteX8" fmla="*/ 291442 w 1916232"/>
              <a:gd name="connsiteY8" fmla="*/ 138435 h 153007"/>
              <a:gd name="connsiteX9" fmla="*/ 331515 w 1916232"/>
              <a:gd name="connsiteY9" fmla="*/ 98361 h 153007"/>
              <a:gd name="connsiteX10" fmla="*/ 371588 w 1916232"/>
              <a:gd name="connsiteY10" fmla="*/ 138435 h 153007"/>
              <a:gd name="connsiteX11" fmla="*/ 415305 w 1916232"/>
              <a:gd name="connsiteY11" fmla="*/ 94718 h 153007"/>
              <a:gd name="connsiteX12" fmla="*/ 444449 w 1916232"/>
              <a:gd name="connsiteY12" fmla="*/ 131149 h 153007"/>
              <a:gd name="connsiteX13" fmla="*/ 480879 w 1916232"/>
              <a:gd name="connsiteY13" fmla="*/ 98361 h 153007"/>
              <a:gd name="connsiteX14" fmla="*/ 510023 w 1916232"/>
              <a:gd name="connsiteY14" fmla="*/ 134792 h 153007"/>
              <a:gd name="connsiteX15" fmla="*/ 539168 w 1916232"/>
              <a:gd name="connsiteY15" fmla="*/ 98361 h 153007"/>
              <a:gd name="connsiteX16" fmla="*/ 561026 w 1916232"/>
              <a:gd name="connsiteY16" fmla="*/ 138435 h 153007"/>
              <a:gd name="connsiteX17" fmla="*/ 601099 w 1916232"/>
              <a:gd name="connsiteY17" fmla="*/ 98361 h 153007"/>
              <a:gd name="connsiteX18" fmla="*/ 644815 w 1916232"/>
              <a:gd name="connsiteY18" fmla="*/ 134792 h 153007"/>
              <a:gd name="connsiteX19" fmla="*/ 673960 w 1916232"/>
              <a:gd name="connsiteY19" fmla="*/ 94718 h 153007"/>
              <a:gd name="connsiteX20" fmla="*/ 703104 w 1916232"/>
              <a:gd name="connsiteY20" fmla="*/ 134792 h 153007"/>
              <a:gd name="connsiteX21" fmla="*/ 724962 w 1916232"/>
              <a:gd name="connsiteY21" fmla="*/ 87432 h 153007"/>
              <a:gd name="connsiteX22" fmla="*/ 779608 w 1916232"/>
              <a:gd name="connsiteY22" fmla="*/ 131149 h 153007"/>
              <a:gd name="connsiteX23" fmla="*/ 819681 w 1916232"/>
              <a:gd name="connsiteY23" fmla="*/ 94718 h 153007"/>
              <a:gd name="connsiteX24" fmla="*/ 867040 w 1916232"/>
              <a:gd name="connsiteY24" fmla="*/ 138435 h 153007"/>
              <a:gd name="connsiteX25" fmla="*/ 903470 w 1916232"/>
              <a:gd name="connsiteY25" fmla="*/ 87432 h 153007"/>
              <a:gd name="connsiteX26" fmla="*/ 958116 w 1916232"/>
              <a:gd name="connsiteY26" fmla="*/ 134792 h 153007"/>
              <a:gd name="connsiteX27" fmla="*/ 998189 w 1916232"/>
              <a:gd name="connsiteY27" fmla="*/ 65574 h 153007"/>
              <a:gd name="connsiteX28" fmla="*/ 1038263 w 1916232"/>
              <a:gd name="connsiteY28" fmla="*/ 145721 h 153007"/>
              <a:gd name="connsiteX29" fmla="*/ 1063764 w 1916232"/>
              <a:gd name="connsiteY29" fmla="*/ 72860 h 153007"/>
              <a:gd name="connsiteX30" fmla="*/ 1103837 w 1916232"/>
              <a:gd name="connsiteY30" fmla="*/ 138435 h 153007"/>
              <a:gd name="connsiteX31" fmla="*/ 1129338 w 1916232"/>
              <a:gd name="connsiteY31" fmla="*/ 61931 h 153007"/>
              <a:gd name="connsiteX32" fmla="*/ 1176698 w 1916232"/>
              <a:gd name="connsiteY32" fmla="*/ 127506 h 153007"/>
              <a:gd name="connsiteX33" fmla="*/ 1198556 w 1916232"/>
              <a:gd name="connsiteY33" fmla="*/ 58288 h 153007"/>
              <a:gd name="connsiteX34" fmla="*/ 1231343 w 1916232"/>
              <a:gd name="connsiteY34" fmla="*/ 142078 h 153007"/>
              <a:gd name="connsiteX35" fmla="*/ 1267773 w 1916232"/>
              <a:gd name="connsiteY35" fmla="*/ 54645 h 153007"/>
              <a:gd name="connsiteX36" fmla="*/ 1307847 w 1916232"/>
              <a:gd name="connsiteY36" fmla="*/ 120220 h 153007"/>
              <a:gd name="connsiteX37" fmla="*/ 1355206 w 1916232"/>
              <a:gd name="connsiteY37" fmla="*/ 58288 h 153007"/>
              <a:gd name="connsiteX38" fmla="*/ 1406208 w 1916232"/>
              <a:gd name="connsiteY38" fmla="*/ 134792 h 153007"/>
              <a:gd name="connsiteX39" fmla="*/ 1438996 w 1916232"/>
              <a:gd name="connsiteY39" fmla="*/ 43716 h 153007"/>
              <a:gd name="connsiteX40" fmla="*/ 1504570 w 1916232"/>
              <a:gd name="connsiteY40" fmla="*/ 131149 h 153007"/>
              <a:gd name="connsiteX41" fmla="*/ 1544643 w 1916232"/>
              <a:gd name="connsiteY41" fmla="*/ 32787 h 153007"/>
              <a:gd name="connsiteX42" fmla="*/ 1592003 w 1916232"/>
              <a:gd name="connsiteY42" fmla="*/ 142078 h 153007"/>
              <a:gd name="connsiteX43" fmla="*/ 1635719 w 1916232"/>
              <a:gd name="connsiteY43" fmla="*/ 25501 h 153007"/>
              <a:gd name="connsiteX44" fmla="*/ 1679435 w 1916232"/>
              <a:gd name="connsiteY44" fmla="*/ 131149 h 153007"/>
              <a:gd name="connsiteX45" fmla="*/ 1712223 w 1916232"/>
              <a:gd name="connsiteY45" fmla="*/ 10929 h 153007"/>
              <a:gd name="connsiteX46" fmla="*/ 1748653 w 1916232"/>
              <a:gd name="connsiteY46" fmla="*/ 116577 h 153007"/>
              <a:gd name="connsiteX47" fmla="*/ 1796012 w 1916232"/>
              <a:gd name="connsiteY47" fmla="*/ 10929 h 153007"/>
              <a:gd name="connsiteX48" fmla="*/ 1828800 w 1916232"/>
              <a:gd name="connsiteY48" fmla="*/ 116577 h 153007"/>
              <a:gd name="connsiteX49" fmla="*/ 1868873 w 1916232"/>
              <a:gd name="connsiteY49" fmla="*/ 0 h 153007"/>
              <a:gd name="connsiteX50" fmla="*/ 1916232 w 1916232"/>
              <a:gd name="connsiteY50" fmla="*/ 116577 h 153007"/>
              <a:gd name="connsiteX0" fmla="*/ 0 w 1868873"/>
              <a:gd name="connsiteY0" fmla="*/ 134792 h 153007"/>
              <a:gd name="connsiteX1" fmla="*/ 43716 w 1868873"/>
              <a:gd name="connsiteY1" fmla="*/ 102004 h 153007"/>
              <a:gd name="connsiteX2" fmla="*/ 65574 w 1868873"/>
              <a:gd name="connsiteY2" fmla="*/ 142078 h 153007"/>
              <a:gd name="connsiteX3" fmla="*/ 94718 w 1868873"/>
              <a:gd name="connsiteY3" fmla="*/ 105647 h 153007"/>
              <a:gd name="connsiteX4" fmla="*/ 138435 w 1868873"/>
              <a:gd name="connsiteY4" fmla="*/ 134792 h 153007"/>
              <a:gd name="connsiteX5" fmla="*/ 167579 w 1868873"/>
              <a:gd name="connsiteY5" fmla="*/ 109291 h 153007"/>
              <a:gd name="connsiteX6" fmla="*/ 204009 w 1868873"/>
              <a:gd name="connsiteY6" fmla="*/ 153007 h 153007"/>
              <a:gd name="connsiteX7" fmla="*/ 240439 w 1868873"/>
              <a:gd name="connsiteY7" fmla="*/ 109291 h 153007"/>
              <a:gd name="connsiteX8" fmla="*/ 291442 w 1868873"/>
              <a:gd name="connsiteY8" fmla="*/ 138435 h 153007"/>
              <a:gd name="connsiteX9" fmla="*/ 331515 w 1868873"/>
              <a:gd name="connsiteY9" fmla="*/ 98361 h 153007"/>
              <a:gd name="connsiteX10" fmla="*/ 371588 w 1868873"/>
              <a:gd name="connsiteY10" fmla="*/ 138435 h 153007"/>
              <a:gd name="connsiteX11" fmla="*/ 415305 w 1868873"/>
              <a:gd name="connsiteY11" fmla="*/ 94718 h 153007"/>
              <a:gd name="connsiteX12" fmla="*/ 444449 w 1868873"/>
              <a:gd name="connsiteY12" fmla="*/ 131149 h 153007"/>
              <a:gd name="connsiteX13" fmla="*/ 480879 w 1868873"/>
              <a:gd name="connsiteY13" fmla="*/ 98361 h 153007"/>
              <a:gd name="connsiteX14" fmla="*/ 510023 w 1868873"/>
              <a:gd name="connsiteY14" fmla="*/ 134792 h 153007"/>
              <a:gd name="connsiteX15" fmla="*/ 539168 w 1868873"/>
              <a:gd name="connsiteY15" fmla="*/ 98361 h 153007"/>
              <a:gd name="connsiteX16" fmla="*/ 561026 w 1868873"/>
              <a:gd name="connsiteY16" fmla="*/ 138435 h 153007"/>
              <a:gd name="connsiteX17" fmla="*/ 601099 w 1868873"/>
              <a:gd name="connsiteY17" fmla="*/ 98361 h 153007"/>
              <a:gd name="connsiteX18" fmla="*/ 644815 w 1868873"/>
              <a:gd name="connsiteY18" fmla="*/ 134792 h 153007"/>
              <a:gd name="connsiteX19" fmla="*/ 673960 w 1868873"/>
              <a:gd name="connsiteY19" fmla="*/ 94718 h 153007"/>
              <a:gd name="connsiteX20" fmla="*/ 703104 w 1868873"/>
              <a:gd name="connsiteY20" fmla="*/ 134792 h 153007"/>
              <a:gd name="connsiteX21" fmla="*/ 724962 w 1868873"/>
              <a:gd name="connsiteY21" fmla="*/ 87432 h 153007"/>
              <a:gd name="connsiteX22" fmla="*/ 779608 w 1868873"/>
              <a:gd name="connsiteY22" fmla="*/ 131149 h 153007"/>
              <a:gd name="connsiteX23" fmla="*/ 819681 w 1868873"/>
              <a:gd name="connsiteY23" fmla="*/ 94718 h 153007"/>
              <a:gd name="connsiteX24" fmla="*/ 867040 w 1868873"/>
              <a:gd name="connsiteY24" fmla="*/ 138435 h 153007"/>
              <a:gd name="connsiteX25" fmla="*/ 903470 w 1868873"/>
              <a:gd name="connsiteY25" fmla="*/ 87432 h 153007"/>
              <a:gd name="connsiteX26" fmla="*/ 958116 w 1868873"/>
              <a:gd name="connsiteY26" fmla="*/ 134792 h 153007"/>
              <a:gd name="connsiteX27" fmla="*/ 998189 w 1868873"/>
              <a:gd name="connsiteY27" fmla="*/ 65574 h 153007"/>
              <a:gd name="connsiteX28" fmla="*/ 1038263 w 1868873"/>
              <a:gd name="connsiteY28" fmla="*/ 145721 h 153007"/>
              <a:gd name="connsiteX29" fmla="*/ 1063764 w 1868873"/>
              <a:gd name="connsiteY29" fmla="*/ 72860 h 153007"/>
              <a:gd name="connsiteX30" fmla="*/ 1103837 w 1868873"/>
              <a:gd name="connsiteY30" fmla="*/ 138435 h 153007"/>
              <a:gd name="connsiteX31" fmla="*/ 1129338 w 1868873"/>
              <a:gd name="connsiteY31" fmla="*/ 61931 h 153007"/>
              <a:gd name="connsiteX32" fmla="*/ 1176698 w 1868873"/>
              <a:gd name="connsiteY32" fmla="*/ 127506 h 153007"/>
              <a:gd name="connsiteX33" fmla="*/ 1198556 w 1868873"/>
              <a:gd name="connsiteY33" fmla="*/ 58288 h 153007"/>
              <a:gd name="connsiteX34" fmla="*/ 1231343 w 1868873"/>
              <a:gd name="connsiteY34" fmla="*/ 142078 h 153007"/>
              <a:gd name="connsiteX35" fmla="*/ 1267773 w 1868873"/>
              <a:gd name="connsiteY35" fmla="*/ 54645 h 153007"/>
              <a:gd name="connsiteX36" fmla="*/ 1307847 w 1868873"/>
              <a:gd name="connsiteY36" fmla="*/ 120220 h 153007"/>
              <a:gd name="connsiteX37" fmla="*/ 1355206 w 1868873"/>
              <a:gd name="connsiteY37" fmla="*/ 58288 h 153007"/>
              <a:gd name="connsiteX38" fmla="*/ 1406208 w 1868873"/>
              <a:gd name="connsiteY38" fmla="*/ 134792 h 153007"/>
              <a:gd name="connsiteX39" fmla="*/ 1438996 w 1868873"/>
              <a:gd name="connsiteY39" fmla="*/ 43716 h 153007"/>
              <a:gd name="connsiteX40" fmla="*/ 1504570 w 1868873"/>
              <a:gd name="connsiteY40" fmla="*/ 131149 h 153007"/>
              <a:gd name="connsiteX41" fmla="*/ 1544643 w 1868873"/>
              <a:gd name="connsiteY41" fmla="*/ 32787 h 153007"/>
              <a:gd name="connsiteX42" fmla="*/ 1592003 w 1868873"/>
              <a:gd name="connsiteY42" fmla="*/ 142078 h 153007"/>
              <a:gd name="connsiteX43" fmla="*/ 1635719 w 1868873"/>
              <a:gd name="connsiteY43" fmla="*/ 25501 h 153007"/>
              <a:gd name="connsiteX44" fmla="*/ 1679435 w 1868873"/>
              <a:gd name="connsiteY44" fmla="*/ 131149 h 153007"/>
              <a:gd name="connsiteX45" fmla="*/ 1712223 w 1868873"/>
              <a:gd name="connsiteY45" fmla="*/ 10929 h 153007"/>
              <a:gd name="connsiteX46" fmla="*/ 1748653 w 1868873"/>
              <a:gd name="connsiteY46" fmla="*/ 116577 h 153007"/>
              <a:gd name="connsiteX47" fmla="*/ 1796012 w 1868873"/>
              <a:gd name="connsiteY47" fmla="*/ 10929 h 153007"/>
              <a:gd name="connsiteX48" fmla="*/ 1828800 w 1868873"/>
              <a:gd name="connsiteY48" fmla="*/ 116577 h 153007"/>
              <a:gd name="connsiteX49" fmla="*/ 1868873 w 1868873"/>
              <a:gd name="connsiteY49" fmla="*/ 0 h 153007"/>
              <a:gd name="connsiteX0" fmla="*/ 0 w 1828800"/>
              <a:gd name="connsiteY0" fmla="*/ 123904 h 142119"/>
              <a:gd name="connsiteX1" fmla="*/ 43716 w 1828800"/>
              <a:gd name="connsiteY1" fmla="*/ 91116 h 142119"/>
              <a:gd name="connsiteX2" fmla="*/ 65574 w 1828800"/>
              <a:gd name="connsiteY2" fmla="*/ 131190 h 142119"/>
              <a:gd name="connsiteX3" fmla="*/ 94718 w 1828800"/>
              <a:gd name="connsiteY3" fmla="*/ 94759 h 142119"/>
              <a:gd name="connsiteX4" fmla="*/ 138435 w 1828800"/>
              <a:gd name="connsiteY4" fmla="*/ 123904 h 142119"/>
              <a:gd name="connsiteX5" fmla="*/ 167579 w 1828800"/>
              <a:gd name="connsiteY5" fmla="*/ 98403 h 142119"/>
              <a:gd name="connsiteX6" fmla="*/ 204009 w 1828800"/>
              <a:gd name="connsiteY6" fmla="*/ 142119 h 142119"/>
              <a:gd name="connsiteX7" fmla="*/ 240439 w 1828800"/>
              <a:gd name="connsiteY7" fmla="*/ 98403 h 142119"/>
              <a:gd name="connsiteX8" fmla="*/ 291442 w 1828800"/>
              <a:gd name="connsiteY8" fmla="*/ 127547 h 142119"/>
              <a:gd name="connsiteX9" fmla="*/ 331515 w 1828800"/>
              <a:gd name="connsiteY9" fmla="*/ 87473 h 142119"/>
              <a:gd name="connsiteX10" fmla="*/ 371588 w 1828800"/>
              <a:gd name="connsiteY10" fmla="*/ 127547 h 142119"/>
              <a:gd name="connsiteX11" fmla="*/ 415305 w 1828800"/>
              <a:gd name="connsiteY11" fmla="*/ 83830 h 142119"/>
              <a:gd name="connsiteX12" fmla="*/ 444449 w 1828800"/>
              <a:gd name="connsiteY12" fmla="*/ 120261 h 142119"/>
              <a:gd name="connsiteX13" fmla="*/ 480879 w 1828800"/>
              <a:gd name="connsiteY13" fmla="*/ 87473 h 142119"/>
              <a:gd name="connsiteX14" fmla="*/ 510023 w 1828800"/>
              <a:gd name="connsiteY14" fmla="*/ 123904 h 142119"/>
              <a:gd name="connsiteX15" fmla="*/ 539168 w 1828800"/>
              <a:gd name="connsiteY15" fmla="*/ 87473 h 142119"/>
              <a:gd name="connsiteX16" fmla="*/ 561026 w 1828800"/>
              <a:gd name="connsiteY16" fmla="*/ 127547 h 142119"/>
              <a:gd name="connsiteX17" fmla="*/ 601099 w 1828800"/>
              <a:gd name="connsiteY17" fmla="*/ 87473 h 142119"/>
              <a:gd name="connsiteX18" fmla="*/ 644815 w 1828800"/>
              <a:gd name="connsiteY18" fmla="*/ 123904 h 142119"/>
              <a:gd name="connsiteX19" fmla="*/ 673960 w 1828800"/>
              <a:gd name="connsiteY19" fmla="*/ 83830 h 142119"/>
              <a:gd name="connsiteX20" fmla="*/ 703104 w 1828800"/>
              <a:gd name="connsiteY20" fmla="*/ 123904 h 142119"/>
              <a:gd name="connsiteX21" fmla="*/ 724962 w 1828800"/>
              <a:gd name="connsiteY21" fmla="*/ 76544 h 142119"/>
              <a:gd name="connsiteX22" fmla="*/ 779608 w 1828800"/>
              <a:gd name="connsiteY22" fmla="*/ 120261 h 142119"/>
              <a:gd name="connsiteX23" fmla="*/ 819681 w 1828800"/>
              <a:gd name="connsiteY23" fmla="*/ 83830 h 142119"/>
              <a:gd name="connsiteX24" fmla="*/ 867040 w 1828800"/>
              <a:gd name="connsiteY24" fmla="*/ 127547 h 142119"/>
              <a:gd name="connsiteX25" fmla="*/ 903470 w 1828800"/>
              <a:gd name="connsiteY25" fmla="*/ 76544 h 142119"/>
              <a:gd name="connsiteX26" fmla="*/ 958116 w 1828800"/>
              <a:gd name="connsiteY26" fmla="*/ 123904 h 142119"/>
              <a:gd name="connsiteX27" fmla="*/ 998189 w 1828800"/>
              <a:gd name="connsiteY27" fmla="*/ 54686 h 142119"/>
              <a:gd name="connsiteX28" fmla="*/ 1038263 w 1828800"/>
              <a:gd name="connsiteY28" fmla="*/ 134833 h 142119"/>
              <a:gd name="connsiteX29" fmla="*/ 1063764 w 1828800"/>
              <a:gd name="connsiteY29" fmla="*/ 61972 h 142119"/>
              <a:gd name="connsiteX30" fmla="*/ 1103837 w 1828800"/>
              <a:gd name="connsiteY30" fmla="*/ 127547 h 142119"/>
              <a:gd name="connsiteX31" fmla="*/ 1129338 w 1828800"/>
              <a:gd name="connsiteY31" fmla="*/ 51043 h 142119"/>
              <a:gd name="connsiteX32" fmla="*/ 1176698 w 1828800"/>
              <a:gd name="connsiteY32" fmla="*/ 116618 h 142119"/>
              <a:gd name="connsiteX33" fmla="*/ 1198556 w 1828800"/>
              <a:gd name="connsiteY33" fmla="*/ 47400 h 142119"/>
              <a:gd name="connsiteX34" fmla="*/ 1231343 w 1828800"/>
              <a:gd name="connsiteY34" fmla="*/ 131190 h 142119"/>
              <a:gd name="connsiteX35" fmla="*/ 1267773 w 1828800"/>
              <a:gd name="connsiteY35" fmla="*/ 43757 h 142119"/>
              <a:gd name="connsiteX36" fmla="*/ 1307847 w 1828800"/>
              <a:gd name="connsiteY36" fmla="*/ 109332 h 142119"/>
              <a:gd name="connsiteX37" fmla="*/ 1355206 w 1828800"/>
              <a:gd name="connsiteY37" fmla="*/ 47400 h 142119"/>
              <a:gd name="connsiteX38" fmla="*/ 1406208 w 1828800"/>
              <a:gd name="connsiteY38" fmla="*/ 123904 h 142119"/>
              <a:gd name="connsiteX39" fmla="*/ 1438996 w 1828800"/>
              <a:gd name="connsiteY39" fmla="*/ 32828 h 142119"/>
              <a:gd name="connsiteX40" fmla="*/ 1504570 w 1828800"/>
              <a:gd name="connsiteY40" fmla="*/ 120261 h 142119"/>
              <a:gd name="connsiteX41" fmla="*/ 1544643 w 1828800"/>
              <a:gd name="connsiteY41" fmla="*/ 21899 h 142119"/>
              <a:gd name="connsiteX42" fmla="*/ 1592003 w 1828800"/>
              <a:gd name="connsiteY42" fmla="*/ 131190 h 142119"/>
              <a:gd name="connsiteX43" fmla="*/ 1635719 w 1828800"/>
              <a:gd name="connsiteY43" fmla="*/ 14613 h 142119"/>
              <a:gd name="connsiteX44" fmla="*/ 1679435 w 1828800"/>
              <a:gd name="connsiteY44" fmla="*/ 120261 h 142119"/>
              <a:gd name="connsiteX45" fmla="*/ 1712223 w 1828800"/>
              <a:gd name="connsiteY45" fmla="*/ 41 h 142119"/>
              <a:gd name="connsiteX46" fmla="*/ 1748653 w 1828800"/>
              <a:gd name="connsiteY46" fmla="*/ 105689 h 142119"/>
              <a:gd name="connsiteX47" fmla="*/ 1796012 w 1828800"/>
              <a:gd name="connsiteY47" fmla="*/ 41 h 142119"/>
              <a:gd name="connsiteX48" fmla="*/ 1828800 w 1828800"/>
              <a:gd name="connsiteY48" fmla="*/ 105689 h 142119"/>
              <a:gd name="connsiteX0" fmla="*/ 0 w 1796012"/>
              <a:gd name="connsiteY0" fmla="*/ 123904 h 142119"/>
              <a:gd name="connsiteX1" fmla="*/ 43716 w 1796012"/>
              <a:gd name="connsiteY1" fmla="*/ 91116 h 142119"/>
              <a:gd name="connsiteX2" fmla="*/ 65574 w 1796012"/>
              <a:gd name="connsiteY2" fmla="*/ 131190 h 142119"/>
              <a:gd name="connsiteX3" fmla="*/ 94718 w 1796012"/>
              <a:gd name="connsiteY3" fmla="*/ 94759 h 142119"/>
              <a:gd name="connsiteX4" fmla="*/ 138435 w 1796012"/>
              <a:gd name="connsiteY4" fmla="*/ 123904 h 142119"/>
              <a:gd name="connsiteX5" fmla="*/ 167579 w 1796012"/>
              <a:gd name="connsiteY5" fmla="*/ 98403 h 142119"/>
              <a:gd name="connsiteX6" fmla="*/ 204009 w 1796012"/>
              <a:gd name="connsiteY6" fmla="*/ 142119 h 142119"/>
              <a:gd name="connsiteX7" fmla="*/ 240439 w 1796012"/>
              <a:gd name="connsiteY7" fmla="*/ 98403 h 142119"/>
              <a:gd name="connsiteX8" fmla="*/ 291442 w 1796012"/>
              <a:gd name="connsiteY8" fmla="*/ 127547 h 142119"/>
              <a:gd name="connsiteX9" fmla="*/ 331515 w 1796012"/>
              <a:gd name="connsiteY9" fmla="*/ 87473 h 142119"/>
              <a:gd name="connsiteX10" fmla="*/ 371588 w 1796012"/>
              <a:gd name="connsiteY10" fmla="*/ 127547 h 142119"/>
              <a:gd name="connsiteX11" fmla="*/ 415305 w 1796012"/>
              <a:gd name="connsiteY11" fmla="*/ 83830 h 142119"/>
              <a:gd name="connsiteX12" fmla="*/ 444449 w 1796012"/>
              <a:gd name="connsiteY12" fmla="*/ 120261 h 142119"/>
              <a:gd name="connsiteX13" fmla="*/ 480879 w 1796012"/>
              <a:gd name="connsiteY13" fmla="*/ 87473 h 142119"/>
              <a:gd name="connsiteX14" fmla="*/ 510023 w 1796012"/>
              <a:gd name="connsiteY14" fmla="*/ 123904 h 142119"/>
              <a:gd name="connsiteX15" fmla="*/ 539168 w 1796012"/>
              <a:gd name="connsiteY15" fmla="*/ 87473 h 142119"/>
              <a:gd name="connsiteX16" fmla="*/ 561026 w 1796012"/>
              <a:gd name="connsiteY16" fmla="*/ 127547 h 142119"/>
              <a:gd name="connsiteX17" fmla="*/ 601099 w 1796012"/>
              <a:gd name="connsiteY17" fmla="*/ 87473 h 142119"/>
              <a:gd name="connsiteX18" fmla="*/ 644815 w 1796012"/>
              <a:gd name="connsiteY18" fmla="*/ 123904 h 142119"/>
              <a:gd name="connsiteX19" fmla="*/ 673960 w 1796012"/>
              <a:gd name="connsiteY19" fmla="*/ 83830 h 142119"/>
              <a:gd name="connsiteX20" fmla="*/ 703104 w 1796012"/>
              <a:gd name="connsiteY20" fmla="*/ 123904 h 142119"/>
              <a:gd name="connsiteX21" fmla="*/ 724962 w 1796012"/>
              <a:gd name="connsiteY21" fmla="*/ 76544 h 142119"/>
              <a:gd name="connsiteX22" fmla="*/ 779608 w 1796012"/>
              <a:gd name="connsiteY22" fmla="*/ 120261 h 142119"/>
              <a:gd name="connsiteX23" fmla="*/ 819681 w 1796012"/>
              <a:gd name="connsiteY23" fmla="*/ 83830 h 142119"/>
              <a:gd name="connsiteX24" fmla="*/ 867040 w 1796012"/>
              <a:gd name="connsiteY24" fmla="*/ 127547 h 142119"/>
              <a:gd name="connsiteX25" fmla="*/ 903470 w 1796012"/>
              <a:gd name="connsiteY25" fmla="*/ 76544 h 142119"/>
              <a:gd name="connsiteX26" fmla="*/ 958116 w 1796012"/>
              <a:gd name="connsiteY26" fmla="*/ 123904 h 142119"/>
              <a:gd name="connsiteX27" fmla="*/ 998189 w 1796012"/>
              <a:gd name="connsiteY27" fmla="*/ 54686 h 142119"/>
              <a:gd name="connsiteX28" fmla="*/ 1038263 w 1796012"/>
              <a:gd name="connsiteY28" fmla="*/ 134833 h 142119"/>
              <a:gd name="connsiteX29" fmla="*/ 1063764 w 1796012"/>
              <a:gd name="connsiteY29" fmla="*/ 61972 h 142119"/>
              <a:gd name="connsiteX30" fmla="*/ 1103837 w 1796012"/>
              <a:gd name="connsiteY30" fmla="*/ 127547 h 142119"/>
              <a:gd name="connsiteX31" fmla="*/ 1129338 w 1796012"/>
              <a:gd name="connsiteY31" fmla="*/ 51043 h 142119"/>
              <a:gd name="connsiteX32" fmla="*/ 1176698 w 1796012"/>
              <a:gd name="connsiteY32" fmla="*/ 116618 h 142119"/>
              <a:gd name="connsiteX33" fmla="*/ 1198556 w 1796012"/>
              <a:gd name="connsiteY33" fmla="*/ 47400 h 142119"/>
              <a:gd name="connsiteX34" fmla="*/ 1231343 w 1796012"/>
              <a:gd name="connsiteY34" fmla="*/ 131190 h 142119"/>
              <a:gd name="connsiteX35" fmla="*/ 1267773 w 1796012"/>
              <a:gd name="connsiteY35" fmla="*/ 43757 h 142119"/>
              <a:gd name="connsiteX36" fmla="*/ 1307847 w 1796012"/>
              <a:gd name="connsiteY36" fmla="*/ 109332 h 142119"/>
              <a:gd name="connsiteX37" fmla="*/ 1355206 w 1796012"/>
              <a:gd name="connsiteY37" fmla="*/ 47400 h 142119"/>
              <a:gd name="connsiteX38" fmla="*/ 1406208 w 1796012"/>
              <a:gd name="connsiteY38" fmla="*/ 123904 h 142119"/>
              <a:gd name="connsiteX39" fmla="*/ 1438996 w 1796012"/>
              <a:gd name="connsiteY39" fmla="*/ 32828 h 142119"/>
              <a:gd name="connsiteX40" fmla="*/ 1504570 w 1796012"/>
              <a:gd name="connsiteY40" fmla="*/ 120261 h 142119"/>
              <a:gd name="connsiteX41" fmla="*/ 1544643 w 1796012"/>
              <a:gd name="connsiteY41" fmla="*/ 21899 h 142119"/>
              <a:gd name="connsiteX42" fmla="*/ 1592003 w 1796012"/>
              <a:gd name="connsiteY42" fmla="*/ 131190 h 142119"/>
              <a:gd name="connsiteX43" fmla="*/ 1635719 w 1796012"/>
              <a:gd name="connsiteY43" fmla="*/ 14613 h 142119"/>
              <a:gd name="connsiteX44" fmla="*/ 1679435 w 1796012"/>
              <a:gd name="connsiteY44" fmla="*/ 120261 h 142119"/>
              <a:gd name="connsiteX45" fmla="*/ 1712223 w 1796012"/>
              <a:gd name="connsiteY45" fmla="*/ 41 h 142119"/>
              <a:gd name="connsiteX46" fmla="*/ 1748653 w 1796012"/>
              <a:gd name="connsiteY46" fmla="*/ 105689 h 142119"/>
              <a:gd name="connsiteX47" fmla="*/ 1796012 w 1796012"/>
              <a:gd name="connsiteY47" fmla="*/ 41 h 142119"/>
              <a:gd name="connsiteX0" fmla="*/ 0 w 1748653"/>
              <a:gd name="connsiteY0" fmla="*/ 123904 h 142119"/>
              <a:gd name="connsiteX1" fmla="*/ 43716 w 1748653"/>
              <a:gd name="connsiteY1" fmla="*/ 91116 h 142119"/>
              <a:gd name="connsiteX2" fmla="*/ 65574 w 1748653"/>
              <a:gd name="connsiteY2" fmla="*/ 131190 h 142119"/>
              <a:gd name="connsiteX3" fmla="*/ 94718 w 1748653"/>
              <a:gd name="connsiteY3" fmla="*/ 94759 h 142119"/>
              <a:gd name="connsiteX4" fmla="*/ 138435 w 1748653"/>
              <a:gd name="connsiteY4" fmla="*/ 123904 h 142119"/>
              <a:gd name="connsiteX5" fmla="*/ 167579 w 1748653"/>
              <a:gd name="connsiteY5" fmla="*/ 98403 h 142119"/>
              <a:gd name="connsiteX6" fmla="*/ 204009 w 1748653"/>
              <a:gd name="connsiteY6" fmla="*/ 142119 h 142119"/>
              <a:gd name="connsiteX7" fmla="*/ 240439 w 1748653"/>
              <a:gd name="connsiteY7" fmla="*/ 98403 h 142119"/>
              <a:gd name="connsiteX8" fmla="*/ 291442 w 1748653"/>
              <a:gd name="connsiteY8" fmla="*/ 127547 h 142119"/>
              <a:gd name="connsiteX9" fmla="*/ 331515 w 1748653"/>
              <a:gd name="connsiteY9" fmla="*/ 87473 h 142119"/>
              <a:gd name="connsiteX10" fmla="*/ 371588 w 1748653"/>
              <a:gd name="connsiteY10" fmla="*/ 127547 h 142119"/>
              <a:gd name="connsiteX11" fmla="*/ 415305 w 1748653"/>
              <a:gd name="connsiteY11" fmla="*/ 83830 h 142119"/>
              <a:gd name="connsiteX12" fmla="*/ 444449 w 1748653"/>
              <a:gd name="connsiteY12" fmla="*/ 120261 h 142119"/>
              <a:gd name="connsiteX13" fmla="*/ 480879 w 1748653"/>
              <a:gd name="connsiteY13" fmla="*/ 87473 h 142119"/>
              <a:gd name="connsiteX14" fmla="*/ 510023 w 1748653"/>
              <a:gd name="connsiteY14" fmla="*/ 123904 h 142119"/>
              <a:gd name="connsiteX15" fmla="*/ 539168 w 1748653"/>
              <a:gd name="connsiteY15" fmla="*/ 87473 h 142119"/>
              <a:gd name="connsiteX16" fmla="*/ 561026 w 1748653"/>
              <a:gd name="connsiteY16" fmla="*/ 127547 h 142119"/>
              <a:gd name="connsiteX17" fmla="*/ 601099 w 1748653"/>
              <a:gd name="connsiteY17" fmla="*/ 87473 h 142119"/>
              <a:gd name="connsiteX18" fmla="*/ 644815 w 1748653"/>
              <a:gd name="connsiteY18" fmla="*/ 123904 h 142119"/>
              <a:gd name="connsiteX19" fmla="*/ 673960 w 1748653"/>
              <a:gd name="connsiteY19" fmla="*/ 83830 h 142119"/>
              <a:gd name="connsiteX20" fmla="*/ 703104 w 1748653"/>
              <a:gd name="connsiteY20" fmla="*/ 123904 h 142119"/>
              <a:gd name="connsiteX21" fmla="*/ 724962 w 1748653"/>
              <a:gd name="connsiteY21" fmla="*/ 76544 h 142119"/>
              <a:gd name="connsiteX22" fmla="*/ 779608 w 1748653"/>
              <a:gd name="connsiteY22" fmla="*/ 120261 h 142119"/>
              <a:gd name="connsiteX23" fmla="*/ 819681 w 1748653"/>
              <a:gd name="connsiteY23" fmla="*/ 83830 h 142119"/>
              <a:gd name="connsiteX24" fmla="*/ 867040 w 1748653"/>
              <a:gd name="connsiteY24" fmla="*/ 127547 h 142119"/>
              <a:gd name="connsiteX25" fmla="*/ 903470 w 1748653"/>
              <a:gd name="connsiteY25" fmla="*/ 76544 h 142119"/>
              <a:gd name="connsiteX26" fmla="*/ 958116 w 1748653"/>
              <a:gd name="connsiteY26" fmla="*/ 123904 h 142119"/>
              <a:gd name="connsiteX27" fmla="*/ 998189 w 1748653"/>
              <a:gd name="connsiteY27" fmla="*/ 54686 h 142119"/>
              <a:gd name="connsiteX28" fmla="*/ 1038263 w 1748653"/>
              <a:gd name="connsiteY28" fmla="*/ 134833 h 142119"/>
              <a:gd name="connsiteX29" fmla="*/ 1063764 w 1748653"/>
              <a:gd name="connsiteY29" fmla="*/ 61972 h 142119"/>
              <a:gd name="connsiteX30" fmla="*/ 1103837 w 1748653"/>
              <a:gd name="connsiteY30" fmla="*/ 127547 h 142119"/>
              <a:gd name="connsiteX31" fmla="*/ 1129338 w 1748653"/>
              <a:gd name="connsiteY31" fmla="*/ 51043 h 142119"/>
              <a:gd name="connsiteX32" fmla="*/ 1176698 w 1748653"/>
              <a:gd name="connsiteY32" fmla="*/ 116618 h 142119"/>
              <a:gd name="connsiteX33" fmla="*/ 1198556 w 1748653"/>
              <a:gd name="connsiteY33" fmla="*/ 47400 h 142119"/>
              <a:gd name="connsiteX34" fmla="*/ 1231343 w 1748653"/>
              <a:gd name="connsiteY34" fmla="*/ 131190 h 142119"/>
              <a:gd name="connsiteX35" fmla="*/ 1267773 w 1748653"/>
              <a:gd name="connsiteY35" fmla="*/ 43757 h 142119"/>
              <a:gd name="connsiteX36" fmla="*/ 1307847 w 1748653"/>
              <a:gd name="connsiteY36" fmla="*/ 109332 h 142119"/>
              <a:gd name="connsiteX37" fmla="*/ 1355206 w 1748653"/>
              <a:gd name="connsiteY37" fmla="*/ 47400 h 142119"/>
              <a:gd name="connsiteX38" fmla="*/ 1406208 w 1748653"/>
              <a:gd name="connsiteY38" fmla="*/ 123904 h 142119"/>
              <a:gd name="connsiteX39" fmla="*/ 1438996 w 1748653"/>
              <a:gd name="connsiteY39" fmla="*/ 32828 h 142119"/>
              <a:gd name="connsiteX40" fmla="*/ 1504570 w 1748653"/>
              <a:gd name="connsiteY40" fmla="*/ 120261 h 142119"/>
              <a:gd name="connsiteX41" fmla="*/ 1544643 w 1748653"/>
              <a:gd name="connsiteY41" fmla="*/ 21899 h 142119"/>
              <a:gd name="connsiteX42" fmla="*/ 1592003 w 1748653"/>
              <a:gd name="connsiteY42" fmla="*/ 131190 h 142119"/>
              <a:gd name="connsiteX43" fmla="*/ 1635719 w 1748653"/>
              <a:gd name="connsiteY43" fmla="*/ 14613 h 142119"/>
              <a:gd name="connsiteX44" fmla="*/ 1679435 w 1748653"/>
              <a:gd name="connsiteY44" fmla="*/ 120261 h 142119"/>
              <a:gd name="connsiteX45" fmla="*/ 1712223 w 1748653"/>
              <a:gd name="connsiteY45" fmla="*/ 41 h 142119"/>
              <a:gd name="connsiteX46" fmla="*/ 1748653 w 1748653"/>
              <a:gd name="connsiteY46" fmla="*/ 105689 h 142119"/>
              <a:gd name="connsiteX0" fmla="*/ 0 w 1712223"/>
              <a:gd name="connsiteY0" fmla="*/ 123863 h 142078"/>
              <a:gd name="connsiteX1" fmla="*/ 43716 w 1712223"/>
              <a:gd name="connsiteY1" fmla="*/ 91075 h 142078"/>
              <a:gd name="connsiteX2" fmla="*/ 65574 w 1712223"/>
              <a:gd name="connsiteY2" fmla="*/ 131149 h 142078"/>
              <a:gd name="connsiteX3" fmla="*/ 94718 w 1712223"/>
              <a:gd name="connsiteY3" fmla="*/ 94718 h 142078"/>
              <a:gd name="connsiteX4" fmla="*/ 138435 w 1712223"/>
              <a:gd name="connsiteY4" fmla="*/ 123863 h 142078"/>
              <a:gd name="connsiteX5" fmla="*/ 167579 w 1712223"/>
              <a:gd name="connsiteY5" fmla="*/ 98362 h 142078"/>
              <a:gd name="connsiteX6" fmla="*/ 204009 w 1712223"/>
              <a:gd name="connsiteY6" fmla="*/ 142078 h 142078"/>
              <a:gd name="connsiteX7" fmla="*/ 240439 w 1712223"/>
              <a:gd name="connsiteY7" fmla="*/ 98362 h 142078"/>
              <a:gd name="connsiteX8" fmla="*/ 291442 w 1712223"/>
              <a:gd name="connsiteY8" fmla="*/ 127506 h 142078"/>
              <a:gd name="connsiteX9" fmla="*/ 331515 w 1712223"/>
              <a:gd name="connsiteY9" fmla="*/ 87432 h 142078"/>
              <a:gd name="connsiteX10" fmla="*/ 371588 w 1712223"/>
              <a:gd name="connsiteY10" fmla="*/ 127506 h 142078"/>
              <a:gd name="connsiteX11" fmla="*/ 415305 w 1712223"/>
              <a:gd name="connsiteY11" fmla="*/ 83789 h 142078"/>
              <a:gd name="connsiteX12" fmla="*/ 444449 w 1712223"/>
              <a:gd name="connsiteY12" fmla="*/ 120220 h 142078"/>
              <a:gd name="connsiteX13" fmla="*/ 480879 w 1712223"/>
              <a:gd name="connsiteY13" fmla="*/ 87432 h 142078"/>
              <a:gd name="connsiteX14" fmla="*/ 510023 w 1712223"/>
              <a:gd name="connsiteY14" fmla="*/ 123863 h 142078"/>
              <a:gd name="connsiteX15" fmla="*/ 539168 w 1712223"/>
              <a:gd name="connsiteY15" fmla="*/ 87432 h 142078"/>
              <a:gd name="connsiteX16" fmla="*/ 561026 w 1712223"/>
              <a:gd name="connsiteY16" fmla="*/ 127506 h 142078"/>
              <a:gd name="connsiteX17" fmla="*/ 601099 w 1712223"/>
              <a:gd name="connsiteY17" fmla="*/ 87432 h 142078"/>
              <a:gd name="connsiteX18" fmla="*/ 644815 w 1712223"/>
              <a:gd name="connsiteY18" fmla="*/ 123863 h 142078"/>
              <a:gd name="connsiteX19" fmla="*/ 673960 w 1712223"/>
              <a:gd name="connsiteY19" fmla="*/ 83789 h 142078"/>
              <a:gd name="connsiteX20" fmla="*/ 703104 w 1712223"/>
              <a:gd name="connsiteY20" fmla="*/ 123863 h 142078"/>
              <a:gd name="connsiteX21" fmla="*/ 724962 w 1712223"/>
              <a:gd name="connsiteY21" fmla="*/ 76503 h 142078"/>
              <a:gd name="connsiteX22" fmla="*/ 779608 w 1712223"/>
              <a:gd name="connsiteY22" fmla="*/ 120220 h 142078"/>
              <a:gd name="connsiteX23" fmla="*/ 819681 w 1712223"/>
              <a:gd name="connsiteY23" fmla="*/ 83789 h 142078"/>
              <a:gd name="connsiteX24" fmla="*/ 867040 w 1712223"/>
              <a:gd name="connsiteY24" fmla="*/ 127506 h 142078"/>
              <a:gd name="connsiteX25" fmla="*/ 903470 w 1712223"/>
              <a:gd name="connsiteY25" fmla="*/ 76503 h 142078"/>
              <a:gd name="connsiteX26" fmla="*/ 958116 w 1712223"/>
              <a:gd name="connsiteY26" fmla="*/ 123863 h 142078"/>
              <a:gd name="connsiteX27" fmla="*/ 998189 w 1712223"/>
              <a:gd name="connsiteY27" fmla="*/ 54645 h 142078"/>
              <a:gd name="connsiteX28" fmla="*/ 1038263 w 1712223"/>
              <a:gd name="connsiteY28" fmla="*/ 134792 h 142078"/>
              <a:gd name="connsiteX29" fmla="*/ 1063764 w 1712223"/>
              <a:gd name="connsiteY29" fmla="*/ 61931 h 142078"/>
              <a:gd name="connsiteX30" fmla="*/ 1103837 w 1712223"/>
              <a:gd name="connsiteY30" fmla="*/ 127506 h 142078"/>
              <a:gd name="connsiteX31" fmla="*/ 1129338 w 1712223"/>
              <a:gd name="connsiteY31" fmla="*/ 51002 h 142078"/>
              <a:gd name="connsiteX32" fmla="*/ 1176698 w 1712223"/>
              <a:gd name="connsiteY32" fmla="*/ 116577 h 142078"/>
              <a:gd name="connsiteX33" fmla="*/ 1198556 w 1712223"/>
              <a:gd name="connsiteY33" fmla="*/ 47359 h 142078"/>
              <a:gd name="connsiteX34" fmla="*/ 1231343 w 1712223"/>
              <a:gd name="connsiteY34" fmla="*/ 131149 h 142078"/>
              <a:gd name="connsiteX35" fmla="*/ 1267773 w 1712223"/>
              <a:gd name="connsiteY35" fmla="*/ 43716 h 142078"/>
              <a:gd name="connsiteX36" fmla="*/ 1307847 w 1712223"/>
              <a:gd name="connsiteY36" fmla="*/ 109291 h 142078"/>
              <a:gd name="connsiteX37" fmla="*/ 1355206 w 1712223"/>
              <a:gd name="connsiteY37" fmla="*/ 47359 h 142078"/>
              <a:gd name="connsiteX38" fmla="*/ 1406208 w 1712223"/>
              <a:gd name="connsiteY38" fmla="*/ 123863 h 142078"/>
              <a:gd name="connsiteX39" fmla="*/ 1438996 w 1712223"/>
              <a:gd name="connsiteY39" fmla="*/ 32787 h 142078"/>
              <a:gd name="connsiteX40" fmla="*/ 1504570 w 1712223"/>
              <a:gd name="connsiteY40" fmla="*/ 120220 h 142078"/>
              <a:gd name="connsiteX41" fmla="*/ 1544643 w 1712223"/>
              <a:gd name="connsiteY41" fmla="*/ 21858 h 142078"/>
              <a:gd name="connsiteX42" fmla="*/ 1592003 w 1712223"/>
              <a:gd name="connsiteY42" fmla="*/ 131149 h 142078"/>
              <a:gd name="connsiteX43" fmla="*/ 1635719 w 1712223"/>
              <a:gd name="connsiteY43" fmla="*/ 14572 h 142078"/>
              <a:gd name="connsiteX44" fmla="*/ 1679435 w 1712223"/>
              <a:gd name="connsiteY44" fmla="*/ 120220 h 142078"/>
              <a:gd name="connsiteX45" fmla="*/ 1712223 w 1712223"/>
              <a:gd name="connsiteY45" fmla="*/ 0 h 142078"/>
              <a:gd name="connsiteX0" fmla="*/ 0 w 1679435"/>
              <a:gd name="connsiteY0" fmla="*/ 109314 h 127529"/>
              <a:gd name="connsiteX1" fmla="*/ 43716 w 1679435"/>
              <a:gd name="connsiteY1" fmla="*/ 76526 h 127529"/>
              <a:gd name="connsiteX2" fmla="*/ 65574 w 1679435"/>
              <a:gd name="connsiteY2" fmla="*/ 116600 h 127529"/>
              <a:gd name="connsiteX3" fmla="*/ 94718 w 1679435"/>
              <a:gd name="connsiteY3" fmla="*/ 80169 h 127529"/>
              <a:gd name="connsiteX4" fmla="*/ 138435 w 1679435"/>
              <a:gd name="connsiteY4" fmla="*/ 109314 h 127529"/>
              <a:gd name="connsiteX5" fmla="*/ 167579 w 1679435"/>
              <a:gd name="connsiteY5" fmla="*/ 83813 h 127529"/>
              <a:gd name="connsiteX6" fmla="*/ 204009 w 1679435"/>
              <a:gd name="connsiteY6" fmla="*/ 127529 h 127529"/>
              <a:gd name="connsiteX7" fmla="*/ 240439 w 1679435"/>
              <a:gd name="connsiteY7" fmla="*/ 83813 h 127529"/>
              <a:gd name="connsiteX8" fmla="*/ 291442 w 1679435"/>
              <a:gd name="connsiteY8" fmla="*/ 112957 h 127529"/>
              <a:gd name="connsiteX9" fmla="*/ 331515 w 1679435"/>
              <a:gd name="connsiteY9" fmla="*/ 72883 h 127529"/>
              <a:gd name="connsiteX10" fmla="*/ 371588 w 1679435"/>
              <a:gd name="connsiteY10" fmla="*/ 112957 h 127529"/>
              <a:gd name="connsiteX11" fmla="*/ 415305 w 1679435"/>
              <a:gd name="connsiteY11" fmla="*/ 69240 h 127529"/>
              <a:gd name="connsiteX12" fmla="*/ 444449 w 1679435"/>
              <a:gd name="connsiteY12" fmla="*/ 105671 h 127529"/>
              <a:gd name="connsiteX13" fmla="*/ 480879 w 1679435"/>
              <a:gd name="connsiteY13" fmla="*/ 72883 h 127529"/>
              <a:gd name="connsiteX14" fmla="*/ 510023 w 1679435"/>
              <a:gd name="connsiteY14" fmla="*/ 109314 h 127529"/>
              <a:gd name="connsiteX15" fmla="*/ 539168 w 1679435"/>
              <a:gd name="connsiteY15" fmla="*/ 72883 h 127529"/>
              <a:gd name="connsiteX16" fmla="*/ 561026 w 1679435"/>
              <a:gd name="connsiteY16" fmla="*/ 112957 h 127529"/>
              <a:gd name="connsiteX17" fmla="*/ 601099 w 1679435"/>
              <a:gd name="connsiteY17" fmla="*/ 72883 h 127529"/>
              <a:gd name="connsiteX18" fmla="*/ 644815 w 1679435"/>
              <a:gd name="connsiteY18" fmla="*/ 109314 h 127529"/>
              <a:gd name="connsiteX19" fmla="*/ 673960 w 1679435"/>
              <a:gd name="connsiteY19" fmla="*/ 69240 h 127529"/>
              <a:gd name="connsiteX20" fmla="*/ 703104 w 1679435"/>
              <a:gd name="connsiteY20" fmla="*/ 109314 h 127529"/>
              <a:gd name="connsiteX21" fmla="*/ 724962 w 1679435"/>
              <a:gd name="connsiteY21" fmla="*/ 61954 h 127529"/>
              <a:gd name="connsiteX22" fmla="*/ 779608 w 1679435"/>
              <a:gd name="connsiteY22" fmla="*/ 105671 h 127529"/>
              <a:gd name="connsiteX23" fmla="*/ 819681 w 1679435"/>
              <a:gd name="connsiteY23" fmla="*/ 69240 h 127529"/>
              <a:gd name="connsiteX24" fmla="*/ 867040 w 1679435"/>
              <a:gd name="connsiteY24" fmla="*/ 112957 h 127529"/>
              <a:gd name="connsiteX25" fmla="*/ 903470 w 1679435"/>
              <a:gd name="connsiteY25" fmla="*/ 61954 h 127529"/>
              <a:gd name="connsiteX26" fmla="*/ 958116 w 1679435"/>
              <a:gd name="connsiteY26" fmla="*/ 109314 h 127529"/>
              <a:gd name="connsiteX27" fmla="*/ 998189 w 1679435"/>
              <a:gd name="connsiteY27" fmla="*/ 40096 h 127529"/>
              <a:gd name="connsiteX28" fmla="*/ 1038263 w 1679435"/>
              <a:gd name="connsiteY28" fmla="*/ 120243 h 127529"/>
              <a:gd name="connsiteX29" fmla="*/ 1063764 w 1679435"/>
              <a:gd name="connsiteY29" fmla="*/ 47382 h 127529"/>
              <a:gd name="connsiteX30" fmla="*/ 1103837 w 1679435"/>
              <a:gd name="connsiteY30" fmla="*/ 112957 h 127529"/>
              <a:gd name="connsiteX31" fmla="*/ 1129338 w 1679435"/>
              <a:gd name="connsiteY31" fmla="*/ 36453 h 127529"/>
              <a:gd name="connsiteX32" fmla="*/ 1176698 w 1679435"/>
              <a:gd name="connsiteY32" fmla="*/ 102028 h 127529"/>
              <a:gd name="connsiteX33" fmla="*/ 1198556 w 1679435"/>
              <a:gd name="connsiteY33" fmla="*/ 32810 h 127529"/>
              <a:gd name="connsiteX34" fmla="*/ 1231343 w 1679435"/>
              <a:gd name="connsiteY34" fmla="*/ 116600 h 127529"/>
              <a:gd name="connsiteX35" fmla="*/ 1267773 w 1679435"/>
              <a:gd name="connsiteY35" fmla="*/ 29167 h 127529"/>
              <a:gd name="connsiteX36" fmla="*/ 1307847 w 1679435"/>
              <a:gd name="connsiteY36" fmla="*/ 94742 h 127529"/>
              <a:gd name="connsiteX37" fmla="*/ 1355206 w 1679435"/>
              <a:gd name="connsiteY37" fmla="*/ 32810 h 127529"/>
              <a:gd name="connsiteX38" fmla="*/ 1406208 w 1679435"/>
              <a:gd name="connsiteY38" fmla="*/ 109314 h 127529"/>
              <a:gd name="connsiteX39" fmla="*/ 1438996 w 1679435"/>
              <a:gd name="connsiteY39" fmla="*/ 18238 h 127529"/>
              <a:gd name="connsiteX40" fmla="*/ 1504570 w 1679435"/>
              <a:gd name="connsiteY40" fmla="*/ 105671 h 127529"/>
              <a:gd name="connsiteX41" fmla="*/ 1544643 w 1679435"/>
              <a:gd name="connsiteY41" fmla="*/ 7309 h 127529"/>
              <a:gd name="connsiteX42" fmla="*/ 1592003 w 1679435"/>
              <a:gd name="connsiteY42" fmla="*/ 116600 h 127529"/>
              <a:gd name="connsiteX43" fmla="*/ 1635719 w 1679435"/>
              <a:gd name="connsiteY43" fmla="*/ 23 h 127529"/>
              <a:gd name="connsiteX44" fmla="*/ 1679435 w 1679435"/>
              <a:gd name="connsiteY44" fmla="*/ 105671 h 127529"/>
              <a:gd name="connsiteX0" fmla="*/ 0 w 1635719"/>
              <a:gd name="connsiteY0" fmla="*/ 109291 h 127506"/>
              <a:gd name="connsiteX1" fmla="*/ 43716 w 1635719"/>
              <a:gd name="connsiteY1" fmla="*/ 76503 h 127506"/>
              <a:gd name="connsiteX2" fmla="*/ 65574 w 1635719"/>
              <a:gd name="connsiteY2" fmla="*/ 116577 h 127506"/>
              <a:gd name="connsiteX3" fmla="*/ 94718 w 1635719"/>
              <a:gd name="connsiteY3" fmla="*/ 80146 h 127506"/>
              <a:gd name="connsiteX4" fmla="*/ 138435 w 1635719"/>
              <a:gd name="connsiteY4" fmla="*/ 109291 h 127506"/>
              <a:gd name="connsiteX5" fmla="*/ 167579 w 1635719"/>
              <a:gd name="connsiteY5" fmla="*/ 83790 h 127506"/>
              <a:gd name="connsiteX6" fmla="*/ 204009 w 1635719"/>
              <a:gd name="connsiteY6" fmla="*/ 127506 h 127506"/>
              <a:gd name="connsiteX7" fmla="*/ 240439 w 1635719"/>
              <a:gd name="connsiteY7" fmla="*/ 83790 h 127506"/>
              <a:gd name="connsiteX8" fmla="*/ 291442 w 1635719"/>
              <a:gd name="connsiteY8" fmla="*/ 112934 h 127506"/>
              <a:gd name="connsiteX9" fmla="*/ 331515 w 1635719"/>
              <a:gd name="connsiteY9" fmla="*/ 72860 h 127506"/>
              <a:gd name="connsiteX10" fmla="*/ 371588 w 1635719"/>
              <a:gd name="connsiteY10" fmla="*/ 112934 h 127506"/>
              <a:gd name="connsiteX11" fmla="*/ 415305 w 1635719"/>
              <a:gd name="connsiteY11" fmla="*/ 69217 h 127506"/>
              <a:gd name="connsiteX12" fmla="*/ 444449 w 1635719"/>
              <a:gd name="connsiteY12" fmla="*/ 105648 h 127506"/>
              <a:gd name="connsiteX13" fmla="*/ 480879 w 1635719"/>
              <a:gd name="connsiteY13" fmla="*/ 72860 h 127506"/>
              <a:gd name="connsiteX14" fmla="*/ 510023 w 1635719"/>
              <a:gd name="connsiteY14" fmla="*/ 109291 h 127506"/>
              <a:gd name="connsiteX15" fmla="*/ 539168 w 1635719"/>
              <a:gd name="connsiteY15" fmla="*/ 72860 h 127506"/>
              <a:gd name="connsiteX16" fmla="*/ 561026 w 1635719"/>
              <a:gd name="connsiteY16" fmla="*/ 112934 h 127506"/>
              <a:gd name="connsiteX17" fmla="*/ 601099 w 1635719"/>
              <a:gd name="connsiteY17" fmla="*/ 72860 h 127506"/>
              <a:gd name="connsiteX18" fmla="*/ 644815 w 1635719"/>
              <a:gd name="connsiteY18" fmla="*/ 109291 h 127506"/>
              <a:gd name="connsiteX19" fmla="*/ 673960 w 1635719"/>
              <a:gd name="connsiteY19" fmla="*/ 69217 h 127506"/>
              <a:gd name="connsiteX20" fmla="*/ 703104 w 1635719"/>
              <a:gd name="connsiteY20" fmla="*/ 109291 h 127506"/>
              <a:gd name="connsiteX21" fmla="*/ 724962 w 1635719"/>
              <a:gd name="connsiteY21" fmla="*/ 61931 h 127506"/>
              <a:gd name="connsiteX22" fmla="*/ 779608 w 1635719"/>
              <a:gd name="connsiteY22" fmla="*/ 105648 h 127506"/>
              <a:gd name="connsiteX23" fmla="*/ 819681 w 1635719"/>
              <a:gd name="connsiteY23" fmla="*/ 69217 h 127506"/>
              <a:gd name="connsiteX24" fmla="*/ 867040 w 1635719"/>
              <a:gd name="connsiteY24" fmla="*/ 112934 h 127506"/>
              <a:gd name="connsiteX25" fmla="*/ 903470 w 1635719"/>
              <a:gd name="connsiteY25" fmla="*/ 61931 h 127506"/>
              <a:gd name="connsiteX26" fmla="*/ 958116 w 1635719"/>
              <a:gd name="connsiteY26" fmla="*/ 109291 h 127506"/>
              <a:gd name="connsiteX27" fmla="*/ 998189 w 1635719"/>
              <a:gd name="connsiteY27" fmla="*/ 40073 h 127506"/>
              <a:gd name="connsiteX28" fmla="*/ 1038263 w 1635719"/>
              <a:gd name="connsiteY28" fmla="*/ 120220 h 127506"/>
              <a:gd name="connsiteX29" fmla="*/ 1063764 w 1635719"/>
              <a:gd name="connsiteY29" fmla="*/ 47359 h 127506"/>
              <a:gd name="connsiteX30" fmla="*/ 1103837 w 1635719"/>
              <a:gd name="connsiteY30" fmla="*/ 112934 h 127506"/>
              <a:gd name="connsiteX31" fmla="*/ 1129338 w 1635719"/>
              <a:gd name="connsiteY31" fmla="*/ 36430 h 127506"/>
              <a:gd name="connsiteX32" fmla="*/ 1176698 w 1635719"/>
              <a:gd name="connsiteY32" fmla="*/ 102005 h 127506"/>
              <a:gd name="connsiteX33" fmla="*/ 1198556 w 1635719"/>
              <a:gd name="connsiteY33" fmla="*/ 32787 h 127506"/>
              <a:gd name="connsiteX34" fmla="*/ 1231343 w 1635719"/>
              <a:gd name="connsiteY34" fmla="*/ 116577 h 127506"/>
              <a:gd name="connsiteX35" fmla="*/ 1267773 w 1635719"/>
              <a:gd name="connsiteY35" fmla="*/ 29144 h 127506"/>
              <a:gd name="connsiteX36" fmla="*/ 1307847 w 1635719"/>
              <a:gd name="connsiteY36" fmla="*/ 94719 h 127506"/>
              <a:gd name="connsiteX37" fmla="*/ 1355206 w 1635719"/>
              <a:gd name="connsiteY37" fmla="*/ 32787 h 127506"/>
              <a:gd name="connsiteX38" fmla="*/ 1406208 w 1635719"/>
              <a:gd name="connsiteY38" fmla="*/ 109291 h 127506"/>
              <a:gd name="connsiteX39" fmla="*/ 1438996 w 1635719"/>
              <a:gd name="connsiteY39" fmla="*/ 18215 h 127506"/>
              <a:gd name="connsiteX40" fmla="*/ 1504570 w 1635719"/>
              <a:gd name="connsiteY40" fmla="*/ 105648 h 127506"/>
              <a:gd name="connsiteX41" fmla="*/ 1544643 w 1635719"/>
              <a:gd name="connsiteY41" fmla="*/ 7286 h 127506"/>
              <a:gd name="connsiteX42" fmla="*/ 1592003 w 1635719"/>
              <a:gd name="connsiteY42" fmla="*/ 116577 h 127506"/>
              <a:gd name="connsiteX43" fmla="*/ 1635719 w 1635719"/>
              <a:gd name="connsiteY43" fmla="*/ 0 h 127506"/>
              <a:gd name="connsiteX0" fmla="*/ 0 w 1592003"/>
              <a:gd name="connsiteY0" fmla="*/ 102031 h 120246"/>
              <a:gd name="connsiteX1" fmla="*/ 43716 w 1592003"/>
              <a:gd name="connsiteY1" fmla="*/ 69243 h 120246"/>
              <a:gd name="connsiteX2" fmla="*/ 65574 w 1592003"/>
              <a:gd name="connsiteY2" fmla="*/ 109317 h 120246"/>
              <a:gd name="connsiteX3" fmla="*/ 94718 w 1592003"/>
              <a:gd name="connsiteY3" fmla="*/ 72886 h 120246"/>
              <a:gd name="connsiteX4" fmla="*/ 138435 w 1592003"/>
              <a:gd name="connsiteY4" fmla="*/ 102031 h 120246"/>
              <a:gd name="connsiteX5" fmla="*/ 167579 w 1592003"/>
              <a:gd name="connsiteY5" fmla="*/ 76530 h 120246"/>
              <a:gd name="connsiteX6" fmla="*/ 204009 w 1592003"/>
              <a:gd name="connsiteY6" fmla="*/ 120246 h 120246"/>
              <a:gd name="connsiteX7" fmla="*/ 240439 w 1592003"/>
              <a:gd name="connsiteY7" fmla="*/ 76530 h 120246"/>
              <a:gd name="connsiteX8" fmla="*/ 291442 w 1592003"/>
              <a:gd name="connsiteY8" fmla="*/ 105674 h 120246"/>
              <a:gd name="connsiteX9" fmla="*/ 331515 w 1592003"/>
              <a:gd name="connsiteY9" fmla="*/ 65600 h 120246"/>
              <a:gd name="connsiteX10" fmla="*/ 371588 w 1592003"/>
              <a:gd name="connsiteY10" fmla="*/ 105674 h 120246"/>
              <a:gd name="connsiteX11" fmla="*/ 415305 w 1592003"/>
              <a:gd name="connsiteY11" fmla="*/ 61957 h 120246"/>
              <a:gd name="connsiteX12" fmla="*/ 444449 w 1592003"/>
              <a:gd name="connsiteY12" fmla="*/ 98388 h 120246"/>
              <a:gd name="connsiteX13" fmla="*/ 480879 w 1592003"/>
              <a:gd name="connsiteY13" fmla="*/ 65600 h 120246"/>
              <a:gd name="connsiteX14" fmla="*/ 510023 w 1592003"/>
              <a:gd name="connsiteY14" fmla="*/ 102031 h 120246"/>
              <a:gd name="connsiteX15" fmla="*/ 539168 w 1592003"/>
              <a:gd name="connsiteY15" fmla="*/ 65600 h 120246"/>
              <a:gd name="connsiteX16" fmla="*/ 561026 w 1592003"/>
              <a:gd name="connsiteY16" fmla="*/ 105674 h 120246"/>
              <a:gd name="connsiteX17" fmla="*/ 601099 w 1592003"/>
              <a:gd name="connsiteY17" fmla="*/ 65600 h 120246"/>
              <a:gd name="connsiteX18" fmla="*/ 644815 w 1592003"/>
              <a:gd name="connsiteY18" fmla="*/ 102031 h 120246"/>
              <a:gd name="connsiteX19" fmla="*/ 673960 w 1592003"/>
              <a:gd name="connsiteY19" fmla="*/ 61957 h 120246"/>
              <a:gd name="connsiteX20" fmla="*/ 703104 w 1592003"/>
              <a:gd name="connsiteY20" fmla="*/ 102031 h 120246"/>
              <a:gd name="connsiteX21" fmla="*/ 724962 w 1592003"/>
              <a:gd name="connsiteY21" fmla="*/ 54671 h 120246"/>
              <a:gd name="connsiteX22" fmla="*/ 779608 w 1592003"/>
              <a:gd name="connsiteY22" fmla="*/ 98388 h 120246"/>
              <a:gd name="connsiteX23" fmla="*/ 819681 w 1592003"/>
              <a:gd name="connsiteY23" fmla="*/ 61957 h 120246"/>
              <a:gd name="connsiteX24" fmla="*/ 867040 w 1592003"/>
              <a:gd name="connsiteY24" fmla="*/ 105674 h 120246"/>
              <a:gd name="connsiteX25" fmla="*/ 903470 w 1592003"/>
              <a:gd name="connsiteY25" fmla="*/ 54671 h 120246"/>
              <a:gd name="connsiteX26" fmla="*/ 958116 w 1592003"/>
              <a:gd name="connsiteY26" fmla="*/ 102031 h 120246"/>
              <a:gd name="connsiteX27" fmla="*/ 998189 w 1592003"/>
              <a:gd name="connsiteY27" fmla="*/ 32813 h 120246"/>
              <a:gd name="connsiteX28" fmla="*/ 1038263 w 1592003"/>
              <a:gd name="connsiteY28" fmla="*/ 112960 h 120246"/>
              <a:gd name="connsiteX29" fmla="*/ 1063764 w 1592003"/>
              <a:gd name="connsiteY29" fmla="*/ 40099 h 120246"/>
              <a:gd name="connsiteX30" fmla="*/ 1103837 w 1592003"/>
              <a:gd name="connsiteY30" fmla="*/ 105674 h 120246"/>
              <a:gd name="connsiteX31" fmla="*/ 1129338 w 1592003"/>
              <a:gd name="connsiteY31" fmla="*/ 29170 h 120246"/>
              <a:gd name="connsiteX32" fmla="*/ 1176698 w 1592003"/>
              <a:gd name="connsiteY32" fmla="*/ 94745 h 120246"/>
              <a:gd name="connsiteX33" fmla="*/ 1198556 w 1592003"/>
              <a:gd name="connsiteY33" fmla="*/ 25527 h 120246"/>
              <a:gd name="connsiteX34" fmla="*/ 1231343 w 1592003"/>
              <a:gd name="connsiteY34" fmla="*/ 109317 h 120246"/>
              <a:gd name="connsiteX35" fmla="*/ 1267773 w 1592003"/>
              <a:gd name="connsiteY35" fmla="*/ 21884 h 120246"/>
              <a:gd name="connsiteX36" fmla="*/ 1307847 w 1592003"/>
              <a:gd name="connsiteY36" fmla="*/ 87459 h 120246"/>
              <a:gd name="connsiteX37" fmla="*/ 1355206 w 1592003"/>
              <a:gd name="connsiteY37" fmla="*/ 25527 h 120246"/>
              <a:gd name="connsiteX38" fmla="*/ 1406208 w 1592003"/>
              <a:gd name="connsiteY38" fmla="*/ 102031 h 120246"/>
              <a:gd name="connsiteX39" fmla="*/ 1438996 w 1592003"/>
              <a:gd name="connsiteY39" fmla="*/ 10955 h 120246"/>
              <a:gd name="connsiteX40" fmla="*/ 1504570 w 1592003"/>
              <a:gd name="connsiteY40" fmla="*/ 98388 h 120246"/>
              <a:gd name="connsiteX41" fmla="*/ 1544643 w 1592003"/>
              <a:gd name="connsiteY41" fmla="*/ 26 h 120246"/>
              <a:gd name="connsiteX42" fmla="*/ 1592003 w 1592003"/>
              <a:gd name="connsiteY42" fmla="*/ 109317 h 120246"/>
              <a:gd name="connsiteX0" fmla="*/ 0 w 1544643"/>
              <a:gd name="connsiteY0" fmla="*/ 102031 h 120246"/>
              <a:gd name="connsiteX1" fmla="*/ 43716 w 1544643"/>
              <a:gd name="connsiteY1" fmla="*/ 69243 h 120246"/>
              <a:gd name="connsiteX2" fmla="*/ 65574 w 1544643"/>
              <a:gd name="connsiteY2" fmla="*/ 109317 h 120246"/>
              <a:gd name="connsiteX3" fmla="*/ 94718 w 1544643"/>
              <a:gd name="connsiteY3" fmla="*/ 72886 h 120246"/>
              <a:gd name="connsiteX4" fmla="*/ 138435 w 1544643"/>
              <a:gd name="connsiteY4" fmla="*/ 102031 h 120246"/>
              <a:gd name="connsiteX5" fmla="*/ 167579 w 1544643"/>
              <a:gd name="connsiteY5" fmla="*/ 76530 h 120246"/>
              <a:gd name="connsiteX6" fmla="*/ 204009 w 1544643"/>
              <a:gd name="connsiteY6" fmla="*/ 120246 h 120246"/>
              <a:gd name="connsiteX7" fmla="*/ 240439 w 1544643"/>
              <a:gd name="connsiteY7" fmla="*/ 76530 h 120246"/>
              <a:gd name="connsiteX8" fmla="*/ 291442 w 1544643"/>
              <a:gd name="connsiteY8" fmla="*/ 105674 h 120246"/>
              <a:gd name="connsiteX9" fmla="*/ 331515 w 1544643"/>
              <a:gd name="connsiteY9" fmla="*/ 65600 h 120246"/>
              <a:gd name="connsiteX10" fmla="*/ 371588 w 1544643"/>
              <a:gd name="connsiteY10" fmla="*/ 105674 h 120246"/>
              <a:gd name="connsiteX11" fmla="*/ 415305 w 1544643"/>
              <a:gd name="connsiteY11" fmla="*/ 61957 h 120246"/>
              <a:gd name="connsiteX12" fmla="*/ 444449 w 1544643"/>
              <a:gd name="connsiteY12" fmla="*/ 98388 h 120246"/>
              <a:gd name="connsiteX13" fmla="*/ 480879 w 1544643"/>
              <a:gd name="connsiteY13" fmla="*/ 65600 h 120246"/>
              <a:gd name="connsiteX14" fmla="*/ 510023 w 1544643"/>
              <a:gd name="connsiteY14" fmla="*/ 102031 h 120246"/>
              <a:gd name="connsiteX15" fmla="*/ 539168 w 1544643"/>
              <a:gd name="connsiteY15" fmla="*/ 65600 h 120246"/>
              <a:gd name="connsiteX16" fmla="*/ 561026 w 1544643"/>
              <a:gd name="connsiteY16" fmla="*/ 105674 h 120246"/>
              <a:gd name="connsiteX17" fmla="*/ 601099 w 1544643"/>
              <a:gd name="connsiteY17" fmla="*/ 65600 h 120246"/>
              <a:gd name="connsiteX18" fmla="*/ 644815 w 1544643"/>
              <a:gd name="connsiteY18" fmla="*/ 102031 h 120246"/>
              <a:gd name="connsiteX19" fmla="*/ 673960 w 1544643"/>
              <a:gd name="connsiteY19" fmla="*/ 61957 h 120246"/>
              <a:gd name="connsiteX20" fmla="*/ 703104 w 1544643"/>
              <a:gd name="connsiteY20" fmla="*/ 102031 h 120246"/>
              <a:gd name="connsiteX21" fmla="*/ 724962 w 1544643"/>
              <a:gd name="connsiteY21" fmla="*/ 54671 h 120246"/>
              <a:gd name="connsiteX22" fmla="*/ 779608 w 1544643"/>
              <a:gd name="connsiteY22" fmla="*/ 98388 h 120246"/>
              <a:gd name="connsiteX23" fmla="*/ 819681 w 1544643"/>
              <a:gd name="connsiteY23" fmla="*/ 61957 h 120246"/>
              <a:gd name="connsiteX24" fmla="*/ 867040 w 1544643"/>
              <a:gd name="connsiteY24" fmla="*/ 105674 h 120246"/>
              <a:gd name="connsiteX25" fmla="*/ 903470 w 1544643"/>
              <a:gd name="connsiteY25" fmla="*/ 54671 h 120246"/>
              <a:gd name="connsiteX26" fmla="*/ 958116 w 1544643"/>
              <a:gd name="connsiteY26" fmla="*/ 102031 h 120246"/>
              <a:gd name="connsiteX27" fmla="*/ 998189 w 1544643"/>
              <a:gd name="connsiteY27" fmla="*/ 32813 h 120246"/>
              <a:gd name="connsiteX28" fmla="*/ 1038263 w 1544643"/>
              <a:gd name="connsiteY28" fmla="*/ 112960 h 120246"/>
              <a:gd name="connsiteX29" fmla="*/ 1063764 w 1544643"/>
              <a:gd name="connsiteY29" fmla="*/ 40099 h 120246"/>
              <a:gd name="connsiteX30" fmla="*/ 1103837 w 1544643"/>
              <a:gd name="connsiteY30" fmla="*/ 105674 h 120246"/>
              <a:gd name="connsiteX31" fmla="*/ 1129338 w 1544643"/>
              <a:gd name="connsiteY31" fmla="*/ 29170 h 120246"/>
              <a:gd name="connsiteX32" fmla="*/ 1176698 w 1544643"/>
              <a:gd name="connsiteY32" fmla="*/ 94745 h 120246"/>
              <a:gd name="connsiteX33" fmla="*/ 1198556 w 1544643"/>
              <a:gd name="connsiteY33" fmla="*/ 25527 h 120246"/>
              <a:gd name="connsiteX34" fmla="*/ 1231343 w 1544643"/>
              <a:gd name="connsiteY34" fmla="*/ 109317 h 120246"/>
              <a:gd name="connsiteX35" fmla="*/ 1267773 w 1544643"/>
              <a:gd name="connsiteY35" fmla="*/ 21884 h 120246"/>
              <a:gd name="connsiteX36" fmla="*/ 1307847 w 1544643"/>
              <a:gd name="connsiteY36" fmla="*/ 87459 h 120246"/>
              <a:gd name="connsiteX37" fmla="*/ 1355206 w 1544643"/>
              <a:gd name="connsiteY37" fmla="*/ 25527 h 120246"/>
              <a:gd name="connsiteX38" fmla="*/ 1406208 w 1544643"/>
              <a:gd name="connsiteY38" fmla="*/ 102031 h 120246"/>
              <a:gd name="connsiteX39" fmla="*/ 1438996 w 1544643"/>
              <a:gd name="connsiteY39" fmla="*/ 10955 h 120246"/>
              <a:gd name="connsiteX40" fmla="*/ 1504570 w 1544643"/>
              <a:gd name="connsiteY40" fmla="*/ 98388 h 120246"/>
              <a:gd name="connsiteX41" fmla="*/ 1544643 w 1544643"/>
              <a:gd name="connsiteY41" fmla="*/ 26 h 120246"/>
              <a:gd name="connsiteX0" fmla="*/ 0 w 1504570"/>
              <a:gd name="connsiteY0" fmla="*/ 91080 h 109295"/>
              <a:gd name="connsiteX1" fmla="*/ 43716 w 1504570"/>
              <a:gd name="connsiteY1" fmla="*/ 58292 h 109295"/>
              <a:gd name="connsiteX2" fmla="*/ 65574 w 1504570"/>
              <a:gd name="connsiteY2" fmla="*/ 98366 h 109295"/>
              <a:gd name="connsiteX3" fmla="*/ 94718 w 1504570"/>
              <a:gd name="connsiteY3" fmla="*/ 61935 h 109295"/>
              <a:gd name="connsiteX4" fmla="*/ 138435 w 1504570"/>
              <a:gd name="connsiteY4" fmla="*/ 91080 h 109295"/>
              <a:gd name="connsiteX5" fmla="*/ 167579 w 1504570"/>
              <a:gd name="connsiteY5" fmla="*/ 65579 h 109295"/>
              <a:gd name="connsiteX6" fmla="*/ 204009 w 1504570"/>
              <a:gd name="connsiteY6" fmla="*/ 109295 h 109295"/>
              <a:gd name="connsiteX7" fmla="*/ 240439 w 1504570"/>
              <a:gd name="connsiteY7" fmla="*/ 65579 h 109295"/>
              <a:gd name="connsiteX8" fmla="*/ 291442 w 1504570"/>
              <a:gd name="connsiteY8" fmla="*/ 94723 h 109295"/>
              <a:gd name="connsiteX9" fmla="*/ 331515 w 1504570"/>
              <a:gd name="connsiteY9" fmla="*/ 54649 h 109295"/>
              <a:gd name="connsiteX10" fmla="*/ 371588 w 1504570"/>
              <a:gd name="connsiteY10" fmla="*/ 94723 h 109295"/>
              <a:gd name="connsiteX11" fmla="*/ 415305 w 1504570"/>
              <a:gd name="connsiteY11" fmla="*/ 51006 h 109295"/>
              <a:gd name="connsiteX12" fmla="*/ 444449 w 1504570"/>
              <a:gd name="connsiteY12" fmla="*/ 87437 h 109295"/>
              <a:gd name="connsiteX13" fmla="*/ 480879 w 1504570"/>
              <a:gd name="connsiteY13" fmla="*/ 54649 h 109295"/>
              <a:gd name="connsiteX14" fmla="*/ 510023 w 1504570"/>
              <a:gd name="connsiteY14" fmla="*/ 91080 h 109295"/>
              <a:gd name="connsiteX15" fmla="*/ 539168 w 1504570"/>
              <a:gd name="connsiteY15" fmla="*/ 54649 h 109295"/>
              <a:gd name="connsiteX16" fmla="*/ 561026 w 1504570"/>
              <a:gd name="connsiteY16" fmla="*/ 94723 h 109295"/>
              <a:gd name="connsiteX17" fmla="*/ 601099 w 1504570"/>
              <a:gd name="connsiteY17" fmla="*/ 54649 h 109295"/>
              <a:gd name="connsiteX18" fmla="*/ 644815 w 1504570"/>
              <a:gd name="connsiteY18" fmla="*/ 91080 h 109295"/>
              <a:gd name="connsiteX19" fmla="*/ 673960 w 1504570"/>
              <a:gd name="connsiteY19" fmla="*/ 51006 h 109295"/>
              <a:gd name="connsiteX20" fmla="*/ 703104 w 1504570"/>
              <a:gd name="connsiteY20" fmla="*/ 91080 h 109295"/>
              <a:gd name="connsiteX21" fmla="*/ 724962 w 1504570"/>
              <a:gd name="connsiteY21" fmla="*/ 43720 h 109295"/>
              <a:gd name="connsiteX22" fmla="*/ 779608 w 1504570"/>
              <a:gd name="connsiteY22" fmla="*/ 87437 h 109295"/>
              <a:gd name="connsiteX23" fmla="*/ 819681 w 1504570"/>
              <a:gd name="connsiteY23" fmla="*/ 51006 h 109295"/>
              <a:gd name="connsiteX24" fmla="*/ 867040 w 1504570"/>
              <a:gd name="connsiteY24" fmla="*/ 94723 h 109295"/>
              <a:gd name="connsiteX25" fmla="*/ 903470 w 1504570"/>
              <a:gd name="connsiteY25" fmla="*/ 43720 h 109295"/>
              <a:gd name="connsiteX26" fmla="*/ 958116 w 1504570"/>
              <a:gd name="connsiteY26" fmla="*/ 91080 h 109295"/>
              <a:gd name="connsiteX27" fmla="*/ 998189 w 1504570"/>
              <a:gd name="connsiteY27" fmla="*/ 21862 h 109295"/>
              <a:gd name="connsiteX28" fmla="*/ 1038263 w 1504570"/>
              <a:gd name="connsiteY28" fmla="*/ 102009 h 109295"/>
              <a:gd name="connsiteX29" fmla="*/ 1063764 w 1504570"/>
              <a:gd name="connsiteY29" fmla="*/ 29148 h 109295"/>
              <a:gd name="connsiteX30" fmla="*/ 1103837 w 1504570"/>
              <a:gd name="connsiteY30" fmla="*/ 94723 h 109295"/>
              <a:gd name="connsiteX31" fmla="*/ 1129338 w 1504570"/>
              <a:gd name="connsiteY31" fmla="*/ 18219 h 109295"/>
              <a:gd name="connsiteX32" fmla="*/ 1176698 w 1504570"/>
              <a:gd name="connsiteY32" fmla="*/ 83794 h 109295"/>
              <a:gd name="connsiteX33" fmla="*/ 1198556 w 1504570"/>
              <a:gd name="connsiteY33" fmla="*/ 14576 h 109295"/>
              <a:gd name="connsiteX34" fmla="*/ 1231343 w 1504570"/>
              <a:gd name="connsiteY34" fmla="*/ 98366 h 109295"/>
              <a:gd name="connsiteX35" fmla="*/ 1267773 w 1504570"/>
              <a:gd name="connsiteY35" fmla="*/ 10933 h 109295"/>
              <a:gd name="connsiteX36" fmla="*/ 1307847 w 1504570"/>
              <a:gd name="connsiteY36" fmla="*/ 76508 h 109295"/>
              <a:gd name="connsiteX37" fmla="*/ 1355206 w 1504570"/>
              <a:gd name="connsiteY37" fmla="*/ 14576 h 109295"/>
              <a:gd name="connsiteX38" fmla="*/ 1406208 w 1504570"/>
              <a:gd name="connsiteY38" fmla="*/ 91080 h 109295"/>
              <a:gd name="connsiteX39" fmla="*/ 1438996 w 1504570"/>
              <a:gd name="connsiteY39" fmla="*/ 4 h 109295"/>
              <a:gd name="connsiteX40" fmla="*/ 1504570 w 1504570"/>
              <a:gd name="connsiteY40" fmla="*/ 87437 h 109295"/>
              <a:gd name="connsiteX0" fmla="*/ 0 w 1438996"/>
              <a:gd name="connsiteY0" fmla="*/ 91076 h 109291"/>
              <a:gd name="connsiteX1" fmla="*/ 43716 w 1438996"/>
              <a:gd name="connsiteY1" fmla="*/ 58288 h 109291"/>
              <a:gd name="connsiteX2" fmla="*/ 65574 w 1438996"/>
              <a:gd name="connsiteY2" fmla="*/ 98362 h 109291"/>
              <a:gd name="connsiteX3" fmla="*/ 94718 w 1438996"/>
              <a:gd name="connsiteY3" fmla="*/ 61931 h 109291"/>
              <a:gd name="connsiteX4" fmla="*/ 138435 w 1438996"/>
              <a:gd name="connsiteY4" fmla="*/ 91076 h 109291"/>
              <a:gd name="connsiteX5" fmla="*/ 167579 w 1438996"/>
              <a:gd name="connsiteY5" fmla="*/ 65575 h 109291"/>
              <a:gd name="connsiteX6" fmla="*/ 204009 w 1438996"/>
              <a:gd name="connsiteY6" fmla="*/ 109291 h 109291"/>
              <a:gd name="connsiteX7" fmla="*/ 240439 w 1438996"/>
              <a:gd name="connsiteY7" fmla="*/ 65575 h 109291"/>
              <a:gd name="connsiteX8" fmla="*/ 291442 w 1438996"/>
              <a:gd name="connsiteY8" fmla="*/ 94719 h 109291"/>
              <a:gd name="connsiteX9" fmla="*/ 331515 w 1438996"/>
              <a:gd name="connsiteY9" fmla="*/ 54645 h 109291"/>
              <a:gd name="connsiteX10" fmla="*/ 371588 w 1438996"/>
              <a:gd name="connsiteY10" fmla="*/ 94719 h 109291"/>
              <a:gd name="connsiteX11" fmla="*/ 415305 w 1438996"/>
              <a:gd name="connsiteY11" fmla="*/ 51002 h 109291"/>
              <a:gd name="connsiteX12" fmla="*/ 444449 w 1438996"/>
              <a:gd name="connsiteY12" fmla="*/ 87433 h 109291"/>
              <a:gd name="connsiteX13" fmla="*/ 480879 w 1438996"/>
              <a:gd name="connsiteY13" fmla="*/ 54645 h 109291"/>
              <a:gd name="connsiteX14" fmla="*/ 510023 w 1438996"/>
              <a:gd name="connsiteY14" fmla="*/ 91076 h 109291"/>
              <a:gd name="connsiteX15" fmla="*/ 539168 w 1438996"/>
              <a:gd name="connsiteY15" fmla="*/ 54645 h 109291"/>
              <a:gd name="connsiteX16" fmla="*/ 561026 w 1438996"/>
              <a:gd name="connsiteY16" fmla="*/ 94719 h 109291"/>
              <a:gd name="connsiteX17" fmla="*/ 601099 w 1438996"/>
              <a:gd name="connsiteY17" fmla="*/ 54645 h 109291"/>
              <a:gd name="connsiteX18" fmla="*/ 644815 w 1438996"/>
              <a:gd name="connsiteY18" fmla="*/ 91076 h 109291"/>
              <a:gd name="connsiteX19" fmla="*/ 673960 w 1438996"/>
              <a:gd name="connsiteY19" fmla="*/ 51002 h 109291"/>
              <a:gd name="connsiteX20" fmla="*/ 703104 w 1438996"/>
              <a:gd name="connsiteY20" fmla="*/ 91076 h 109291"/>
              <a:gd name="connsiteX21" fmla="*/ 724962 w 1438996"/>
              <a:gd name="connsiteY21" fmla="*/ 43716 h 109291"/>
              <a:gd name="connsiteX22" fmla="*/ 779608 w 1438996"/>
              <a:gd name="connsiteY22" fmla="*/ 87433 h 109291"/>
              <a:gd name="connsiteX23" fmla="*/ 819681 w 1438996"/>
              <a:gd name="connsiteY23" fmla="*/ 51002 h 109291"/>
              <a:gd name="connsiteX24" fmla="*/ 867040 w 1438996"/>
              <a:gd name="connsiteY24" fmla="*/ 94719 h 109291"/>
              <a:gd name="connsiteX25" fmla="*/ 903470 w 1438996"/>
              <a:gd name="connsiteY25" fmla="*/ 43716 h 109291"/>
              <a:gd name="connsiteX26" fmla="*/ 958116 w 1438996"/>
              <a:gd name="connsiteY26" fmla="*/ 91076 h 109291"/>
              <a:gd name="connsiteX27" fmla="*/ 998189 w 1438996"/>
              <a:gd name="connsiteY27" fmla="*/ 21858 h 109291"/>
              <a:gd name="connsiteX28" fmla="*/ 1038263 w 1438996"/>
              <a:gd name="connsiteY28" fmla="*/ 102005 h 109291"/>
              <a:gd name="connsiteX29" fmla="*/ 1063764 w 1438996"/>
              <a:gd name="connsiteY29" fmla="*/ 29144 h 109291"/>
              <a:gd name="connsiteX30" fmla="*/ 1103837 w 1438996"/>
              <a:gd name="connsiteY30" fmla="*/ 94719 h 109291"/>
              <a:gd name="connsiteX31" fmla="*/ 1129338 w 1438996"/>
              <a:gd name="connsiteY31" fmla="*/ 18215 h 109291"/>
              <a:gd name="connsiteX32" fmla="*/ 1176698 w 1438996"/>
              <a:gd name="connsiteY32" fmla="*/ 83790 h 109291"/>
              <a:gd name="connsiteX33" fmla="*/ 1198556 w 1438996"/>
              <a:gd name="connsiteY33" fmla="*/ 14572 h 109291"/>
              <a:gd name="connsiteX34" fmla="*/ 1231343 w 1438996"/>
              <a:gd name="connsiteY34" fmla="*/ 98362 h 109291"/>
              <a:gd name="connsiteX35" fmla="*/ 1267773 w 1438996"/>
              <a:gd name="connsiteY35" fmla="*/ 10929 h 109291"/>
              <a:gd name="connsiteX36" fmla="*/ 1307847 w 1438996"/>
              <a:gd name="connsiteY36" fmla="*/ 76504 h 109291"/>
              <a:gd name="connsiteX37" fmla="*/ 1355206 w 1438996"/>
              <a:gd name="connsiteY37" fmla="*/ 14572 h 109291"/>
              <a:gd name="connsiteX38" fmla="*/ 1406208 w 1438996"/>
              <a:gd name="connsiteY38" fmla="*/ 91076 h 109291"/>
              <a:gd name="connsiteX39" fmla="*/ 1438996 w 1438996"/>
              <a:gd name="connsiteY39" fmla="*/ 0 h 109291"/>
              <a:gd name="connsiteX0" fmla="*/ 0 w 1406208"/>
              <a:gd name="connsiteY0" fmla="*/ 80288 h 98503"/>
              <a:gd name="connsiteX1" fmla="*/ 43716 w 1406208"/>
              <a:gd name="connsiteY1" fmla="*/ 47500 h 98503"/>
              <a:gd name="connsiteX2" fmla="*/ 65574 w 1406208"/>
              <a:gd name="connsiteY2" fmla="*/ 87574 h 98503"/>
              <a:gd name="connsiteX3" fmla="*/ 94718 w 1406208"/>
              <a:gd name="connsiteY3" fmla="*/ 51143 h 98503"/>
              <a:gd name="connsiteX4" fmla="*/ 138435 w 1406208"/>
              <a:gd name="connsiteY4" fmla="*/ 80288 h 98503"/>
              <a:gd name="connsiteX5" fmla="*/ 167579 w 1406208"/>
              <a:gd name="connsiteY5" fmla="*/ 54787 h 98503"/>
              <a:gd name="connsiteX6" fmla="*/ 204009 w 1406208"/>
              <a:gd name="connsiteY6" fmla="*/ 98503 h 98503"/>
              <a:gd name="connsiteX7" fmla="*/ 240439 w 1406208"/>
              <a:gd name="connsiteY7" fmla="*/ 54787 h 98503"/>
              <a:gd name="connsiteX8" fmla="*/ 291442 w 1406208"/>
              <a:gd name="connsiteY8" fmla="*/ 83931 h 98503"/>
              <a:gd name="connsiteX9" fmla="*/ 331515 w 1406208"/>
              <a:gd name="connsiteY9" fmla="*/ 43857 h 98503"/>
              <a:gd name="connsiteX10" fmla="*/ 371588 w 1406208"/>
              <a:gd name="connsiteY10" fmla="*/ 83931 h 98503"/>
              <a:gd name="connsiteX11" fmla="*/ 415305 w 1406208"/>
              <a:gd name="connsiteY11" fmla="*/ 40214 h 98503"/>
              <a:gd name="connsiteX12" fmla="*/ 444449 w 1406208"/>
              <a:gd name="connsiteY12" fmla="*/ 76645 h 98503"/>
              <a:gd name="connsiteX13" fmla="*/ 480879 w 1406208"/>
              <a:gd name="connsiteY13" fmla="*/ 43857 h 98503"/>
              <a:gd name="connsiteX14" fmla="*/ 510023 w 1406208"/>
              <a:gd name="connsiteY14" fmla="*/ 80288 h 98503"/>
              <a:gd name="connsiteX15" fmla="*/ 539168 w 1406208"/>
              <a:gd name="connsiteY15" fmla="*/ 43857 h 98503"/>
              <a:gd name="connsiteX16" fmla="*/ 561026 w 1406208"/>
              <a:gd name="connsiteY16" fmla="*/ 83931 h 98503"/>
              <a:gd name="connsiteX17" fmla="*/ 601099 w 1406208"/>
              <a:gd name="connsiteY17" fmla="*/ 43857 h 98503"/>
              <a:gd name="connsiteX18" fmla="*/ 644815 w 1406208"/>
              <a:gd name="connsiteY18" fmla="*/ 80288 h 98503"/>
              <a:gd name="connsiteX19" fmla="*/ 673960 w 1406208"/>
              <a:gd name="connsiteY19" fmla="*/ 40214 h 98503"/>
              <a:gd name="connsiteX20" fmla="*/ 703104 w 1406208"/>
              <a:gd name="connsiteY20" fmla="*/ 80288 h 98503"/>
              <a:gd name="connsiteX21" fmla="*/ 724962 w 1406208"/>
              <a:gd name="connsiteY21" fmla="*/ 32928 h 98503"/>
              <a:gd name="connsiteX22" fmla="*/ 779608 w 1406208"/>
              <a:gd name="connsiteY22" fmla="*/ 76645 h 98503"/>
              <a:gd name="connsiteX23" fmla="*/ 819681 w 1406208"/>
              <a:gd name="connsiteY23" fmla="*/ 40214 h 98503"/>
              <a:gd name="connsiteX24" fmla="*/ 867040 w 1406208"/>
              <a:gd name="connsiteY24" fmla="*/ 83931 h 98503"/>
              <a:gd name="connsiteX25" fmla="*/ 903470 w 1406208"/>
              <a:gd name="connsiteY25" fmla="*/ 32928 h 98503"/>
              <a:gd name="connsiteX26" fmla="*/ 958116 w 1406208"/>
              <a:gd name="connsiteY26" fmla="*/ 80288 h 98503"/>
              <a:gd name="connsiteX27" fmla="*/ 998189 w 1406208"/>
              <a:gd name="connsiteY27" fmla="*/ 11070 h 98503"/>
              <a:gd name="connsiteX28" fmla="*/ 1038263 w 1406208"/>
              <a:gd name="connsiteY28" fmla="*/ 91217 h 98503"/>
              <a:gd name="connsiteX29" fmla="*/ 1063764 w 1406208"/>
              <a:gd name="connsiteY29" fmla="*/ 18356 h 98503"/>
              <a:gd name="connsiteX30" fmla="*/ 1103837 w 1406208"/>
              <a:gd name="connsiteY30" fmla="*/ 83931 h 98503"/>
              <a:gd name="connsiteX31" fmla="*/ 1129338 w 1406208"/>
              <a:gd name="connsiteY31" fmla="*/ 7427 h 98503"/>
              <a:gd name="connsiteX32" fmla="*/ 1176698 w 1406208"/>
              <a:gd name="connsiteY32" fmla="*/ 73002 h 98503"/>
              <a:gd name="connsiteX33" fmla="*/ 1198556 w 1406208"/>
              <a:gd name="connsiteY33" fmla="*/ 3784 h 98503"/>
              <a:gd name="connsiteX34" fmla="*/ 1231343 w 1406208"/>
              <a:gd name="connsiteY34" fmla="*/ 87574 h 98503"/>
              <a:gd name="connsiteX35" fmla="*/ 1267773 w 1406208"/>
              <a:gd name="connsiteY35" fmla="*/ 141 h 98503"/>
              <a:gd name="connsiteX36" fmla="*/ 1307847 w 1406208"/>
              <a:gd name="connsiteY36" fmla="*/ 65716 h 98503"/>
              <a:gd name="connsiteX37" fmla="*/ 1355206 w 1406208"/>
              <a:gd name="connsiteY37" fmla="*/ 3784 h 98503"/>
              <a:gd name="connsiteX38" fmla="*/ 1406208 w 1406208"/>
              <a:gd name="connsiteY38" fmla="*/ 80288 h 98503"/>
              <a:gd name="connsiteX0" fmla="*/ 0 w 1355206"/>
              <a:gd name="connsiteY0" fmla="*/ 80288 h 98503"/>
              <a:gd name="connsiteX1" fmla="*/ 43716 w 1355206"/>
              <a:gd name="connsiteY1" fmla="*/ 47500 h 98503"/>
              <a:gd name="connsiteX2" fmla="*/ 65574 w 1355206"/>
              <a:gd name="connsiteY2" fmla="*/ 87574 h 98503"/>
              <a:gd name="connsiteX3" fmla="*/ 94718 w 1355206"/>
              <a:gd name="connsiteY3" fmla="*/ 51143 h 98503"/>
              <a:gd name="connsiteX4" fmla="*/ 138435 w 1355206"/>
              <a:gd name="connsiteY4" fmla="*/ 80288 h 98503"/>
              <a:gd name="connsiteX5" fmla="*/ 167579 w 1355206"/>
              <a:gd name="connsiteY5" fmla="*/ 54787 h 98503"/>
              <a:gd name="connsiteX6" fmla="*/ 204009 w 1355206"/>
              <a:gd name="connsiteY6" fmla="*/ 98503 h 98503"/>
              <a:gd name="connsiteX7" fmla="*/ 240439 w 1355206"/>
              <a:gd name="connsiteY7" fmla="*/ 54787 h 98503"/>
              <a:gd name="connsiteX8" fmla="*/ 291442 w 1355206"/>
              <a:gd name="connsiteY8" fmla="*/ 83931 h 98503"/>
              <a:gd name="connsiteX9" fmla="*/ 331515 w 1355206"/>
              <a:gd name="connsiteY9" fmla="*/ 43857 h 98503"/>
              <a:gd name="connsiteX10" fmla="*/ 371588 w 1355206"/>
              <a:gd name="connsiteY10" fmla="*/ 83931 h 98503"/>
              <a:gd name="connsiteX11" fmla="*/ 415305 w 1355206"/>
              <a:gd name="connsiteY11" fmla="*/ 40214 h 98503"/>
              <a:gd name="connsiteX12" fmla="*/ 444449 w 1355206"/>
              <a:gd name="connsiteY12" fmla="*/ 76645 h 98503"/>
              <a:gd name="connsiteX13" fmla="*/ 480879 w 1355206"/>
              <a:gd name="connsiteY13" fmla="*/ 43857 h 98503"/>
              <a:gd name="connsiteX14" fmla="*/ 510023 w 1355206"/>
              <a:gd name="connsiteY14" fmla="*/ 80288 h 98503"/>
              <a:gd name="connsiteX15" fmla="*/ 539168 w 1355206"/>
              <a:gd name="connsiteY15" fmla="*/ 43857 h 98503"/>
              <a:gd name="connsiteX16" fmla="*/ 561026 w 1355206"/>
              <a:gd name="connsiteY16" fmla="*/ 83931 h 98503"/>
              <a:gd name="connsiteX17" fmla="*/ 601099 w 1355206"/>
              <a:gd name="connsiteY17" fmla="*/ 43857 h 98503"/>
              <a:gd name="connsiteX18" fmla="*/ 644815 w 1355206"/>
              <a:gd name="connsiteY18" fmla="*/ 80288 h 98503"/>
              <a:gd name="connsiteX19" fmla="*/ 673960 w 1355206"/>
              <a:gd name="connsiteY19" fmla="*/ 40214 h 98503"/>
              <a:gd name="connsiteX20" fmla="*/ 703104 w 1355206"/>
              <a:gd name="connsiteY20" fmla="*/ 80288 h 98503"/>
              <a:gd name="connsiteX21" fmla="*/ 724962 w 1355206"/>
              <a:gd name="connsiteY21" fmla="*/ 32928 h 98503"/>
              <a:gd name="connsiteX22" fmla="*/ 779608 w 1355206"/>
              <a:gd name="connsiteY22" fmla="*/ 76645 h 98503"/>
              <a:gd name="connsiteX23" fmla="*/ 819681 w 1355206"/>
              <a:gd name="connsiteY23" fmla="*/ 40214 h 98503"/>
              <a:gd name="connsiteX24" fmla="*/ 867040 w 1355206"/>
              <a:gd name="connsiteY24" fmla="*/ 83931 h 98503"/>
              <a:gd name="connsiteX25" fmla="*/ 903470 w 1355206"/>
              <a:gd name="connsiteY25" fmla="*/ 32928 h 98503"/>
              <a:gd name="connsiteX26" fmla="*/ 958116 w 1355206"/>
              <a:gd name="connsiteY26" fmla="*/ 80288 h 98503"/>
              <a:gd name="connsiteX27" fmla="*/ 998189 w 1355206"/>
              <a:gd name="connsiteY27" fmla="*/ 11070 h 98503"/>
              <a:gd name="connsiteX28" fmla="*/ 1038263 w 1355206"/>
              <a:gd name="connsiteY28" fmla="*/ 91217 h 98503"/>
              <a:gd name="connsiteX29" fmla="*/ 1063764 w 1355206"/>
              <a:gd name="connsiteY29" fmla="*/ 18356 h 98503"/>
              <a:gd name="connsiteX30" fmla="*/ 1103837 w 1355206"/>
              <a:gd name="connsiteY30" fmla="*/ 83931 h 98503"/>
              <a:gd name="connsiteX31" fmla="*/ 1129338 w 1355206"/>
              <a:gd name="connsiteY31" fmla="*/ 7427 h 98503"/>
              <a:gd name="connsiteX32" fmla="*/ 1176698 w 1355206"/>
              <a:gd name="connsiteY32" fmla="*/ 73002 h 98503"/>
              <a:gd name="connsiteX33" fmla="*/ 1198556 w 1355206"/>
              <a:gd name="connsiteY33" fmla="*/ 3784 h 98503"/>
              <a:gd name="connsiteX34" fmla="*/ 1231343 w 1355206"/>
              <a:gd name="connsiteY34" fmla="*/ 87574 h 98503"/>
              <a:gd name="connsiteX35" fmla="*/ 1267773 w 1355206"/>
              <a:gd name="connsiteY35" fmla="*/ 141 h 98503"/>
              <a:gd name="connsiteX36" fmla="*/ 1307847 w 1355206"/>
              <a:gd name="connsiteY36" fmla="*/ 65716 h 98503"/>
              <a:gd name="connsiteX37" fmla="*/ 1355206 w 1355206"/>
              <a:gd name="connsiteY37" fmla="*/ 3784 h 98503"/>
              <a:gd name="connsiteX0" fmla="*/ 0 w 1307847"/>
              <a:gd name="connsiteY0" fmla="*/ 80288 h 98503"/>
              <a:gd name="connsiteX1" fmla="*/ 43716 w 1307847"/>
              <a:gd name="connsiteY1" fmla="*/ 47500 h 98503"/>
              <a:gd name="connsiteX2" fmla="*/ 65574 w 1307847"/>
              <a:gd name="connsiteY2" fmla="*/ 87574 h 98503"/>
              <a:gd name="connsiteX3" fmla="*/ 94718 w 1307847"/>
              <a:gd name="connsiteY3" fmla="*/ 51143 h 98503"/>
              <a:gd name="connsiteX4" fmla="*/ 138435 w 1307847"/>
              <a:gd name="connsiteY4" fmla="*/ 80288 h 98503"/>
              <a:gd name="connsiteX5" fmla="*/ 167579 w 1307847"/>
              <a:gd name="connsiteY5" fmla="*/ 54787 h 98503"/>
              <a:gd name="connsiteX6" fmla="*/ 204009 w 1307847"/>
              <a:gd name="connsiteY6" fmla="*/ 98503 h 98503"/>
              <a:gd name="connsiteX7" fmla="*/ 240439 w 1307847"/>
              <a:gd name="connsiteY7" fmla="*/ 54787 h 98503"/>
              <a:gd name="connsiteX8" fmla="*/ 291442 w 1307847"/>
              <a:gd name="connsiteY8" fmla="*/ 83931 h 98503"/>
              <a:gd name="connsiteX9" fmla="*/ 331515 w 1307847"/>
              <a:gd name="connsiteY9" fmla="*/ 43857 h 98503"/>
              <a:gd name="connsiteX10" fmla="*/ 371588 w 1307847"/>
              <a:gd name="connsiteY10" fmla="*/ 83931 h 98503"/>
              <a:gd name="connsiteX11" fmla="*/ 415305 w 1307847"/>
              <a:gd name="connsiteY11" fmla="*/ 40214 h 98503"/>
              <a:gd name="connsiteX12" fmla="*/ 444449 w 1307847"/>
              <a:gd name="connsiteY12" fmla="*/ 76645 h 98503"/>
              <a:gd name="connsiteX13" fmla="*/ 480879 w 1307847"/>
              <a:gd name="connsiteY13" fmla="*/ 43857 h 98503"/>
              <a:gd name="connsiteX14" fmla="*/ 510023 w 1307847"/>
              <a:gd name="connsiteY14" fmla="*/ 80288 h 98503"/>
              <a:gd name="connsiteX15" fmla="*/ 539168 w 1307847"/>
              <a:gd name="connsiteY15" fmla="*/ 43857 h 98503"/>
              <a:gd name="connsiteX16" fmla="*/ 561026 w 1307847"/>
              <a:gd name="connsiteY16" fmla="*/ 83931 h 98503"/>
              <a:gd name="connsiteX17" fmla="*/ 601099 w 1307847"/>
              <a:gd name="connsiteY17" fmla="*/ 43857 h 98503"/>
              <a:gd name="connsiteX18" fmla="*/ 644815 w 1307847"/>
              <a:gd name="connsiteY18" fmla="*/ 80288 h 98503"/>
              <a:gd name="connsiteX19" fmla="*/ 673960 w 1307847"/>
              <a:gd name="connsiteY19" fmla="*/ 40214 h 98503"/>
              <a:gd name="connsiteX20" fmla="*/ 703104 w 1307847"/>
              <a:gd name="connsiteY20" fmla="*/ 80288 h 98503"/>
              <a:gd name="connsiteX21" fmla="*/ 724962 w 1307847"/>
              <a:gd name="connsiteY21" fmla="*/ 32928 h 98503"/>
              <a:gd name="connsiteX22" fmla="*/ 779608 w 1307847"/>
              <a:gd name="connsiteY22" fmla="*/ 76645 h 98503"/>
              <a:gd name="connsiteX23" fmla="*/ 819681 w 1307847"/>
              <a:gd name="connsiteY23" fmla="*/ 40214 h 98503"/>
              <a:gd name="connsiteX24" fmla="*/ 867040 w 1307847"/>
              <a:gd name="connsiteY24" fmla="*/ 83931 h 98503"/>
              <a:gd name="connsiteX25" fmla="*/ 903470 w 1307847"/>
              <a:gd name="connsiteY25" fmla="*/ 32928 h 98503"/>
              <a:gd name="connsiteX26" fmla="*/ 958116 w 1307847"/>
              <a:gd name="connsiteY26" fmla="*/ 80288 h 98503"/>
              <a:gd name="connsiteX27" fmla="*/ 998189 w 1307847"/>
              <a:gd name="connsiteY27" fmla="*/ 11070 h 98503"/>
              <a:gd name="connsiteX28" fmla="*/ 1038263 w 1307847"/>
              <a:gd name="connsiteY28" fmla="*/ 91217 h 98503"/>
              <a:gd name="connsiteX29" fmla="*/ 1063764 w 1307847"/>
              <a:gd name="connsiteY29" fmla="*/ 18356 h 98503"/>
              <a:gd name="connsiteX30" fmla="*/ 1103837 w 1307847"/>
              <a:gd name="connsiteY30" fmla="*/ 83931 h 98503"/>
              <a:gd name="connsiteX31" fmla="*/ 1129338 w 1307847"/>
              <a:gd name="connsiteY31" fmla="*/ 7427 h 98503"/>
              <a:gd name="connsiteX32" fmla="*/ 1176698 w 1307847"/>
              <a:gd name="connsiteY32" fmla="*/ 73002 h 98503"/>
              <a:gd name="connsiteX33" fmla="*/ 1198556 w 1307847"/>
              <a:gd name="connsiteY33" fmla="*/ 3784 h 98503"/>
              <a:gd name="connsiteX34" fmla="*/ 1231343 w 1307847"/>
              <a:gd name="connsiteY34" fmla="*/ 87574 h 98503"/>
              <a:gd name="connsiteX35" fmla="*/ 1267773 w 1307847"/>
              <a:gd name="connsiteY35" fmla="*/ 141 h 98503"/>
              <a:gd name="connsiteX36" fmla="*/ 1307847 w 1307847"/>
              <a:gd name="connsiteY36" fmla="*/ 65716 h 98503"/>
              <a:gd name="connsiteX0" fmla="*/ 0 w 1267773"/>
              <a:gd name="connsiteY0" fmla="*/ 80147 h 98362"/>
              <a:gd name="connsiteX1" fmla="*/ 43716 w 1267773"/>
              <a:gd name="connsiteY1" fmla="*/ 47359 h 98362"/>
              <a:gd name="connsiteX2" fmla="*/ 65574 w 1267773"/>
              <a:gd name="connsiteY2" fmla="*/ 87433 h 98362"/>
              <a:gd name="connsiteX3" fmla="*/ 94718 w 1267773"/>
              <a:gd name="connsiteY3" fmla="*/ 51002 h 98362"/>
              <a:gd name="connsiteX4" fmla="*/ 138435 w 1267773"/>
              <a:gd name="connsiteY4" fmla="*/ 80147 h 98362"/>
              <a:gd name="connsiteX5" fmla="*/ 167579 w 1267773"/>
              <a:gd name="connsiteY5" fmla="*/ 54646 h 98362"/>
              <a:gd name="connsiteX6" fmla="*/ 204009 w 1267773"/>
              <a:gd name="connsiteY6" fmla="*/ 98362 h 98362"/>
              <a:gd name="connsiteX7" fmla="*/ 240439 w 1267773"/>
              <a:gd name="connsiteY7" fmla="*/ 54646 h 98362"/>
              <a:gd name="connsiteX8" fmla="*/ 291442 w 1267773"/>
              <a:gd name="connsiteY8" fmla="*/ 83790 h 98362"/>
              <a:gd name="connsiteX9" fmla="*/ 331515 w 1267773"/>
              <a:gd name="connsiteY9" fmla="*/ 43716 h 98362"/>
              <a:gd name="connsiteX10" fmla="*/ 371588 w 1267773"/>
              <a:gd name="connsiteY10" fmla="*/ 83790 h 98362"/>
              <a:gd name="connsiteX11" fmla="*/ 415305 w 1267773"/>
              <a:gd name="connsiteY11" fmla="*/ 40073 h 98362"/>
              <a:gd name="connsiteX12" fmla="*/ 444449 w 1267773"/>
              <a:gd name="connsiteY12" fmla="*/ 76504 h 98362"/>
              <a:gd name="connsiteX13" fmla="*/ 480879 w 1267773"/>
              <a:gd name="connsiteY13" fmla="*/ 43716 h 98362"/>
              <a:gd name="connsiteX14" fmla="*/ 510023 w 1267773"/>
              <a:gd name="connsiteY14" fmla="*/ 80147 h 98362"/>
              <a:gd name="connsiteX15" fmla="*/ 539168 w 1267773"/>
              <a:gd name="connsiteY15" fmla="*/ 43716 h 98362"/>
              <a:gd name="connsiteX16" fmla="*/ 561026 w 1267773"/>
              <a:gd name="connsiteY16" fmla="*/ 83790 h 98362"/>
              <a:gd name="connsiteX17" fmla="*/ 601099 w 1267773"/>
              <a:gd name="connsiteY17" fmla="*/ 43716 h 98362"/>
              <a:gd name="connsiteX18" fmla="*/ 644815 w 1267773"/>
              <a:gd name="connsiteY18" fmla="*/ 80147 h 98362"/>
              <a:gd name="connsiteX19" fmla="*/ 673960 w 1267773"/>
              <a:gd name="connsiteY19" fmla="*/ 40073 h 98362"/>
              <a:gd name="connsiteX20" fmla="*/ 703104 w 1267773"/>
              <a:gd name="connsiteY20" fmla="*/ 80147 h 98362"/>
              <a:gd name="connsiteX21" fmla="*/ 724962 w 1267773"/>
              <a:gd name="connsiteY21" fmla="*/ 32787 h 98362"/>
              <a:gd name="connsiteX22" fmla="*/ 779608 w 1267773"/>
              <a:gd name="connsiteY22" fmla="*/ 76504 h 98362"/>
              <a:gd name="connsiteX23" fmla="*/ 819681 w 1267773"/>
              <a:gd name="connsiteY23" fmla="*/ 40073 h 98362"/>
              <a:gd name="connsiteX24" fmla="*/ 867040 w 1267773"/>
              <a:gd name="connsiteY24" fmla="*/ 83790 h 98362"/>
              <a:gd name="connsiteX25" fmla="*/ 903470 w 1267773"/>
              <a:gd name="connsiteY25" fmla="*/ 32787 h 98362"/>
              <a:gd name="connsiteX26" fmla="*/ 958116 w 1267773"/>
              <a:gd name="connsiteY26" fmla="*/ 80147 h 98362"/>
              <a:gd name="connsiteX27" fmla="*/ 998189 w 1267773"/>
              <a:gd name="connsiteY27" fmla="*/ 10929 h 98362"/>
              <a:gd name="connsiteX28" fmla="*/ 1038263 w 1267773"/>
              <a:gd name="connsiteY28" fmla="*/ 91076 h 98362"/>
              <a:gd name="connsiteX29" fmla="*/ 1063764 w 1267773"/>
              <a:gd name="connsiteY29" fmla="*/ 18215 h 98362"/>
              <a:gd name="connsiteX30" fmla="*/ 1103837 w 1267773"/>
              <a:gd name="connsiteY30" fmla="*/ 83790 h 98362"/>
              <a:gd name="connsiteX31" fmla="*/ 1129338 w 1267773"/>
              <a:gd name="connsiteY31" fmla="*/ 7286 h 98362"/>
              <a:gd name="connsiteX32" fmla="*/ 1176698 w 1267773"/>
              <a:gd name="connsiteY32" fmla="*/ 72861 h 98362"/>
              <a:gd name="connsiteX33" fmla="*/ 1198556 w 1267773"/>
              <a:gd name="connsiteY33" fmla="*/ 3643 h 98362"/>
              <a:gd name="connsiteX34" fmla="*/ 1231343 w 1267773"/>
              <a:gd name="connsiteY34" fmla="*/ 87433 h 98362"/>
              <a:gd name="connsiteX35" fmla="*/ 1267773 w 1267773"/>
              <a:gd name="connsiteY35" fmla="*/ 0 h 98362"/>
              <a:gd name="connsiteX0" fmla="*/ 0 w 1231343"/>
              <a:gd name="connsiteY0" fmla="*/ 76565 h 94780"/>
              <a:gd name="connsiteX1" fmla="*/ 43716 w 1231343"/>
              <a:gd name="connsiteY1" fmla="*/ 43777 h 94780"/>
              <a:gd name="connsiteX2" fmla="*/ 65574 w 1231343"/>
              <a:gd name="connsiteY2" fmla="*/ 83851 h 94780"/>
              <a:gd name="connsiteX3" fmla="*/ 94718 w 1231343"/>
              <a:gd name="connsiteY3" fmla="*/ 47420 h 94780"/>
              <a:gd name="connsiteX4" fmla="*/ 138435 w 1231343"/>
              <a:gd name="connsiteY4" fmla="*/ 76565 h 94780"/>
              <a:gd name="connsiteX5" fmla="*/ 167579 w 1231343"/>
              <a:gd name="connsiteY5" fmla="*/ 51064 h 94780"/>
              <a:gd name="connsiteX6" fmla="*/ 204009 w 1231343"/>
              <a:gd name="connsiteY6" fmla="*/ 94780 h 94780"/>
              <a:gd name="connsiteX7" fmla="*/ 240439 w 1231343"/>
              <a:gd name="connsiteY7" fmla="*/ 51064 h 94780"/>
              <a:gd name="connsiteX8" fmla="*/ 291442 w 1231343"/>
              <a:gd name="connsiteY8" fmla="*/ 80208 h 94780"/>
              <a:gd name="connsiteX9" fmla="*/ 331515 w 1231343"/>
              <a:gd name="connsiteY9" fmla="*/ 40134 h 94780"/>
              <a:gd name="connsiteX10" fmla="*/ 371588 w 1231343"/>
              <a:gd name="connsiteY10" fmla="*/ 80208 h 94780"/>
              <a:gd name="connsiteX11" fmla="*/ 415305 w 1231343"/>
              <a:gd name="connsiteY11" fmla="*/ 36491 h 94780"/>
              <a:gd name="connsiteX12" fmla="*/ 444449 w 1231343"/>
              <a:gd name="connsiteY12" fmla="*/ 72922 h 94780"/>
              <a:gd name="connsiteX13" fmla="*/ 480879 w 1231343"/>
              <a:gd name="connsiteY13" fmla="*/ 40134 h 94780"/>
              <a:gd name="connsiteX14" fmla="*/ 510023 w 1231343"/>
              <a:gd name="connsiteY14" fmla="*/ 76565 h 94780"/>
              <a:gd name="connsiteX15" fmla="*/ 539168 w 1231343"/>
              <a:gd name="connsiteY15" fmla="*/ 40134 h 94780"/>
              <a:gd name="connsiteX16" fmla="*/ 561026 w 1231343"/>
              <a:gd name="connsiteY16" fmla="*/ 80208 h 94780"/>
              <a:gd name="connsiteX17" fmla="*/ 601099 w 1231343"/>
              <a:gd name="connsiteY17" fmla="*/ 40134 h 94780"/>
              <a:gd name="connsiteX18" fmla="*/ 644815 w 1231343"/>
              <a:gd name="connsiteY18" fmla="*/ 76565 h 94780"/>
              <a:gd name="connsiteX19" fmla="*/ 673960 w 1231343"/>
              <a:gd name="connsiteY19" fmla="*/ 36491 h 94780"/>
              <a:gd name="connsiteX20" fmla="*/ 703104 w 1231343"/>
              <a:gd name="connsiteY20" fmla="*/ 76565 h 94780"/>
              <a:gd name="connsiteX21" fmla="*/ 724962 w 1231343"/>
              <a:gd name="connsiteY21" fmla="*/ 29205 h 94780"/>
              <a:gd name="connsiteX22" fmla="*/ 779608 w 1231343"/>
              <a:gd name="connsiteY22" fmla="*/ 72922 h 94780"/>
              <a:gd name="connsiteX23" fmla="*/ 819681 w 1231343"/>
              <a:gd name="connsiteY23" fmla="*/ 36491 h 94780"/>
              <a:gd name="connsiteX24" fmla="*/ 867040 w 1231343"/>
              <a:gd name="connsiteY24" fmla="*/ 80208 h 94780"/>
              <a:gd name="connsiteX25" fmla="*/ 903470 w 1231343"/>
              <a:gd name="connsiteY25" fmla="*/ 29205 h 94780"/>
              <a:gd name="connsiteX26" fmla="*/ 958116 w 1231343"/>
              <a:gd name="connsiteY26" fmla="*/ 76565 h 94780"/>
              <a:gd name="connsiteX27" fmla="*/ 998189 w 1231343"/>
              <a:gd name="connsiteY27" fmla="*/ 7347 h 94780"/>
              <a:gd name="connsiteX28" fmla="*/ 1038263 w 1231343"/>
              <a:gd name="connsiteY28" fmla="*/ 87494 h 94780"/>
              <a:gd name="connsiteX29" fmla="*/ 1063764 w 1231343"/>
              <a:gd name="connsiteY29" fmla="*/ 14633 h 94780"/>
              <a:gd name="connsiteX30" fmla="*/ 1103837 w 1231343"/>
              <a:gd name="connsiteY30" fmla="*/ 80208 h 94780"/>
              <a:gd name="connsiteX31" fmla="*/ 1129338 w 1231343"/>
              <a:gd name="connsiteY31" fmla="*/ 3704 h 94780"/>
              <a:gd name="connsiteX32" fmla="*/ 1176698 w 1231343"/>
              <a:gd name="connsiteY32" fmla="*/ 69279 h 94780"/>
              <a:gd name="connsiteX33" fmla="*/ 1198556 w 1231343"/>
              <a:gd name="connsiteY33" fmla="*/ 61 h 94780"/>
              <a:gd name="connsiteX34" fmla="*/ 1231343 w 1231343"/>
              <a:gd name="connsiteY34" fmla="*/ 83851 h 94780"/>
              <a:gd name="connsiteX0" fmla="*/ 0 w 1198556"/>
              <a:gd name="connsiteY0" fmla="*/ 76565 h 94780"/>
              <a:gd name="connsiteX1" fmla="*/ 43716 w 1198556"/>
              <a:gd name="connsiteY1" fmla="*/ 43777 h 94780"/>
              <a:gd name="connsiteX2" fmla="*/ 65574 w 1198556"/>
              <a:gd name="connsiteY2" fmla="*/ 83851 h 94780"/>
              <a:gd name="connsiteX3" fmla="*/ 94718 w 1198556"/>
              <a:gd name="connsiteY3" fmla="*/ 47420 h 94780"/>
              <a:gd name="connsiteX4" fmla="*/ 138435 w 1198556"/>
              <a:gd name="connsiteY4" fmla="*/ 76565 h 94780"/>
              <a:gd name="connsiteX5" fmla="*/ 167579 w 1198556"/>
              <a:gd name="connsiteY5" fmla="*/ 51064 h 94780"/>
              <a:gd name="connsiteX6" fmla="*/ 204009 w 1198556"/>
              <a:gd name="connsiteY6" fmla="*/ 94780 h 94780"/>
              <a:gd name="connsiteX7" fmla="*/ 240439 w 1198556"/>
              <a:gd name="connsiteY7" fmla="*/ 51064 h 94780"/>
              <a:gd name="connsiteX8" fmla="*/ 291442 w 1198556"/>
              <a:gd name="connsiteY8" fmla="*/ 80208 h 94780"/>
              <a:gd name="connsiteX9" fmla="*/ 331515 w 1198556"/>
              <a:gd name="connsiteY9" fmla="*/ 40134 h 94780"/>
              <a:gd name="connsiteX10" fmla="*/ 371588 w 1198556"/>
              <a:gd name="connsiteY10" fmla="*/ 80208 h 94780"/>
              <a:gd name="connsiteX11" fmla="*/ 415305 w 1198556"/>
              <a:gd name="connsiteY11" fmla="*/ 36491 h 94780"/>
              <a:gd name="connsiteX12" fmla="*/ 444449 w 1198556"/>
              <a:gd name="connsiteY12" fmla="*/ 72922 h 94780"/>
              <a:gd name="connsiteX13" fmla="*/ 480879 w 1198556"/>
              <a:gd name="connsiteY13" fmla="*/ 40134 h 94780"/>
              <a:gd name="connsiteX14" fmla="*/ 510023 w 1198556"/>
              <a:gd name="connsiteY14" fmla="*/ 76565 h 94780"/>
              <a:gd name="connsiteX15" fmla="*/ 539168 w 1198556"/>
              <a:gd name="connsiteY15" fmla="*/ 40134 h 94780"/>
              <a:gd name="connsiteX16" fmla="*/ 561026 w 1198556"/>
              <a:gd name="connsiteY16" fmla="*/ 80208 h 94780"/>
              <a:gd name="connsiteX17" fmla="*/ 601099 w 1198556"/>
              <a:gd name="connsiteY17" fmla="*/ 40134 h 94780"/>
              <a:gd name="connsiteX18" fmla="*/ 644815 w 1198556"/>
              <a:gd name="connsiteY18" fmla="*/ 76565 h 94780"/>
              <a:gd name="connsiteX19" fmla="*/ 673960 w 1198556"/>
              <a:gd name="connsiteY19" fmla="*/ 36491 h 94780"/>
              <a:gd name="connsiteX20" fmla="*/ 703104 w 1198556"/>
              <a:gd name="connsiteY20" fmla="*/ 76565 h 94780"/>
              <a:gd name="connsiteX21" fmla="*/ 724962 w 1198556"/>
              <a:gd name="connsiteY21" fmla="*/ 29205 h 94780"/>
              <a:gd name="connsiteX22" fmla="*/ 779608 w 1198556"/>
              <a:gd name="connsiteY22" fmla="*/ 72922 h 94780"/>
              <a:gd name="connsiteX23" fmla="*/ 819681 w 1198556"/>
              <a:gd name="connsiteY23" fmla="*/ 36491 h 94780"/>
              <a:gd name="connsiteX24" fmla="*/ 867040 w 1198556"/>
              <a:gd name="connsiteY24" fmla="*/ 80208 h 94780"/>
              <a:gd name="connsiteX25" fmla="*/ 903470 w 1198556"/>
              <a:gd name="connsiteY25" fmla="*/ 29205 h 94780"/>
              <a:gd name="connsiteX26" fmla="*/ 958116 w 1198556"/>
              <a:gd name="connsiteY26" fmla="*/ 76565 h 94780"/>
              <a:gd name="connsiteX27" fmla="*/ 998189 w 1198556"/>
              <a:gd name="connsiteY27" fmla="*/ 7347 h 94780"/>
              <a:gd name="connsiteX28" fmla="*/ 1038263 w 1198556"/>
              <a:gd name="connsiteY28" fmla="*/ 87494 h 94780"/>
              <a:gd name="connsiteX29" fmla="*/ 1063764 w 1198556"/>
              <a:gd name="connsiteY29" fmla="*/ 14633 h 94780"/>
              <a:gd name="connsiteX30" fmla="*/ 1103837 w 1198556"/>
              <a:gd name="connsiteY30" fmla="*/ 80208 h 94780"/>
              <a:gd name="connsiteX31" fmla="*/ 1129338 w 1198556"/>
              <a:gd name="connsiteY31" fmla="*/ 3704 h 94780"/>
              <a:gd name="connsiteX32" fmla="*/ 1176698 w 1198556"/>
              <a:gd name="connsiteY32" fmla="*/ 69279 h 94780"/>
              <a:gd name="connsiteX33" fmla="*/ 1198556 w 1198556"/>
              <a:gd name="connsiteY33" fmla="*/ 61 h 94780"/>
              <a:gd name="connsiteX0" fmla="*/ 0 w 1176698"/>
              <a:gd name="connsiteY0" fmla="*/ 72897 h 91112"/>
              <a:gd name="connsiteX1" fmla="*/ 43716 w 1176698"/>
              <a:gd name="connsiteY1" fmla="*/ 40109 h 91112"/>
              <a:gd name="connsiteX2" fmla="*/ 65574 w 1176698"/>
              <a:gd name="connsiteY2" fmla="*/ 80183 h 91112"/>
              <a:gd name="connsiteX3" fmla="*/ 94718 w 1176698"/>
              <a:gd name="connsiteY3" fmla="*/ 43752 h 91112"/>
              <a:gd name="connsiteX4" fmla="*/ 138435 w 1176698"/>
              <a:gd name="connsiteY4" fmla="*/ 72897 h 91112"/>
              <a:gd name="connsiteX5" fmla="*/ 167579 w 1176698"/>
              <a:gd name="connsiteY5" fmla="*/ 47396 h 91112"/>
              <a:gd name="connsiteX6" fmla="*/ 204009 w 1176698"/>
              <a:gd name="connsiteY6" fmla="*/ 91112 h 91112"/>
              <a:gd name="connsiteX7" fmla="*/ 240439 w 1176698"/>
              <a:gd name="connsiteY7" fmla="*/ 47396 h 91112"/>
              <a:gd name="connsiteX8" fmla="*/ 291442 w 1176698"/>
              <a:gd name="connsiteY8" fmla="*/ 76540 h 91112"/>
              <a:gd name="connsiteX9" fmla="*/ 331515 w 1176698"/>
              <a:gd name="connsiteY9" fmla="*/ 36466 h 91112"/>
              <a:gd name="connsiteX10" fmla="*/ 371588 w 1176698"/>
              <a:gd name="connsiteY10" fmla="*/ 76540 h 91112"/>
              <a:gd name="connsiteX11" fmla="*/ 415305 w 1176698"/>
              <a:gd name="connsiteY11" fmla="*/ 32823 h 91112"/>
              <a:gd name="connsiteX12" fmla="*/ 444449 w 1176698"/>
              <a:gd name="connsiteY12" fmla="*/ 69254 h 91112"/>
              <a:gd name="connsiteX13" fmla="*/ 480879 w 1176698"/>
              <a:gd name="connsiteY13" fmla="*/ 36466 h 91112"/>
              <a:gd name="connsiteX14" fmla="*/ 510023 w 1176698"/>
              <a:gd name="connsiteY14" fmla="*/ 72897 h 91112"/>
              <a:gd name="connsiteX15" fmla="*/ 539168 w 1176698"/>
              <a:gd name="connsiteY15" fmla="*/ 36466 h 91112"/>
              <a:gd name="connsiteX16" fmla="*/ 561026 w 1176698"/>
              <a:gd name="connsiteY16" fmla="*/ 76540 h 91112"/>
              <a:gd name="connsiteX17" fmla="*/ 601099 w 1176698"/>
              <a:gd name="connsiteY17" fmla="*/ 36466 h 91112"/>
              <a:gd name="connsiteX18" fmla="*/ 644815 w 1176698"/>
              <a:gd name="connsiteY18" fmla="*/ 72897 h 91112"/>
              <a:gd name="connsiteX19" fmla="*/ 673960 w 1176698"/>
              <a:gd name="connsiteY19" fmla="*/ 32823 h 91112"/>
              <a:gd name="connsiteX20" fmla="*/ 703104 w 1176698"/>
              <a:gd name="connsiteY20" fmla="*/ 72897 h 91112"/>
              <a:gd name="connsiteX21" fmla="*/ 724962 w 1176698"/>
              <a:gd name="connsiteY21" fmla="*/ 25537 h 91112"/>
              <a:gd name="connsiteX22" fmla="*/ 779608 w 1176698"/>
              <a:gd name="connsiteY22" fmla="*/ 69254 h 91112"/>
              <a:gd name="connsiteX23" fmla="*/ 819681 w 1176698"/>
              <a:gd name="connsiteY23" fmla="*/ 32823 h 91112"/>
              <a:gd name="connsiteX24" fmla="*/ 867040 w 1176698"/>
              <a:gd name="connsiteY24" fmla="*/ 76540 h 91112"/>
              <a:gd name="connsiteX25" fmla="*/ 903470 w 1176698"/>
              <a:gd name="connsiteY25" fmla="*/ 25537 h 91112"/>
              <a:gd name="connsiteX26" fmla="*/ 958116 w 1176698"/>
              <a:gd name="connsiteY26" fmla="*/ 72897 h 91112"/>
              <a:gd name="connsiteX27" fmla="*/ 998189 w 1176698"/>
              <a:gd name="connsiteY27" fmla="*/ 3679 h 91112"/>
              <a:gd name="connsiteX28" fmla="*/ 1038263 w 1176698"/>
              <a:gd name="connsiteY28" fmla="*/ 83826 h 91112"/>
              <a:gd name="connsiteX29" fmla="*/ 1063764 w 1176698"/>
              <a:gd name="connsiteY29" fmla="*/ 10965 h 91112"/>
              <a:gd name="connsiteX30" fmla="*/ 1103837 w 1176698"/>
              <a:gd name="connsiteY30" fmla="*/ 76540 h 91112"/>
              <a:gd name="connsiteX31" fmla="*/ 1129338 w 1176698"/>
              <a:gd name="connsiteY31" fmla="*/ 36 h 91112"/>
              <a:gd name="connsiteX32" fmla="*/ 1176698 w 1176698"/>
              <a:gd name="connsiteY32" fmla="*/ 65611 h 91112"/>
              <a:gd name="connsiteX0" fmla="*/ 0 w 1129338"/>
              <a:gd name="connsiteY0" fmla="*/ 72861 h 91076"/>
              <a:gd name="connsiteX1" fmla="*/ 43716 w 1129338"/>
              <a:gd name="connsiteY1" fmla="*/ 40073 h 91076"/>
              <a:gd name="connsiteX2" fmla="*/ 65574 w 1129338"/>
              <a:gd name="connsiteY2" fmla="*/ 80147 h 91076"/>
              <a:gd name="connsiteX3" fmla="*/ 94718 w 1129338"/>
              <a:gd name="connsiteY3" fmla="*/ 43716 h 91076"/>
              <a:gd name="connsiteX4" fmla="*/ 138435 w 1129338"/>
              <a:gd name="connsiteY4" fmla="*/ 72861 h 91076"/>
              <a:gd name="connsiteX5" fmla="*/ 167579 w 1129338"/>
              <a:gd name="connsiteY5" fmla="*/ 47360 h 91076"/>
              <a:gd name="connsiteX6" fmla="*/ 204009 w 1129338"/>
              <a:gd name="connsiteY6" fmla="*/ 91076 h 91076"/>
              <a:gd name="connsiteX7" fmla="*/ 240439 w 1129338"/>
              <a:gd name="connsiteY7" fmla="*/ 47360 h 91076"/>
              <a:gd name="connsiteX8" fmla="*/ 291442 w 1129338"/>
              <a:gd name="connsiteY8" fmla="*/ 76504 h 91076"/>
              <a:gd name="connsiteX9" fmla="*/ 331515 w 1129338"/>
              <a:gd name="connsiteY9" fmla="*/ 36430 h 91076"/>
              <a:gd name="connsiteX10" fmla="*/ 371588 w 1129338"/>
              <a:gd name="connsiteY10" fmla="*/ 76504 h 91076"/>
              <a:gd name="connsiteX11" fmla="*/ 415305 w 1129338"/>
              <a:gd name="connsiteY11" fmla="*/ 32787 h 91076"/>
              <a:gd name="connsiteX12" fmla="*/ 444449 w 1129338"/>
              <a:gd name="connsiteY12" fmla="*/ 69218 h 91076"/>
              <a:gd name="connsiteX13" fmla="*/ 480879 w 1129338"/>
              <a:gd name="connsiteY13" fmla="*/ 36430 h 91076"/>
              <a:gd name="connsiteX14" fmla="*/ 510023 w 1129338"/>
              <a:gd name="connsiteY14" fmla="*/ 72861 h 91076"/>
              <a:gd name="connsiteX15" fmla="*/ 539168 w 1129338"/>
              <a:gd name="connsiteY15" fmla="*/ 36430 h 91076"/>
              <a:gd name="connsiteX16" fmla="*/ 561026 w 1129338"/>
              <a:gd name="connsiteY16" fmla="*/ 76504 h 91076"/>
              <a:gd name="connsiteX17" fmla="*/ 601099 w 1129338"/>
              <a:gd name="connsiteY17" fmla="*/ 36430 h 91076"/>
              <a:gd name="connsiteX18" fmla="*/ 644815 w 1129338"/>
              <a:gd name="connsiteY18" fmla="*/ 72861 h 91076"/>
              <a:gd name="connsiteX19" fmla="*/ 673960 w 1129338"/>
              <a:gd name="connsiteY19" fmla="*/ 32787 h 91076"/>
              <a:gd name="connsiteX20" fmla="*/ 703104 w 1129338"/>
              <a:gd name="connsiteY20" fmla="*/ 72861 h 91076"/>
              <a:gd name="connsiteX21" fmla="*/ 724962 w 1129338"/>
              <a:gd name="connsiteY21" fmla="*/ 25501 h 91076"/>
              <a:gd name="connsiteX22" fmla="*/ 779608 w 1129338"/>
              <a:gd name="connsiteY22" fmla="*/ 69218 h 91076"/>
              <a:gd name="connsiteX23" fmla="*/ 819681 w 1129338"/>
              <a:gd name="connsiteY23" fmla="*/ 32787 h 91076"/>
              <a:gd name="connsiteX24" fmla="*/ 867040 w 1129338"/>
              <a:gd name="connsiteY24" fmla="*/ 76504 h 91076"/>
              <a:gd name="connsiteX25" fmla="*/ 903470 w 1129338"/>
              <a:gd name="connsiteY25" fmla="*/ 25501 h 91076"/>
              <a:gd name="connsiteX26" fmla="*/ 958116 w 1129338"/>
              <a:gd name="connsiteY26" fmla="*/ 72861 h 91076"/>
              <a:gd name="connsiteX27" fmla="*/ 998189 w 1129338"/>
              <a:gd name="connsiteY27" fmla="*/ 3643 h 91076"/>
              <a:gd name="connsiteX28" fmla="*/ 1038263 w 1129338"/>
              <a:gd name="connsiteY28" fmla="*/ 83790 h 91076"/>
              <a:gd name="connsiteX29" fmla="*/ 1063764 w 1129338"/>
              <a:gd name="connsiteY29" fmla="*/ 10929 h 91076"/>
              <a:gd name="connsiteX30" fmla="*/ 1103837 w 1129338"/>
              <a:gd name="connsiteY30" fmla="*/ 76504 h 91076"/>
              <a:gd name="connsiteX31" fmla="*/ 1129338 w 1129338"/>
              <a:gd name="connsiteY31" fmla="*/ 0 h 91076"/>
              <a:gd name="connsiteX0" fmla="*/ 0 w 1103837"/>
              <a:gd name="connsiteY0" fmla="*/ 69255 h 87470"/>
              <a:gd name="connsiteX1" fmla="*/ 43716 w 1103837"/>
              <a:gd name="connsiteY1" fmla="*/ 36467 h 87470"/>
              <a:gd name="connsiteX2" fmla="*/ 65574 w 1103837"/>
              <a:gd name="connsiteY2" fmla="*/ 76541 h 87470"/>
              <a:gd name="connsiteX3" fmla="*/ 94718 w 1103837"/>
              <a:gd name="connsiteY3" fmla="*/ 40110 h 87470"/>
              <a:gd name="connsiteX4" fmla="*/ 138435 w 1103837"/>
              <a:gd name="connsiteY4" fmla="*/ 69255 h 87470"/>
              <a:gd name="connsiteX5" fmla="*/ 167579 w 1103837"/>
              <a:gd name="connsiteY5" fmla="*/ 43754 h 87470"/>
              <a:gd name="connsiteX6" fmla="*/ 204009 w 1103837"/>
              <a:gd name="connsiteY6" fmla="*/ 87470 h 87470"/>
              <a:gd name="connsiteX7" fmla="*/ 240439 w 1103837"/>
              <a:gd name="connsiteY7" fmla="*/ 43754 h 87470"/>
              <a:gd name="connsiteX8" fmla="*/ 291442 w 1103837"/>
              <a:gd name="connsiteY8" fmla="*/ 72898 h 87470"/>
              <a:gd name="connsiteX9" fmla="*/ 331515 w 1103837"/>
              <a:gd name="connsiteY9" fmla="*/ 32824 h 87470"/>
              <a:gd name="connsiteX10" fmla="*/ 371588 w 1103837"/>
              <a:gd name="connsiteY10" fmla="*/ 72898 h 87470"/>
              <a:gd name="connsiteX11" fmla="*/ 415305 w 1103837"/>
              <a:gd name="connsiteY11" fmla="*/ 29181 h 87470"/>
              <a:gd name="connsiteX12" fmla="*/ 444449 w 1103837"/>
              <a:gd name="connsiteY12" fmla="*/ 65612 h 87470"/>
              <a:gd name="connsiteX13" fmla="*/ 480879 w 1103837"/>
              <a:gd name="connsiteY13" fmla="*/ 32824 h 87470"/>
              <a:gd name="connsiteX14" fmla="*/ 510023 w 1103837"/>
              <a:gd name="connsiteY14" fmla="*/ 69255 h 87470"/>
              <a:gd name="connsiteX15" fmla="*/ 539168 w 1103837"/>
              <a:gd name="connsiteY15" fmla="*/ 32824 h 87470"/>
              <a:gd name="connsiteX16" fmla="*/ 561026 w 1103837"/>
              <a:gd name="connsiteY16" fmla="*/ 72898 h 87470"/>
              <a:gd name="connsiteX17" fmla="*/ 601099 w 1103837"/>
              <a:gd name="connsiteY17" fmla="*/ 32824 h 87470"/>
              <a:gd name="connsiteX18" fmla="*/ 644815 w 1103837"/>
              <a:gd name="connsiteY18" fmla="*/ 69255 h 87470"/>
              <a:gd name="connsiteX19" fmla="*/ 673960 w 1103837"/>
              <a:gd name="connsiteY19" fmla="*/ 29181 h 87470"/>
              <a:gd name="connsiteX20" fmla="*/ 703104 w 1103837"/>
              <a:gd name="connsiteY20" fmla="*/ 69255 h 87470"/>
              <a:gd name="connsiteX21" fmla="*/ 724962 w 1103837"/>
              <a:gd name="connsiteY21" fmla="*/ 21895 h 87470"/>
              <a:gd name="connsiteX22" fmla="*/ 779608 w 1103837"/>
              <a:gd name="connsiteY22" fmla="*/ 65612 h 87470"/>
              <a:gd name="connsiteX23" fmla="*/ 819681 w 1103837"/>
              <a:gd name="connsiteY23" fmla="*/ 29181 h 87470"/>
              <a:gd name="connsiteX24" fmla="*/ 867040 w 1103837"/>
              <a:gd name="connsiteY24" fmla="*/ 72898 h 87470"/>
              <a:gd name="connsiteX25" fmla="*/ 903470 w 1103837"/>
              <a:gd name="connsiteY25" fmla="*/ 21895 h 87470"/>
              <a:gd name="connsiteX26" fmla="*/ 958116 w 1103837"/>
              <a:gd name="connsiteY26" fmla="*/ 69255 h 87470"/>
              <a:gd name="connsiteX27" fmla="*/ 998189 w 1103837"/>
              <a:gd name="connsiteY27" fmla="*/ 37 h 87470"/>
              <a:gd name="connsiteX28" fmla="*/ 1038263 w 1103837"/>
              <a:gd name="connsiteY28" fmla="*/ 80184 h 87470"/>
              <a:gd name="connsiteX29" fmla="*/ 1063764 w 1103837"/>
              <a:gd name="connsiteY29" fmla="*/ 7323 h 87470"/>
              <a:gd name="connsiteX30" fmla="*/ 1103837 w 1103837"/>
              <a:gd name="connsiteY30" fmla="*/ 72898 h 87470"/>
              <a:gd name="connsiteX0" fmla="*/ 0 w 1063764"/>
              <a:gd name="connsiteY0" fmla="*/ 69255 h 87470"/>
              <a:gd name="connsiteX1" fmla="*/ 43716 w 1063764"/>
              <a:gd name="connsiteY1" fmla="*/ 36467 h 87470"/>
              <a:gd name="connsiteX2" fmla="*/ 65574 w 1063764"/>
              <a:gd name="connsiteY2" fmla="*/ 76541 h 87470"/>
              <a:gd name="connsiteX3" fmla="*/ 94718 w 1063764"/>
              <a:gd name="connsiteY3" fmla="*/ 40110 h 87470"/>
              <a:gd name="connsiteX4" fmla="*/ 138435 w 1063764"/>
              <a:gd name="connsiteY4" fmla="*/ 69255 h 87470"/>
              <a:gd name="connsiteX5" fmla="*/ 167579 w 1063764"/>
              <a:gd name="connsiteY5" fmla="*/ 43754 h 87470"/>
              <a:gd name="connsiteX6" fmla="*/ 204009 w 1063764"/>
              <a:gd name="connsiteY6" fmla="*/ 87470 h 87470"/>
              <a:gd name="connsiteX7" fmla="*/ 240439 w 1063764"/>
              <a:gd name="connsiteY7" fmla="*/ 43754 h 87470"/>
              <a:gd name="connsiteX8" fmla="*/ 291442 w 1063764"/>
              <a:gd name="connsiteY8" fmla="*/ 72898 h 87470"/>
              <a:gd name="connsiteX9" fmla="*/ 331515 w 1063764"/>
              <a:gd name="connsiteY9" fmla="*/ 32824 h 87470"/>
              <a:gd name="connsiteX10" fmla="*/ 371588 w 1063764"/>
              <a:gd name="connsiteY10" fmla="*/ 72898 h 87470"/>
              <a:gd name="connsiteX11" fmla="*/ 415305 w 1063764"/>
              <a:gd name="connsiteY11" fmla="*/ 29181 h 87470"/>
              <a:gd name="connsiteX12" fmla="*/ 444449 w 1063764"/>
              <a:gd name="connsiteY12" fmla="*/ 65612 h 87470"/>
              <a:gd name="connsiteX13" fmla="*/ 480879 w 1063764"/>
              <a:gd name="connsiteY13" fmla="*/ 32824 h 87470"/>
              <a:gd name="connsiteX14" fmla="*/ 510023 w 1063764"/>
              <a:gd name="connsiteY14" fmla="*/ 69255 h 87470"/>
              <a:gd name="connsiteX15" fmla="*/ 539168 w 1063764"/>
              <a:gd name="connsiteY15" fmla="*/ 32824 h 87470"/>
              <a:gd name="connsiteX16" fmla="*/ 561026 w 1063764"/>
              <a:gd name="connsiteY16" fmla="*/ 72898 h 87470"/>
              <a:gd name="connsiteX17" fmla="*/ 601099 w 1063764"/>
              <a:gd name="connsiteY17" fmla="*/ 32824 h 87470"/>
              <a:gd name="connsiteX18" fmla="*/ 644815 w 1063764"/>
              <a:gd name="connsiteY18" fmla="*/ 69255 h 87470"/>
              <a:gd name="connsiteX19" fmla="*/ 673960 w 1063764"/>
              <a:gd name="connsiteY19" fmla="*/ 29181 h 87470"/>
              <a:gd name="connsiteX20" fmla="*/ 703104 w 1063764"/>
              <a:gd name="connsiteY20" fmla="*/ 69255 h 87470"/>
              <a:gd name="connsiteX21" fmla="*/ 724962 w 1063764"/>
              <a:gd name="connsiteY21" fmla="*/ 21895 h 87470"/>
              <a:gd name="connsiteX22" fmla="*/ 779608 w 1063764"/>
              <a:gd name="connsiteY22" fmla="*/ 65612 h 87470"/>
              <a:gd name="connsiteX23" fmla="*/ 819681 w 1063764"/>
              <a:gd name="connsiteY23" fmla="*/ 29181 h 87470"/>
              <a:gd name="connsiteX24" fmla="*/ 867040 w 1063764"/>
              <a:gd name="connsiteY24" fmla="*/ 72898 h 87470"/>
              <a:gd name="connsiteX25" fmla="*/ 903470 w 1063764"/>
              <a:gd name="connsiteY25" fmla="*/ 21895 h 87470"/>
              <a:gd name="connsiteX26" fmla="*/ 958116 w 1063764"/>
              <a:gd name="connsiteY26" fmla="*/ 69255 h 87470"/>
              <a:gd name="connsiteX27" fmla="*/ 998189 w 1063764"/>
              <a:gd name="connsiteY27" fmla="*/ 37 h 87470"/>
              <a:gd name="connsiteX28" fmla="*/ 1038263 w 1063764"/>
              <a:gd name="connsiteY28" fmla="*/ 80184 h 87470"/>
              <a:gd name="connsiteX29" fmla="*/ 1063764 w 1063764"/>
              <a:gd name="connsiteY29" fmla="*/ 7323 h 87470"/>
              <a:gd name="connsiteX0" fmla="*/ 0 w 1038263"/>
              <a:gd name="connsiteY0" fmla="*/ 69255 h 87470"/>
              <a:gd name="connsiteX1" fmla="*/ 43716 w 1038263"/>
              <a:gd name="connsiteY1" fmla="*/ 36467 h 87470"/>
              <a:gd name="connsiteX2" fmla="*/ 65574 w 1038263"/>
              <a:gd name="connsiteY2" fmla="*/ 76541 h 87470"/>
              <a:gd name="connsiteX3" fmla="*/ 94718 w 1038263"/>
              <a:gd name="connsiteY3" fmla="*/ 40110 h 87470"/>
              <a:gd name="connsiteX4" fmla="*/ 138435 w 1038263"/>
              <a:gd name="connsiteY4" fmla="*/ 69255 h 87470"/>
              <a:gd name="connsiteX5" fmla="*/ 167579 w 1038263"/>
              <a:gd name="connsiteY5" fmla="*/ 43754 h 87470"/>
              <a:gd name="connsiteX6" fmla="*/ 204009 w 1038263"/>
              <a:gd name="connsiteY6" fmla="*/ 87470 h 87470"/>
              <a:gd name="connsiteX7" fmla="*/ 240439 w 1038263"/>
              <a:gd name="connsiteY7" fmla="*/ 43754 h 87470"/>
              <a:gd name="connsiteX8" fmla="*/ 291442 w 1038263"/>
              <a:gd name="connsiteY8" fmla="*/ 72898 h 87470"/>
              <a:gd name="connsiteX9" fmla="*/ 331515 w 1038263"/>
              <a:gd name="connsiteY9" fmla="*/ 32824 h 87470"/>
              <a:gd name="connsiteX10" fmla="*/ 371588 w 1038263"/>
              <a:gd name="connsiteY10" fmla="*/ 72898 h 87470"/>
              <a:gd name="connsiteX11" fmla="*/ 415305 w 1038263"/>
              <a:gd name="connsiteY11" fmla="*/ 29181 h 87470"/>
              <a:gd name="connsiteX12" fmla="*/ 444449 w 1038263"/>
              <a:gd name="connsiteY12" fmla="*/ 65612 h 87470"/>
              <a:gd name="connsiteX13" fmla="*/ 480879 w 1038263"/>
              <a:gd name="connsiteY13" fmla="*/ 32824 h 87470"/>
              <a:gd name="connsiteX14" fmla="*/ 510023 w 1038263"/>
              <a:gd name="connsiteY14" fmla="*/ 69255 h 87470"/>
              <a:gd name="connsiteX15" fmla="*/ 539168 w 1038263"/>
              <a:gd name="connsiteY15" fmla="*/ 32824 h 87470"/>
              <a:gd name="connsiteX16" fmla="*/ 561026 w 1038263"/>
              <a:gd name="connsiteY16" fmla="*/ 72898 h 87470"/>
              <a:gd name="connsiteX17" fmla="*/ 601099 w 1038263"/>
              <a:gd name="connsiteY17" fmla="*/ 32824 h 87470"/>
              <a:gd name="connsiteX18" fmla="*/ 644815 w 1038263"/>
              <a:gd name="connsiteY18" fmla="*/ 69255 h 87470"/>
              <a:gd name="connsiteX19" fmla="*/ 673960 w 1038263"/>
              <a:gd name="connsiteY19" fmla="*/ 29181 h 87470"/>
              <a:gd name="connsiteX20" fmla="*/ 703104 w 1038263"/>
              <a:gd name="connsiteY20" fmla="*/ 69255 h 87470"/>
              <a:gd name="connsiteX21" fmla="*/ 724962 w 1038263"/>
              <a:gd name="connsiteY21" fmla="*/ 21895 h 87470"/>
              <a:gd name="connsiteX22" fmla="*/ 779608 w 1038263"/>
              <a:gd name="connsiteY22" fmla="*/ 65612 h 87470"/>
              <a:gd name="connsiteX23" fmla="*/ 819681 w 1038263"/>
              <a:gd name="connsiteY23" fmla="*/ 29181 h 87470"/>
              <a:gd name="connsiteX24" fmla="*/ 867040 w 1038263"/>
              <a:gd name="connsiteY24" fmla="*/ 72898 h 87470"/>
              <a:gd name="connsiteX25" fmla="*/ 903470 w 1038263"/>
              <a:gd name="connsiteY25" fmla="*/ 21895 h 87470"/>
              <a:gd name="connsiteX26" fmla="*/ 958116 w 1038263"/>
              <a:gd name="connsiteY26" fmla="*/ 69255 h 87470"/>
              <a:gd name="connsiteX27" fmla="*/ 998189 w 1038263"/>
              <a:gd name="connsiteY27" fmla="*/ 37 h 87470"/>
              <a:gd name="connsiteX28" fmla="*/ 1038263 w 1038263"/>
              <a:gd name="connsiteY28" fmla="*/ 80184 h 87470"/>
              <a:gd name="connsiteX0" fmla="*/ 0 w 998189"/>
              <a:gd name="connsiteY0" fmla="*/ 69255 h 87470"/>
              <a:gd name="connsiteX1" fmla="*/ 43716 w 998189"/>
              <a:gd name="connsiteY1" fmla="*/ 36467 h 87470"/>
              <a:gd name="connsiteX2" fmla="*/ 65574 w 998189"/>
              <a:gd name="connsiteY2" fmla="*/ 76541 h 87470"/>
              <a:gd name="connsiteX3" fmla="*/ 94718 w 998189"/>
              <a:gd name="connsiteY3" fmla="*/ 40110 h 87470"/>
              <a:gd name="connsiteX4" fmla="*/ 138435 w 998189"/>
              <a:gd name="connsiteY4" fmla="*/ 69255 h 87470"/>
              <a:gd name="connsiteX5" fmla="*/ 167579 w 998189"/>
              <a:gd name="connsiteY5" fmla="*/ 43754 h 87470"/>
              <a:gd name="connsiteX6" fmla="*/ 204009 w 998189"/>
              <a:gd name="connsiteY6" fmla="*/ 87470 h 87470"/>
              <a:gd name="connsiteX7" fmla="*/ 240439 w 998189"/>
              <a:gd name="connsiteY7" fmla="*/ 43754 h 87470"/>
              <a:gd name="connsiteX8" fmla="*/ 291442 w 998189"/>
              <a:gd name="connsiteY8" fmla="*/ 72898 h 87470"/>
              <a:gd name="connsiteX9" fmla="*/ 331515 w 998189"/>
              <a:gd name="connsiteY9" fmla="*/ 32824 h 87470"/>
              <a:gd name="connsiteX10" fmla="*/ 371588 w 998189"/>
              <a:gd name="connsiteY10" fmla="*/ 72898 h 87470"/>
              <a:gd name="connsiteX11" fmla="*/ 415305 w 998189"/>
              <a:gd name="connsiteY11" fmla="*/ 29181 h 87470"/>
              <a:gd name="connsiteX12" fmla="*/ 444449 w 998189"/>
              <a:gd name="connsiteY12" fmla="*/ 65612 h 87470"/>
              <a:gd name="connsiteX13" fmla="*/ 480879 w 998189"/>
              <a:gd name="connsiteY13" fmla="*/ 32824 h 87470"/>
              <a:gd name="connsiteX14" fmla="*/ 510023 w 998189"/>
              <a:gd name="connsiteY14" fmla="*/ 69255 h 87470"/>
              <a:gd name="connsiteX15" fmla="*/ 539168 w 998189"/>
              <a:gd name="connsiteY15" fmla="*/ 32824 h 87470"/>
              <a:gd name="connsiteX16" fmla="*/ 561026 w 998189"/>
              <a:gd name="connsiteY16" fmla="*/ 72898 h 87470"/>
              <a:gd name="connsiteX17" fmla="*/ 601099 w 998189"/>
              <a:gd name="connsiteY17" fmla="*/ 32824 h 87470"/>
              <a:gd name="connsiteX18" fmla="*/ 644815 w 998189"/>
              <a:gd name="connsiteY18" fmla="*/ 69255 h 87470"/>
              <a:gd name="connsiteX19" fmla="*/ 673960 w 998189"/>
              <a:gd name="connsiteY19" fmla="*/ 29181 h 87470"/>
              <a:gd name="connsiteX20" fmla="*/ 703104 w 998189"/>
              <a:gd name="connsiteY20" fmla="*/ 69255 h 87470"/>
              <a:gd name="connsiteX21" fmla="*/ 724962 w 998189"/>
              <a:gd name="connsiteY21" fmla="*/ 21895 h 87470"/>
              <a:gd name="connsiteX22" fmla="*/ 779608 w 998189"/>
              <a:gd name="connsiteY22" fmla="*/ 65612 h 87470"/>
              <a:gd name="connsiteX23" fmla="*/ 819681 w 998189"/>
              <a:gd name="connsiteY23" fmla="*/ 29181 h 87470"/>
              <a:gd name="connsiteX24" fmla="*/ 867040 w 998189"/>
              <a:gd name="connsiteY24" fmla="*/ 72898 h 87470"/>
              <a:gd name="connsiteX25" fmla="*/ 903470 w 998189"/>
              <a:gd name="connsiteY25" fmla="*/ 21895 h 87470"/>
              <a:gd name="connsiteX26" fmla="*/ 958116 w 998189"/>
              <a:gd name="connsiteY26" fmla="*/ 69255 h 87470"/>
              <a:gd name="connsiteX27" fmla="*/ 998189 w 998189"/>
              <a:gd name="connsiteY27" fmla="*/ 37 h 87470"/>
              <a:gd name="connsiteX0" fmla="*/ 0 w 958116"/>
              <a:gd name="connsiteY0" fmla="*/ 47367 h 65582"/>
              <a:gd name="connsiteX1" fmla="*/ 43716 w 958116"/>
              <a:gd name="connsiteY1" fmla="*/ 14579 h 65582"/>
              <a:gd name="connsiteX2" fmla="*/ 65574 w 958116"/>
              <a:gd name="connsiteY2" fmla="*/ 54653 h 65582"/>
              <a:gd name="connsiteX3" fmla="*/ 94718 w 958116"/>
              <a:gd name="connsiteY3" fmla="*/ 18222 h 65582"/>
              <a:gd name="connsiteX4" fmla="*/ 138435 w 958116"/>
              <a:gd name="connsiteY4" fmla="*/ 47367 h 65582"/>
              <a:gd name="connsiteX5" fmla="*/ 167579 w 958116"/>
              <a:gd name="connsiteY5" fmla="*/ 21866 h 65582"/>
              <a:gd name="connsiteX6" fmla="*/ 204009 w 958116"/>
              <a:gd name="connsiteY6" fmla="*/ 65582 h 65582"/>
              <a:gd name="connsiteX7" fmla="*/ 240439 w 958116"/>
              <a:gd name="connsiteY7" fmla="*/ 21866 h 65582"/>
              <a:gd name="connsiteX8" fmla="*/ 291442 w 958116"/>
              <a:gd name="connsiteY8" fmla="*/ 51010 h 65582"/>
              <a:gd name="connsiteX9" fmla="*/ 331515 w 958116"/>
              <a:gd name="connsiteY9" fmla="*/ 10936 h 65582"/>
              <a:gd name="connsiteX10" fmla="*/ 371588 w 958116"/>
              <a:gd name="connsiteY10" fmla="*/ 51010 h 65582"/>
              <a:gd name="connsiteX11" fmla="*/ 415305 w 958116"/>
              <a:gd name="connsiteY11" fmla="*/ 7293 h 65582"/>
              <a:gd name="connsiteX12" fmla="*/ 444449 w 958116"/>
              <a:gd name="connsiteY12" fmla="*/ 43724 h 65582"/>
              <a:gd name="connsiteX13" fmla="*/ 480879 w 958116"/>
              <a:gd name="connsiteY13" fmla="*/ 10936 h 65582"/>
              <a:gd name="connsiteX14" fmla="*/ 510023 w 958116"/>
              <a:gd name="connsiteY14" fmla="*/ 47367 h 65582"/>
              <a:gd name="connsiteX15" fmla="*/ 539168 w 958116"/>
              <a:gd name="connsiteY15" fmla="*/ 10936 h 65582"/>
              <a:gd name="connsiteX16" fmla="*/ 561026 w 958116"/>
              <a:gd name="connsiteY16" fmla="*/ 51010 h 65582"/>
              <a:gd name="connsiteX17" fmla="*/ 601099 w 958116"/>
              <a:gd name="connsiteY17" fmla="*/ 10936 h 65582"/>
              <a:gd name="connsiteX18" fmla="*/ 644815 w 958116"/>
              <a:gd name="connsiteY18" fmla="*/ 47367 h 65582"/>
              <a:gd name="connsiteX19" fmla="*/ 673960 w 958116"/>
              <a:gd name="connsiteY19" fmla="*/ 7293 h 65582"/>
              <a:gd name="connsiteX20" fmla="*/ 703104 w 958116"/>
              <a:gd name="connsiteY20" fmla="*/ 47367 h 65582"/>
              <a:gd name="connsiteX21" fmla="*/ 724962 w 958116"/>
              <a:gd name="connsiteY21" fmla="*/ 7 h 65582"/>
              <a:gd name="connsiteX22" fmla="*/ 779608 w 958116"/>
              <a:gd name="connsiteY22" fmla="*/ 43724 h 65582"/>
              <a:gd name="connsiteX23" fmla="*/ 819681 w 958116"/>
              <a:gd name="connsiteY23" fmla="*/ 7293 h 65582"/>
              <a:gd name="connsiteX24" fmla="*/ 867040 w 958116"/>
              <a:gd name="connsiteY24" fmla="*/ 51010 h 65582"/>
              <a:gd name="connsiteX25" fmla="*/ 903470 w 958116"/>
              <a:gd name="connsiteY25" fmla="*/ 7 h 65582"/>
              <a:gd name="connsiteX26" fmla="*/ 958116 w 958116"/>
              <a:gd name="connsiteY26" fmla="*/ 47367 h 65582"/>
              <a:gd name="connsiteX0" fmla="*/ 0 w 903470"/>
              <a:gd name="connsiteY0" fmla="*/ 47367 h 65582"/>
              <a:gd name="connsiteX1" fmla="*/ 43716 w 903470"/>
              <a:gd name="connsiteY1" fmla="*/ 14579 h 65582"/>
              <a:gd name="connsiteX2" fmla="*/ 65574 w 903470"/>
              <a:gd name="connsiteY2" fmla="*/ 54653 h 65582"/>
              <a:gd name="connsiteX3" fmla="*/ 94718 w 903470"/>
              <a:gd name="connsiteY3" fmla="*/ 18222 h 65582"/>
              <a:gd name="connsiteX4" fmla="*/ 138435 w 903470"/>
              <a:gd name="connsiteY4" fmla="*/ 47367 h 65582"/>
              <a:gd name="connsiteX5" fmla="*/ 167579 w 903470"/>
              <a:gd name="connsiteY5" fmla="*/ 21866 h 65582"/>
              <a:gd name="connsiteX6" fmla="*/ 204009 w 903470"/>
              <a:gd name="connsiteY6" fmla="*/ 65582 h 65582"/>
              <a:gd name="connsiteX7" fmla="*/ 240439 w 903470"/>
              <a:gd name="connsiteY7" fmla="*/ 21866 h 65582"/>
              <a:gd name="connsiteX8" fmla="*/ 291442 w 903470"/>
              <a:gd name="connsiteY8" fmla="*/ 51010 h 65582"/>
              <a:gd name="connsiteX9" fmla="*/ 331515 w 903470"/>
              <a:gd name="connsiteY9" fmla="*/ 10936 h 65582"/>
              <a:gd name="connsiteX10" fmla="*/ 371588 w 903470"/>
              <a:gd name="connsiteY10" fmla="*/ 51010 h 65582"/>
              <a:gd name="connsiteX11" fmla="*/ 415305 w 903470"/>
              <a:gd name="connsiteY11" fmla="*/ 7293 h 65582"/>
              <a:gd name="connsiteX12" fmla="*/ 444449 w 903470"/>
              <a:gd name="connsiteY12" fmla="*/ 43724 h 65582"/>
              <a:gd name="connsiteX13" fmla="*/ 480879 w 903470"/>
              <a:gd name="connsiteY13" fmla="*/ 10936 h 65582"/>
              <a:gd name="connsiteX14" fmla="*/ 510023 w 903470"/>
              <a:gd name="connsiteY14" fmla="*/ 47367 h 65582"/>
              <a:gd name="connsiteX15" fmla="*/ 539168 w 903470"/>
              <a:gd name="connsiteY15" fmla="*/ 10936 h 65582"/>
              <a:gd name="connsiteX16" fmla="*/ 561026 w 903470"/>
              <a:gd name="connsiteY16" fmla="*/ 51010 h 65582"/>
              <a:gd name="connsiteX17" fmla="*/ 601099 w 903470"/>
              <a:gd name="connsiteY17" fmla="*/ 10936 h 65582"/>
              <a:gd name="connsiteX18" fmla="*/ 644815 w 903470"/>
              <a:gd name="connsiteY18" fmla="*/ 47367 h 65582"/>
              <a:gd name="connsiteX19" fmla="*/ 673960 w 903470"/>
              <a:gd name="connsiteY19" fmla="*/ 7293 h 65582"/>
              <a:gd name="connsiteX20" fmla="*/ 703104 w 903470"/>
              <a:gd name="connsiteY20" fmla="*/ 47367 h 65582"/>
              <a:gd name="connsiteX21" fmla="*/ 724962 w 903470"/>
              <a:gd name="connsiteY21" fmla="*/ 7 h 65582"/>
              <a:gd name="connsiteX22" fmla="*/ 779608 w 903470"/>
              <a:gd name="connsiteY22" fmla="*/ 43724 h 65582"/>
              <a:gd name="connsiteX23" fmla="*/ 819681 w 903470"/>
              <a:gd name="connsiteY23" fmla="*/ 7293 h 65582"/>
              <a:gd name="connsiteX24" fmla="*/ 867040 w 903470"/>
              <a:gd name="connsiteY24" fmla="*/ 51010 h 65582"/>
              <a:gd name="connsiteX25" fmla="*/ 903470 w 903470"/>
              <a:gd name="connsiteY25" fmla="*/ 7 h 65582"/>
              <a:gd name="connsiteX0" fmla="*/ 0 w 867040"/>
              <a:gd name="connsiteY0" fmla="*/ 47367 h 65582"/>
              <a:gd name="connsiteX1" fmla="*/ 43716 w 867040"/>
              <a:gd name="connsiteY1" fmla="*/ 14579 h 65582"/>
              <a:gd name="connsiteX2" fmla="*/ 65574 w 867040"/>
              <a:gd name="connsiteY2" fmla="*/ 54653 h 65582"/>
              <a:gd name="connsiteX3" fmla="*/ 94718 w 867040"/>
              <a:gd name="connsiteY3" fmla="*/ 18222 h 65582"/>
              <a:gd name="connsiteX4" fmla="*/ 138435 w 867040"/>
              <a:gd name="connsiteY4" fmla="*/ 47367 h 65582"/>
              <a:gd name="connsiteX5" fmla="*/ 167579 w 867040"/>
              <a:gd name="connsiteY5" fmla="*/ 21866 h 65582"/>
              <a:gd name="connsiteX6" fmla="*/ 204009 w 867040"/>
              <a:gd name="connsiteY6" fmla="*/ 65582 h 65582"/>
              <a:gd name="connsiteX7" fmla="*/ 240439 w 867040"/>
              <a:gd name="connsiteY7" fmla="*/ 21866 h 65582"/>
              <a:gd name="connsiteX8" fmla="*/ 291442 w 867040"/>
              <a:gd name="connsiteY8" fmla="*/ 51010 h 65582"/>
              <a:gd name="connsiteX9" fmla="*/ 331515 w 867040"/>
              <a:gd name="connsiteY9" fmla="*/ 10936 h 65582"/>
              <a:gd name="connsiteX10" fmla="*/ 371588 w 867040"/>
              <a:gd name="connsiteY10" fmla="*/ 51010 h 65582"/>
              <a:gd name="connsiteX11" fmla="*/ 415305 w 867040"/>
              <a:gd name="connsiteY11" fmla="*/ 7293 h 65582"/>
              <a:gd name="connsiteX12" fmla="*/ 444449 w 867040"/>
              <a:gd name="connsiteY12" fmla="*/ 43724 h 65582"/>
              <a:gd name="connsiteX13" fmla="*/ 480879 w 867040"/>
              <a:gd name="connsiteY13" fmla="*/ 10936 h 65582"/>
              <a:gd name="connsiteX14" fmla="*/ 510023 w 867040"/>
              <a:gd name="connsiteY14" fmla="*/ 47367 h 65582"/>
              <a:gd name="connsiteX15" fmla="*/ 539168 w 867040"/>
              <a:gd name="connsiteY15" fmla="*/ 10936 h 65582"/>
              <a:gd name="connsiteX16" fmla="*/ 561026 w 867040"/>
              <a:gd name="connsiteY16" fmla="*/ 51010 h 65582"/>
              <a:gd name="connsiteX17" fmla="*/ 601099 w 867040"/>
              <a:gd name="connsiteY17" fmla="*/ 10936 h 65582"/>
              <a:gd name="connsiteX18" fmla="*/ 644815 w 867040"/>
              <a:gd name="connsiteY18" fmla="*/ 47367 h 65582"/>
              <a:gd name="connsiteX19" fmla="*/ 673960 w 867040"/>
              <a:gd name="connsiteY19" fmla="*/ 7293 h 65582"/>
              <a:gd name="connsiteX20" fmla="*/ 703104 w 867040"/>
              <a:gd name="connsiteY20" fmla="*/ 47367 h 65582"/>
              <a:gd name="connsiteX21" fmla="*/ 724962 w 867040"/>
              <a:gd name="connsiteY21" fmla="*/ 7 h 65582"/>
              <a:gd name="connsiteX22" fmla="*/ 779608 w 867040"/>
              <a:gd name="connsiteY22" fmla="*/ 43724 h 65582"/>
              <a:gd name="connsiteX23" fmla="*/ 819681 w 867040"/>
              <a:gd name="connsiteY23" fmla="*/ 7293 h 65582"/>
              <a:gd name="connsiteX24" fmla="*/ 867040 w 867040"/>
              <a:gd name="connsiteY24" fmla="*/ 51010 h 65582"/>
              <a:gd name="connsiteX0" fmla="*/ 0 w 819681"/>
              <a:gd name="connsiteY0" fmla="*/ 47367 h 65582"/>
              <a:gd name="connsiteX1" fmla="*/ 43716 w 819681"/>
              <a:gd name="connsiteY1" fmla="*/ 14579 h 65582"/>
              <a:gd name="connsiteX2" fmla="*/ 65574 w 819681"/>
              <a:gd name="connsiteY2" fmla="*/ 54653 h 65582"/>
              <a:gd name="connsiteX3" fmla="*/ 94718 w 819681"/>
              <a:gd name="connsiteY3" fmla="*/ 18222 h 65582"/>
              <a:gd name="connsiteX4" fmla="*/ 138435 w 819681"/>
              <a:gd name="connsiteY4" fmla="*/ 47367 h 65582"/>
              <a:gd name="connsiteX5" fmla="*/ 167579 w 819681"/>
              <a:gd name="connsiteY5" fmla="*/ 21866 h 65582"/>
              <a:gd name="connsiteX6" fmla="*/ 204009 w 819681"/>
              <a:gd name="connsiteY6" fmla="*/ 65582 h 65582"/>
              <a:gd name="connsiteX7" fmla="*/ 240439 w 819681"/>
              <a:gd name="connsiteY7" fmla="*/ 21866 h 65582"/>
              <a:gd name="connsiteX8" fmla="*/ 291442 w 819681"/>
              <a:gd name="connsiteY8" fmla="*/ 51010 h 65582"/>
              <a:gd name="connsiteX9" fmla="*/ 331515 w 819681"/>
              <a:gd name="connsiteY9" fmla="*/ 10936 h 65582"/>
              <a:gd name="connsiteX10" fmla="*/ 371588 w 819681"/>
              <a:gd name="connsiteY10" fmla="*/ 51010 h 65582"/>
              <a:gd name="connsiteX11" fmla="*/ 415305 w 819681"/>
              <a:gd name="connsiteY11" fmla="*/ 7293 h 65582"/>
              <a:gd name="connsiteX12" fmla="*/ 444449 w 819681"/>
              <a:gd name="connsiteY12" fmla="*/ 43724 h 65582"/>
              <a:gd name="connsiteX13" fmla="*/ 480879 w 819681"/>
              <a:gd name="connsiteY13" fmla="*/ 10936 h 65582"/>
              <a:gd name="connsiteX14" fmla="*/ 510023 w 819681"/>
              <a:gd name="connsiteY14" fmla="*/ 47367 h 65582"/>
              <a:gd name="connsiteX15" fmla="*/ 539168 w 819681"/>
              <a:gd name="connsiteY15" fmla="*/ 10936 h 65582"/>
              <a:gd name="connsiteX16" fmla="*/ 561026 w 819681"/>
              <a:gd name="connsiteY16" fmla="*/ 51010 h 65582"/>
              <a:gd name="connsiteX17" fmla="*/ 601099 w 819681"/>
              <a:gd name="connsiteY17" fmla="*/ 10936 h 65582"/>
              <a:gd name="connsiteX18" fmla="*/ 644815 w 819681"/>
              <a:gd name="connsiteY18" fmla="*/ 47367 h 65582"/>
              <a:gd name="connsiteX19" fmla="*/ 673960 w 819681"/>
              <a:gd name="connsiteY19" fmla="*/ 7293 h 65582"/>
              <a:gd name="connsiteX20" fmla="*/ 703104 w 819681"/>
              <a:gd name="connsiteY20" fmla="*/ 47367 h 65582"/>
              <a:gd name="connsiteX21" fmla="*/ 724962 w 819681"/>
              <a:gd name="connsiteY21" fmla="*/ 7 h 65582"/>
              <a:gd name="connsiteX22" fmla="*/ 779608 w 819681"/>
              <a:gd name="connsiteY22" fmla="*/ 43724 h 65582"/>
              <a:gd name="connsiteX23" fmla="*/ 819681 w 819681"/>
              <a:gd name="connsiteY23" fmla="*/ 7293 h 65582"/>
              <a:gd name="connsiteX0" fmla="*/ 0 w 779608"/>
              <a:gd name="connsiteY0" fmla="*/ 47367 h 65582"/>
              <a:gd name="connsiteX1" fmla="*/ 43716 w 779608"/>
              <a:gd name="connsiteY1" fmla="*/ 14579 h 65582"/>
              <a:gd name="connsiteX2" fmla="*/ 65574 w 779608"/>
              <a:gd name="connsiteY2" fmla="*/ 54653 h 65582"/>
              <a:gd name="connsiteX3" fmla="*/ 94718 w 779608"/>
              <a:gd name="connsiteY3" fmla="*/ 18222 h 65582"/>
              <a:gd name="connsiteX4" fmla="*/ 138435 w 779608"/>
              <a:gd name="connsiteY4" fmla="*/ 47367 h 65582"/>
              <a:gd name="connsiteX5" fmla="*/ 167579 w 779608"/>
              <a:gd name="connsiteY5" fmla="*/ 21866 h 65582"/>
              <a:gd name="connsiteX6" fmla="*/ 204009 w 779608"/>
              <a:gd name="connsiteY6" fmla="*/ 65582 h 65582"/>
              <a:gd name="connsiteX7" fmla="*/ 240439 w 779608"/>
              <a:gd name="connsiteY7" fmla="*/ 21866 h 65582"/>
              <a:gd name="connsiteX8" fmla="*/ 291442 w 779608"/>
              <a:gd name="connsiteY8" fmla="*/ 51010 h 65582"/>
              <a:gd name="connsiteX9" fmla="*/ 331515 w 779608"/>
              <a:gd name="connsiteY9" fmla="*/ 10936 h 65582"/>
              <a:gd name="connsiteX10" fmla="*/ 371588 w 779608"/>
              <a:gd name="connsiteY10" fmla="*/ 51010 h 65582"/>
              <a:gd name="connsiteX11" fmla="*/ 415305 w 779608"/>
              <a:gd name="connsiteY11" fmla="*/ 7293 h 65582"/>
              <a:gd name="connsiteX12" fmla="*/ 444449 w 779608"/>
              <a:gd name="connsiteY12" fmla="*/ 43724 h 65582"/>
              <a:gd name="connsiteX13" fmla="*/ 480879 w 779608"/>
              <a:gd name="connsiteY13" fmla="*/ 10936 h 65582"/>
              <a:gd name="connsiteX14" fmla="*/ 510023 w 779608"/>
              <a:gd name="connsiteY14" fmla="*/ 47367 h 65582"/>
              <a:gd name="connsiteX15" fmla="*/ 539168 w 779608"/>
              <a:gd name="connsiteY15" fmla="*/ 10936 h 65582"/>
              <a:gd name="connsiteX16" fmla="*/ 561026 w 779608"/>
              <a:gd name="connsiteY16" fmla="*/ 51010 h 65582"/>
              <a:gd name="connsiteX17" fmla="*/ 601099 w 779608"/>
              <a:gd name="connsiteY17" fmla="*/ 10936 h 65582"/>
              <a:gd name="connsiteX18" fmla="*/ 644815 w 779608"/>
              <a:gd name="connsiteY18" fmla="*/ 47367 h 65582"/>
              <a:gd name="connsiteX19" fmla="*/ 673960 w 779608"/>
              <a:gd name="connsiteY19" fmla="*/ 7293 h 65582"/>
              <a:gd name="connsiteX20" fmla="*/ 703104 w 779608"/>
              <a:gd name="connsiteY20" fmla="*/ 47367 h 65582"/>
              <a:gd name="connsiteX21" fmla="*/ 724962 w 779608"/>
              <a:gd name="connsiteY21" fmla="*/ 7 h 65582"/>
              <a:gd name="connsiteX22" fmla="*/ 779608 w 779608"/>
              <a:gd name="connsiteY22" fmla="*/ 43724 h 65582"/>
              <a:gd name="connsiteX0" fmla="*/ 0 w 724962"/>
              <a:gd name="connsiteY0" fmla="*/ 47360 h 65575"/>
              <a:gd name="connsiteX1" fmla="*/ 43716 w 724962"/>
              <a:gd name="connsiteY1" fmla="*/ 14572 h 65575"/>
              <a:gd name="connsiteX2" fmla="*/ 65574 w 724962"/>
              <a:gd name="connsiteY2" fmla="*/ 54646 h 65575"/>
              <a:gd name="connsiteX3" fmla="*/ 94718 w 724962"/>
              <a:gd name="connsiteY3" fmla="*/ 18215 h 65575"/>
              <a:gd name="connsiteX4" fmla="*/ 138435 w 724962"/>
              <a:gd name="connsiteY4" fmla="*/ 47360 h 65575"/>
              <a:gd name="connsiteX5" fmla="*/ 167579 w 724962"/>
              <a:gd name="connsiteY5" fmla="*/ 21859 h 65575"/>
              <a:gd name="connsiteX6" fmla="*/ 204009 w 724962"/>
              <a:gd name="connsiteY6" fmla="*/ 65575 h 65575"/>
              <a:gd name="connsiteX7" fmla="*/ 240439 w 724962"/>
              <a:gd name="connsiteY7" fmla="*/ 21859 h 65575"/>
              <a:gd name="connsiteX8" fmla="*/ 291442 w 724962"/>
              <a:gd name="connsiteY8" fmla="*/ 51003 h 65575"/>
              <a:gd name="connsiteX9" fmla="*/ 331515 w 724962"/>
              <a:gd name="connsiteY9" fmla="*/ 10929 h 65575"/>
              <a:gd name="connsiteX10" fmla="*/ 371588 w 724962"/>
              <a:gd name="connsiteY10" fmla="*/ 51003 h 65575"/>
              <a:gd name="connsiteX11" fmla="*/ 415305 w 724962"/>
              <a:gd name="connsiteY11" fmla="*/ 7286 h 65575"/>
              <a:gd name="connsiteX12" fmla="*/ 444449 w 724962"/>
              <a:gd name="connsiteY12" fmla="*/ 43717 h 65575"/>
              <a:gd name="connsiteX13" fmla="*/ 480879 w 724962"/>
              <a:gd name="connsiteY13" fmla="*/ 10929 h 65575"/>
              <a:gd name="connsiteX14" fmla="*/ 510023 w 724962"/>
              <a:gd name="connsiteY14" fmla="*/ 47360 h 65575"/>
              <a:gd name="connsiteX15" fmla="*/ 539168 w 724962"/>
              <a:gd name="connsiteY15" fmla="*/ 10929 h 65575"/>
              <a:gd name="connsiteX16" fmla="*/ 561026 w 724962"/>
              <a:gd name="connsiteY16" fmla="*/ 51003 h 65575"/>
              <a:gd name="connsiteX17" fmla="*/ 601099 w 724962"/>
              <a:gd name="connsiteY17" fmla="*/ 10929 h 65575"/>
              <a:gd name="connsiteX18" fmla="*/ 644815 w 724962"/>
              <a:gd name="connsiteY18" fmla="*/ 47360 h 65575"/>
              <a:gd name="connsiteX19" fmla="*/ 673960 w 724962"/>
              <a:gd name="connsiteY19" fmla="*/ 7286 h 65575"/>
              <a:gd name="connsiteX20" fmla="*/ 703104 w 724962"/>
              <a:gd name="connsiteY20" fmla="*/ 47360 h 65575"/>
              <a:gd name="connsiteX21" fmla="*/ 724962 w 724962"/>
              <a:gd name="connsiteY21" fmla="*/ 0 h 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24962" h="65575">
                <a:moveTo>
                  <a:pt x="0" y="47360"/>
                </a:moveTo>
                <a:cubicBezTo>
                  <a:pt x="16393" y="30359"/>
                  <a:pt x="32787" y="13358"/>
                  <a:pt x="43716" y="14572"/>
                </a:cubicBezTo>
                <a:cubicBezTo>
                  <a:pt x="54645" y="15786"/>
                  <a:pt x="57074" y="54039"/>
                  <a:pt x="65574" y="54646"/>
                </a:cubicBezTo>
                <a:cubicBezTo>
                  <a:pt x="74074" y="55253"/>
                  <a:pt x="82575" y="19429"/>
                  <a:pt x="94718" y="18215"/>
                </a:cubicBezTo>
                <a:cubicBezTo>
                  <a:pt x="106861" y="17001"/>
                  <a:pt x="126292" y="46753"/>
                  <a:pt x="138435" y="47360"/>
                </a:cubicBezTo>
                <a:cubicBezTo>
                  <a:pt x="150578" y="47967"/>
                  <a:pt x="156650" y="18823"/>
                  <a:pt x="167579" y="21859"/>
                </a:cubicBezTo>
                <a:cubicBezTo>
                  <a:pt x="178508" y="24895"/>
                  <a:pt x="191866" y="65575"/>
                  <a:pt x="204009" y="65575"/>
                </a:cubicBezTo>
                <a:cubicBezTo>
                  <a:pt x="216152" y="65575"/>
                  <a:pt x="225867" y="24288"/>
                  <a:pt x="240439" y="21859"/>
                </a:cubicBezTo>
                <a:cubicBezTo>
                  <a:pt x="255011" y="19430"/>
                  <a:pt x="276263" y="52825"/>
                  <a:pt x="291442" y="51003"/>
                </a:cubicBezTo>
                <a:cubicBezTo>
                  <a:pt x="306621" y="49181"/>
                  <a:pt x="318157" y="10929"/>
                  <a:pt x="331515" y="10929"/>
                </a:cubicBezTo>
                <a:cubicBezTo>
                  <a:pt x="344873" y="10929"/>
                  <a:pt x="357623" y="51610"/>
                  <a:pt x="371588" y="51003"/>
                </a:cubicBezTo>
                <a:cubicBezTo>
                  <a:pt x="385553" y="50396"/>
                  <a:pt x="403162" y="8500"/>
                  <a:pt x="415305" y="7286"/>
                </a:cubicBezTo>
                <a:cubicBezTo>
                  <a:pt x="427448" y="6072"/>
                  <a:pt x="433520" y="43110"/>
                  <a:pt x="444449" y="43717"/>
                </a:cubicBezTo>
                <a:cubicBezTo>
                  <a:pt x="455378" y="44324"/>
                  <a:pt x="469950" y="10322"/>
                  <a:pt x="480879" y="10929"/>
                </a:cubicBezTo>
                <a:cubicBezTo>
                  <a:pt x="491808" y="11536"/>
                  <a:pt x="500308" y="47360"/>
                  <a:pt x="510023" y="47360"/>
                </a:cubicBezTo>
                <a:cubicBezTo>
                  <a:pt x="519738" y="47360"/>
                  <a:pt x="530668" y="10322"/>
                  <a:pt x="539168" y="10929"/>
                </a:cubicBezTo>
                <a:cubicBezTo>
                  <a:pt x="547668" y="11536"/>
                  <a:pt x="550704" y="51003"/>
                  <a:pt x="561026" y="51003"/>
                </a:cubicBezTo>
                <a:cubicBezTo>
                  <a:pt x="571348" y="51003"/>
                  <a:pt x="587134" y="11536"/>
                  <a:pt x="601099" y="10929"/>
                </a:cubicBezTo>
                <a:cubicBezTo>
                  <a:pt x="615064" y="10322"/>
                  <a:pt x="632672" y="47967"/>
                  <a:pt x="644815" y="47360"/>
                </a:cubicBezTo>
                <a:cubicBezTo>
                  <a:pt x="656958" y="46753"/>
                  <a:pt x="664245" y="7286"/>
                  <a:pt x="673960" y="7286"/>
                </a:cubicBezTo>
                <a:cubicBezTo>
                  <a:pt x="683675" y="7286"/>
                  <a:pt x="694604" y="48574"/>
                  <a:pt x="703104" y="47360"/>
                </a:cubicBezTo>
                <a:cubicBezTo>
                  <a:pt x="711604" y="46146"/>
                  <a:pt x="712211" y="607"/>
                  <a:pt x="724962" y="0"/>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7" name="Freeform 116">
            <a:extLst>
              <a:ext uri="{FF2B5EF4-FFF2-40B4-BE49-F238E27FC236}">
                <a16:creationId xmlns="" xmlns:a16="http://schemas.microsoft.com/office/drawing/2014/main" id="{137A4842-3EE7-7247-A0AF-DFDD4FB437A5}"/>
              </a:ext>
            </a:extLst>
          </p:cNvPr>
          <p:cNvSpPr/>
          <p:nvPr/>
        </p:nvSpPr>
        <p:spPr>
          <a:xfrm>
            <a:off x="4253147" y="5371958"/>
            <a:ext cx="785642" cy="54173"/>
          </a:xfrm>
          <a:custGeom>
            <a:avLst/>
            <a:gdLst>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865252 w 3890753"/>
              <a:gd name="connsiteY88" fmla="*/ 189444 h 218588"/>
              <a:gd name="connsiteX89" fmla="*/ 3890753 w 3890753"/>
              <a:gd name="connsiteY89" fmla="*/ 21864 h 218588"/>
              <a:gd name="connsiteX0" fmla="*/ 0 w 3890753"/>
              <a:gd name="connsiteY0" fmla="*/ 200373 h 218588"/>
              <a:gd name="connsiteX1" fmla="*/ 43716 w 3890753"/>
              <a:gd name="connsiteY1" fmla="*/ 167585 h 218588"/>
              <a:gd name="connsiteX2" fmla="*/ 65574 w 3890753"/>
              <a:gd name="connsiteY2" fmla="*/ 207659 h 218588"/>
              <a:gd name="connsiteX3" fmla="*/ 94718 w 3890753"/>
              <a:gd name="connsiteY3" fmla="*/ 171228 h 218588"/>
              <a:gd name="connsiteX4" fmla="*/ 138435 w 3890753"/>
              <a:gd name="connsiteY4" fmla="*/ 200373 h 218588"/>
              <a:gd name="connsiteX5" fmla="*/ 167579 w 3890753"/>
              <a:gd name="connsiteY5" fmla="*/ 174872 h 218588"/>
              <a:gd name="connsiteX6" fmla="*/ 204009 w 3890753"/>
              <a:gd name="connsiteY6" fmla="*/ 218588 h 218588"/>
              <a:gd name="connsiteX7" fmla="*/ 240439 w 3890753"/>
              <a:gd name="connsiteY7" fmla="*/ 174872 h 218588"/>
              <a:gd name="connsiteX8" fmla="*/ 291442 w 3890753"/>
              <a:gd name="connsiteY8" fmla="*/ 204016 h 218588"/>
              <a:gd name="connsiteX9" fmla="*/ 331515 w 3890753"/>
              <a:gd name="connsiteY9" fmla="*/ 163942 h 218588"/>
              <a:gd name="connsiteX10" fmla="*/ 371588 w 3890753"/>
              <a:gd name="connsiteY10" fmla="*/ 204016 h 218588"/>
              <a:gd name="connsiteX11" fmla="*/ 415305 w 3890753"/>
              <a:gd name="connsiteY11" fmla="*/ 160299 h 218588"/>
              <a:gd name="connsiteX12" fmla="*/ 444449 w 3890753"/>
              <a:gd name="connsiteY12" fmla="*/ 196730 h 218588"/>
              <a:gd name="connsiteX13" fmla="*/ 480879 w 3890753"/>
              <a:gd name="connsiteY13" fmla="*/ 163942 h 218588"/>
              <a:gd name="connsiteX14" fmla="*/ 510023 w 3890753"/>
              <a:gd name="connsiteY14" fmla="*/ 200373 h 218588"/>
              <a:gd name="connsiteX15" fmla="*/ 539168 w 3890753"/>
              <a:gd name="connsiteY15" fmla="*/ 163942 h 218588"/>
              <a:gd name="connsiteX16" fmla="*/ 561026 w 3890753"/>
              <a:gd name="connsiteY16" fmla="*/ 204016 h 218588"/>
              <a:gd name="connsiteX17" fmla="*/ 601099 w 3890753"/>
              <a:gd name="connsiteY17" fmla="*/ 163942 h 218588"/>
              <a:gd name="connsiteX18" fmla="*/ 644815 w 3890753"/>
              <a:gd name="connsiteY18" fmla="*/ 200373 h 218588"/>
              <a:gd name="connsiteX19" fmla="*/ 673960 w 3890753"/>
              <a:gd name="connsiteY19" fmla="*/ 160299 h 218588"/>
              <a:gd name="connsiteX20" fmla="*/ 703104 w 3890753"/>
              <a:gd name="connsiteY20" fmla="*/ 200373 h 218588"/>
              <a:gd name="connsiteX21" fmla="*/ 724962 w 3890753"/>
              <a:gd name="connsiteY21" fmla="*/ 153013 h 218588"/>
              <a:gd name="connsiteX22" fmla="*/ 779608 w 3890753"/>
              <a:gd name="connsiteY22" fmla="*/ 196730 h 218588"/>
              <a:gd name="connsiteX23" fmla="*/ 819681 w 3890753"/>
              <a:gd name="connsiteY23" fmla="*/ 160299 h 218588"/>
              <a:gd name="connsiteX24" fmla="*/ 867040 w 3890753"/>
              <a:gd name="connsiteY24" fmla="*/ 204016 h 218588"/>
              <a:gd name="connsiteX25" fmla="*/ 903470 w 3890753"/>
              <a:gd name="connsiteY25" fmla="*/ 153013 h 218588"/>
              <a:gd name="connsiteX26" fmla="*/ 958116 w 3890753"/>
              <a:gd name="connsiteY26" fmla="*/ 200373 h 218588"/>
              <a:gd name="connsiteX27" fmla="*/ 998189 w 3890753"/>
              <a:gd name="connsiteY27" fmla="*/ 131155 h 218588"/>
              <a:gd name="connsiteX28" fmla="*/ 1038263 w 3890753"/>
              <a:gd name="connsiteY28" fmla="*/ 211302 h 218588"/>
              <a:gd name="connsiteX29" fmla="*/ 1063764 w 3890753"/>
              <a:gd name="connsiteY29" fmla="*/ 138441 h 218588"/>
              <a:gd name="connsiteX30" fmla="*/ 1103837 w 3890753"/>
              <a:gd name="connsiteY30" fmla="*/ 204016 h 218588"/>
              <a:gd name="connsiteX31" fmla="*/ 1129338 w 3890753"/>
              <a:gd name="connsiteY31" fmla="*/ 127512 h 218588"/>
              <a:gd name="connsiteX32" fmla="*/ 1176698 w 3890753"/>
              <a:gd name="connsiteY32" fmla="*/ 193087 h 218588"/>
              <a:gd name="connsiteX33" fmla="*/ 1198556 w 3890753"/>
              <a:gd name="connsiteY33" fmla="*/ 123869 h 218588"/>
              <a:gd name="connsiteX34" fmla="*/ 1231343 w 3890753"/>
              <a:gd name="connsiteY34" fmla="*/ 207659 h 218588"/>
              <a:gd name="connsiteX35" fmla="*/ 1267773 w 3890753"/>
              <a:gd name="connsiteY35" fmla="*/ 120226 h 218588"/>
              <a:gd name="connsiteX36" fmla="*/ 1307847 w 3890753"/>
              <a:gd name="connsiteY36" fmla="*/ 185801 h 218588"/>
              <a:gd name="connsiteX37" fmla="*/ 1355206 w 3890753"/>
              <a:gd name="connsiteY37" fmla="*/ 123869 h 218588"/>
              <a:gd name="connsiteX38" fmla="*/ 1406208 w 3890753"/>
              <a:gd name="connsiteY38" fmla="*/ 200373 h 218588"/>
              <a:gd name="connsiteX39" fmla="*/ 1438996 w 3890753"/>
              <a:gd name="connsiteY39" fmla="*/ 109297 h 218588"/>
              <a:gd name="connsiteX40" fmla="*/ 1504570 w 3890753"/>
              <a:gd name="connsiteY40" fmla="*/ 196730 h 218588"/>
              <a:gd name="connsiteX41" fmla="*/ 1544643 w 3890753"/>
              <a:gd name="connsiteY41" fmla="*/ 98368 h 218588"/>
              <a:gd name="connsiteX42" fmla="*/ 1592003 w 3890753"/>
              <a:gd name="connsiteY42" fmla="*/ 207659 h 218588"/>
              <a:gd name="connsiteX43" fmla="*/ 1635719 w 3890753"/>
              <a:gd name="connsiteY43" fmla="*/ 91082 h 218588"/>
              <a:gd name="connsiteX44" fmla="*/ 1679435 w 3890753"/>
              <a:gd name="connsiteY44" fmla="*/ 196730 h 218588"/>
              <a:gd name="connsiteX45" fmla="*/ 1712223 w 3890753"/>
              <a:gd name="connsiteY45" fmla="*/ 76510 h 218588"/>
              <a:gd name="connsiteX46" fmla="*/ 1748653 w 3890753"/>
              <a:gd name="connsiteY46" fmla="*/ 182158 h 218588"/>
              <a:gd name="connsiteX47" fmla="*/ 1796012 w 3890753"/>
              <a:gd name="connsiteY47" fmla="*/ 76510 h 218588"/>
              <a:gd name="connsiteX48" fmla="*/ 1828800 w 3890753"/>
              <a:gd name="connsiteY48" fmla="*/ 182158 h 218588"/>
              <a:gd name="connsiteX49" fmla="*/ 1868873 w 3890753"/>
              <a:gd name="connsiteY49" fmla="*/ 65581 h 218588"/>
              <a:gd name="connsiteX50" fmla="*/ 1916232 w 3890753"/>
              <a:gd name="connsiteY50" fmla="*/ 182158 h 218588"/>
              <a:gd name="connsiteX51" fmla="*/ 1959949 w 3890753"/>
              <a:gd name="connsiteY51" fmla="*/ 61938 h 218588"/>
              <a:gd name="connsiteX52" fmla="*/ 2003665 w 3890753"/>
              <a:gd name="connsiteY52" fmla="*/ 182158 h 218588"/>
              <a:gd name="connsiteX53" fmla="*/ 2043738 w 3890753"/>
              <a:gd name="connsiteY53" fmla="*/ 58295 h 218588"/>
              <a:gd name="connsiteX54" fmla="*/ 2087455 w 3890753"/>
              <a:gd name="connsiteY54" fmla="*/ 178515 h 218588"/>
              <a:gd name="connsiteX55" fmla="*/ 2131171 w 3890753"/>
              <a:gd name="connsiteY55" fmla="*/ 72867 h 218588"/>
              <a:gd name="connsiteX56" fmla="*/ 2167601 w 3890753"/>
              <a:gd name="connsiteY56" fmla="*/ 182158 h 218588"/>
              <a:gd name="connsiteX57" fmla="*/ 2214961 w 3890753"/>
              <a:gd name="connsiteY57" fmla="*/ 83796 h 218588"/>
              <a:gd name="connsiteX58" fmla="*/ 2280535 w 3890753"/>
              <a:gd name="connsiteY58" fmla="*/ 196730 h 218588"/>
              <a:gd name="connsiteX59" fmla="*/ 2335180 w 3890753"/>
              <a:gd name="connsiteY59" fmla="*/ 47366 h 218588"/>
              <a:gd name="connsiteX60" fmla="*/ 2386183 w 3890753"/>
              <a:gd name="connsiteY60" fmla="*/ 189444 h 218588"/>
              <a:gd name="connsiteX61" fmla="*/ 2433542 w 3890753"/>
              <a:gd name="connsiteY61" fmla="*/ 51009 h 218588"/>
              <a:gd name="connsiteX62" fmla="*/ 2466329 w 3890753"/>
              <a:gd name="connsiteY62" fmla="*/ 193087 h 218588"/>
              <a:gd name="connsiteX63" fmla="*/ 2531904 w 3890753"/>
              <a:gd name="connsiteY63" fmla="*/ 32793 h 218588"/>
              <a:gd name="connsiteX64" fmla="*/ 2582906 w 3890753"/>
              <a:gd name="connsiteY64" fmla="*/ 185801 h 218588"/>
              <a:gd name="connsiteX65" fmla="*/ 2637552 w 3890753"/>
              <a:gd name="connsiteY65" fmla="*/ 32793 h 218588"/>
              <a:gd name="connsiteX66" fmla="*/ 2670339 w 3890753"/>
              <a:gd name="connsiteY66" fmla="*/ 185801 h 218588"/>
              <a:gd name="connsiteX67" fmla="*/ 2732270 w 3890753"/>
              <a:gd name="connsiteY67" fmla="*/ 32793 h 218588"/>
              <a:gd name="connsiteX68" fmla="*/ 2779630 w 3890753"/>
              <a:gd name="connsiteY68" fmla="*/ 178515 h 218588"/>
              <a:gd name="connsiteX69" fmla="*/ 2823346 w 3890753"/>
              <a:gd name="connsiteY69" fmla="*/ 58295 h 218588"/>
              <a:gd name="connsiteX70" fmla="*/ 2856133 w 3890753"/>
              <a:gd name="connsiteY70" fmla="*/ 189444 h 218588"/>
              <a:gd name="connsiteX71" fmla="*/ 2903493 w 3890753"/>
              <a:gd name="connsiteY71" fmla="*/ 32793 h 218588"/>
              <a:gd name="connsiteX72" fmla="*/ 2950852 w 3890753"/>
              <a:gd name="connsiteY72" fmla="*/ 189444 h 218588"/>
              <a:gd name="connsiteX73" fmla="*/ 3005498 w 3890753"/>
              <a:gd name="connsiteY73" fmla="*/ 36436 h 218588"/>
              <a:gd name="connsiteX74" fmla="*/ 3041928 w 3890753"/>
              <a:gd name="connsiteY74" fmla="*/ 171228 h 218588"/>
              <a:gd name="connsiteX75" fmla="*/ 3103859 w 3890753"/>
              <a:gd name="connsiteY75" fmla="*/ 36436 h 218588"/>
              <a:gd name="connsiteX76" fmla="*/ 3154862 w 3890753"/>
              <a:gd name="connsiteY76" fmla="*/ 185801 h 218588"/>
              <a:gd name="connsiteX77" fmla="*/ 3216793 w 3890753"/>
              <a:gd name="connsiteY77" fmla="*/ 14578 h 218588"/>
              <a:gd name="connsiteX78" fmla="*/ 3271439 w 3890753"/>
              <a:gd name="connsiteY78" fmla="*/ 153013 h 218588"/>
              <a:gd name="connsiteX79" fmla="*/ 3337013 w 3890753"/>
              <a:gd name="connsiteY79" fmla="*/ 10935 h 218588"/>
              <a:gd name="connsiteX80" fmla="*/ 3402588 w 3890753"/>
              <a:gd name="connsiteY80" fmla="*/ 174872 h 218588"/>
              <a:gd name="connsiteX81" fmla="*/ 3486377 w 3890753"/>
              <a:gd name="connsiteY81" fmla="*/ 18221 h 218588"/>
              <a:gd name="connsiteX82" fmla="*/ 3548309 w 3890753"/>
              <a:gd name="connsiteY82" fmla="*/ 178515 h 218588"/>
              <a:gd name="connsiteX83" fmla="*/ 3592025 w 3890753"/>
              <a:gd name="connsiteY83" fmla="*/ 6 h 218588"/>
              <a:gd name="connsiteX84" fmla="*/ 3664886 w 3890753"/>
              <a:gd name="connsiteY84" fmla="*/ 185801 h 218588"/>
              <a:gd name="connsiteX85" fmla="*/ 3708602 w 3890753"/>
              <a:gd name="connsiteY85" fmla="*/ 3649 h 218588"/>
              <a:gd name="connsiteX86" fmla="*/ 3759604 w 3890753"/>
              <a:gd name="connsiteY86" fmla="*/ 189444 h 218588"/>
              <a:gd name="connsiteX87" fmla="*/ 3814250 w 3890753"/>
              <a:gd name="connsiteY87" fmla="*/ 21864 h 218588"/>
              <a:gd name="connsiteX88" fmla="*/ 3777117 w 3890753"/>
              <a:gd name="connsiteY88" fmla="*/ 7665 h 218588"/>
              <a:gd name="connsiteX89" fmla="*/ 3890753 w 3890753"/>
              <a:gd name="connsiteY89" fmla="*/ 21864 h 218588"/>
              <a:gd name="connsiteX0" fmla="*/ 0 w 3890753"/>
              <a:gd name="connsiteY0" fmla="*/ 200884 h 219099"/>
              <a:gd name="connsiteX1" fmla="*/ 43716 w 3890753"/>
              <a:gd name="connsiteY1" fmla="*/ 168096 h 219099"/>
              <a:gd name="connsiteX2" fmla="*/ 65574 w 3890753"/>
              <a:gd name="connsiteY2" fmla="*/ 208170 h 219099"/>
              <a:gd name="connsiteX3" fmla="*/ 94718 w 3890753"/>
              <a:gd name="connsiteY3" fmla="*/ 171739 h 219099"/>
              <a:gd name="connsiteX4" fmla="*/ 138435 w 3890753"/>
              <a:gd name="connsiteY4" fmla="*/ 200884 h 219099"/>
              <a:gd name="connsiteX5" fmla="*/ 167579 w 3890753"/>
              <a:gd name="connsiteY5" fmla="*/ 175383 h 219099"/>
              <a:gd name="connsiteX6" fmla="*/ 204009 w 3890753"/>
              <a:gd name="connsiteY6" fmla="*/ 219099 h 219099"/>
              <a:gd name="connsiteX7" fmla="*/ 240439 w 3890753"/>
              <a:gd name="connsiteY7" fmla="*/ 175383 h 219099"/>
              <a:gd name="connsiteX8" fmla="*/ 291442 w 3890753"/>
              <a:gd name="connsiteY8" fmla="*/ 204527 h 219099"/>
              <a:gd name="connsiteX9" fmla="*/ 331515 w 3890753"/>
              <a:gd name="connsiteY9" fmla="*/ 164453 h 219099"/>
              <a:gd name="connsiteX10" fmla="*/ 371588 w 3890753"/>
              <a:gd name="connsiteY10" fmla="*/ 204527 h 219099"/>
              <a:gd name="connsiteX11" fmla="*/ 415305 w 3890753"/>
              <a:gd name="connsiteY11" fmla="*/ 160810 h 219099"/>
              <a:gd name="connsiteX12" fmla="*/ 444449 w 3890753"/>
              <a:gd name="connsiteY12" fmla="*/ 197241 h 219099"/>
              <a:gd name="connsiteX13" fmla="*/ 480879 w 3890753"/>
              <a:gd name="connsiteY13" fmla="*/ 164453 h 219099"/>
              <a:gd name="connsiteX14" fmla="*/ 510023 w 3890753"/>
              <a:gd name="connsiteY14" fmla="*/ 200884 h 219099"/>
              <a:gd name="connsiteX15" fmla="*/ 539168 w 3890753"/>
              <a:gd name="connsiteY15" fmla="*/ 164453 h 219099"/>
              <a:gd name="connsiteX16" fmla="*/ 561026 w 3890753"/>
              <a:gd name="connsiteY16" fmla="*/ 204527 h 219099"/>
              <a:gd name="connsiteX17" fmla="*/ 601099 w 3890753"/>
              <a:gd name="connsiteY17" fmla="*/ 164453 h 219099"/>
              <a:gd name="connsiteX18" fmla="*/ 644815 w 3890753"/>
              <a:gd name="connsiteY18" fmla="*/ 200884 h 219099"/>
              <a:gd name="connsiteX19" fmla="*/ 673960 w 3890753"/>
              <a:gd name="connsiteY19" fmla="*/ 160810 h 219099"/>
              <a:gd name="connsiteX20" fmla="*/ 703104 w 3890753"/>
              <a:gd name="connsiteY20" fmla="*/ 200884 h 219099"/>
              <a:gd name="connsiteX21" fmla="*/ 724962 w 3890753"/>
              <a:gd name="connsiteY21" fmla="*/ 153524 h 219099"/>
              <a:gd name="connsiteX22" fmla="*/ 779608 w 3890753"/>
              <a:gd name="connsiteY22" fmla="*/ 197241 h 219099"/>
              <a:gd name="connsiteX23" fmla="*/ 819681 w 3890753"/>
              <a:gd name="connsiteY23" fmla="*/ 160810 h 219099"/>
              <a:gd name="connsiteX24" fmla="*/ 867040 w 3890753"/>
              <a:gd name="connsiteY24" fmla="*/ 204527 h 219099"/>
              <a:gd name="connsiteX25" fmla="*/ 903470 w 3890753"/>
              <a:gd name="connsiteY25" fmla="*/ 153524 h 219099"/>
              <a:gd name="connsiteX26" fmla="*/ 958116 w 3890753"/>
              <a:gd name="connsiteY26" fmla="*/ 200884 h 219099"/>
              <a:gd name="connsiteX27" fmla="*/ 998189 w 3890753"/>
              <a:gd name="connsiteY27" fmla="*/ 131666 h 219099"/>
              <a:gd name="connsiteX28" fmla="*/ 1038263 w 3890753"/>
              <a:gd name="connsiteY28" fmla="*/ 211813 h 219099"/>
              <a:gd name="connsiteX29" fmla="*/ 1063764 w 3890753"/>
              <a:gd name="connsiteY29" fmla="*/ 138952 h 219099"/>
              <a:gd name="connsiteX30" fmla="*/ 1103837 w 3890753"/>
              <a:gd name="connsiteY30" fmla="*/ 204527 h 219099"/>
              <a:gd name="connsiteX31" fmla="*/ 1129338 w 3890753"/>
              <a:gd name="connsiteY31" fmla="*/ 128023 h 219099"/>
              <a:gd name="connsiteX32" fmla="*/ 1176698 w 3890753"/>
              <a:gd name="connsiteY32" fmla="*/ 193598 h 219099"/>
              <a:gd name="connsiteX33" fmla="*/ 1198556 w 3890753"/>
              <a:gd name="connsiteY33" fmla="*/ 124380 h 219099"/>
              <a:gd name="connsiteX34" fmla="*/ 1231343 w 3890753"/>
              <a:gd name="connsiteY34" fmla="*/ 208170 h 219099"/>
              <a:gd name="connsiteX35" fmla="*/ 1267773 w 3890753"/>
              <a:gd name="connsiteY35" fmla="*/ 120737 h 219099"/>
              <a:gd name="connsiteX36" fmla="*/ 1307847 w 3890753"/>
              <a:gd name="connsiteY36" fmla="*/ 186312 h 219099"/>
              <a:gd name="connsiteX37" fmla="*/ 1355206 w 3890753"/>
              <a:gd name="connsiteY37" fmla="*/ 124380 h 219099"/>
              <a:gd name="connsiteX38" fmla="*/ 1406208 w 3890753"/>
              <a:gd name="connsiteY38" fmla="*/ 200884 h 219099"/>
              <a:gd name="connsiteX39" fmla="*/ 1438996 w 3890753"/>
              <a:gd name="connsiteY39" fmla="*/ 109808 h 219099"/>
              <a:gd name="connsiteX40" fmla="*/ 1504570 w 3890753"/>
              <a:gd name="connsiteY40" fmla="*/ 197241 h 219099"/>
              <a:gd name="connsiteX41" fmla="*/ 1544643 w 3890753"/>
              <a:gd name="connsiteY41" fmla="*/ 98879 h 219099"/>
              <a:gd name="connsiteX42" fmla="*/ 1592003 w 3890753"/>
              <a:gd name="connsiteY42" fmla="*/ 208170 h 219099"/>
              <a:gd name="connsiteX43" fmla="*/ 1635719 w 3890753"/>
              <a:gd name="connsiteY43" fmla="*/ 91593 h 219099"/>
              <a:gd name="connsiteX44" fmla="*/ 1679435 w 3890753"/>
              <a:gd name="connsiteY44" fmla="*/ 197241 h 219099"/>
              <a:gd name="connsiteX45" fmla="*/ 1712223 w 3890753"/>
              <a:gd name="connsiteY45" fmla="*/ 77021 h 219099"/>
              <a:gd name="connsiteX46" fmla="*/ 1748653 w 3890753"/>
              <a:gd name="connsiteY46" fmla="*/ 182669 h 219099"/>
              <a:gd name="connsiteX47" fmla="*/ 1796012 w 3890753"/>
              <a:gd name="connsiteY47" fmla="*/ 77021 h 219099"/>
              <a:gd name="connsiteX48" fmla="*/ 1828800 w 3890753"/>
              <a:gd name="connsiteY48" fmla="*/ 182669 h 219099"/>
              <a:gd name="connsiteX49" fmla="*/ 1868873 w 3890753"/>
              <a:gd name="connsiteY49" fmla="*/ 66092 h 219099"/>
              <a:gd name="connsiteX50" fmla="*/ 1916232 w 3890753"/>
              <a:gd name="connsiteY50" fmla="*/ 182669 h 219099"/>
              <a:gd name="connsiteX51" fmla="*/ 1959949 w 3890753"/>
              <a:gd name="connsiteY51" fmla="*/ 62449 h 219099"/>
              <a:gd name="connsiteX52" fmla="*/ 2003665 w 3890753"/>
              <a:gd name="connsiteY52" fmla="*/ 182669 h 219099"/>
              <a:gd name="connsiteX53" fmla="*/ 2043738 w 3890753"/>
              <a:gd name="connsiteY53" fmla="*/ 58806 h 219099"/>
              <a:gd name="connsiteX54" fmla="*/ 2087455 w 3890753"/>
              <a:gd name="connsiteY54" fmla="*/ 179026 h 219099"/>
              <a:gd name="connsiteX55" fmla="*/ 2131171 w 3890753"/>
              <a:gd name="connsiteY55" fmla="*/ 73378 h 219099"/>
              <a:gd name="connsiteX56" fmla="*/ 2167601 w 3890753"/>
              <a:gd name="connsiteY56" fmla="*/ 182669 h 219099"/>
              <a:gd name="connsiteX57" fmla="*/ 2214961 w 3890753"/>
              <a:gd name="connsiteY57" fmla="*/ 84307 h 219099"/>
              <a:gd name="connsiteX58" fmla="*/ 2280535 w 3890753"/>
              <a:gd name="connsiteY58" fmla="*/ 197241 h 219099"/>
              <a:gd name="connsiteX59" fmla="*/ 2335180 w 3890753"/>
              <a:gd name="connsiteY59" fmla="*/ 47877 h 219099"/>
              <a:gd name="connsiteX60" fmla="*/ 2386183 w 3890753"/>
              <a:gd name="connsiteY60" fmla="*/ 189955 h 219099"/>
              <a:gd name="connsiteX61" fmla="*/ 2433542 w 3890753"/>
              <a:gd name="connsiteY61" fmla="*/ 51520 h 219099"/>
              <a:gd name="connsiteX62" fmla="*/ 2466329 w 3890753"/>
              <a:gd name="connsiteY62" fmla="*/ 193598 h 219099"/>
              <a:gd name="connsiteX63" fmla="*/ 2531904 w 3890753"/>
              <a:gd name="connsiteY63" fmla="*/ 33304 h 219099"/>
              <a:gd name="connsiteX64" fmla="*/ 2582906 w 3890753"/>
              <a:gd name="connsiteY64" fmla="*/ 186312 h 219099"/>
              <a:gd name="connsiteX65" fmla="*/ 2637552 w 3890753"/>
              <a:gd name="connsiteY65" fmla="*/ 33304 h 219099"/>
              <a:gd name="connsiteX66" fmla="*/ 2670339 w 3890753"/>
              <a:gd name="connsiteY66" fmla="*/ 186312 h 219099"/>
              <a:gd name="connsiteX67" fmla="*/ 2732270 w 3890753"/>
              <a:gd name="connsiteY67" fmla="*/ 33304 h 219099"/>
              <a:gd name="connsiteX68" fmla="*/ 2779630 w 3890753"/>
              <a:gd name="connsiteY68" fmla="*/ 179026 h 219099"/>
              <a:gd name="connsiteX69" fmla="*/ 2823346 w 3890753"/>
              <a:gd name="connsiteY69" fmla="*/ 58806 h 219099"/>
              <a:gd name="connsiteX70" fmla="*/ 2856133 w 3890753"/>
              <a:gd name="connsiteY70" fmla="*/ 189955 h 219099"/>
              <a:gd name="connsiteX71" fmla="*/ 2903493 w 3890753"/>
              <a:gd name="connsiteY71" fmla="*/ 33304 h 219099"/>
              <a:gd name="connsiteX72" fmla="*/ 2950852 w 3890753"/>
              <a:gd name="connsiteY72" fmla="*/ 189955 h 219099"/>
              <a:gd name="connsiteX73" fmla="*/ 3005498 w 3890753"/>
              <a:gd name="connsiteY73" fmla="*/ 36947 h 219099"/>
              <a:gd name="connsiteX74" fmla="*/ 3041928 w 3890753"/>
              <a:gd name="connsiteY74" fmla="*/ 171739 h 219099"/>
              <a:gd name="connsiteX75" fmla="*/ 3103859 w 3890753"/>
              <a:gd name="connsiteY75" fmla="*/ 36947 h 219099"/>
              <a:gd name="connsiteX76" fmla="*/ 3154862 w 3890753"/>
              <a:gd name="connsiteY76" fmla="*/ 186312 h 219099"/>
              <a:gd name="connsiteX77" fmla="*/ 3216793 w 3890753"/>
              <a:gd name="connsiteY77" fmla="*/ 15089 h 219099"/>
              <a:gd name="connsiteX78" fmla="*/ 3271439 w 3890753"/>
              <a:gd name="connsiteY78" fmla="*/ 153524 h 219099"/>
              <a:gd name="connsiteX79" fmla="*/ 3337013 w 3890753"/>
              <a:gd name="connsiteY79" fmla="*/ 11446 h 219099"/>
              <a:gd name="connsiteX80" fmla="*/ 3402588 w 3890753"/>
              <a:gd name="connsiteY80" fmla="*/ 175383 h 219099"/>
              <a:gd name="connsiteX81" fmla="*/ 3486377 w 3890753"/>
              <a:gd name="connsiteY81" fmla="*/ 18732 h 219099"/>
              <a:gd name="connsiteX82" fmla="*/ 3548309 w 3890753"/>
              <a:gd name="connsiteY82" fmla="*/ 179026 h 219099"/>
              <a:gd name="connsiteX83" fmla="*/ 3592025 w 3890753"/>
              <a:gd name="connsiteY83" fmla="*/ 517 h 219099"/>
              <a:gd name="connsiteX84" fmla="*/ 3664886 w 3890753"/>
              <a:gd name="connsiteY84" fmla="*/ 186312 h 219099"/>
              <a:gd name="connsiteX85" fmla="*/ 3708602 w 3890753"/>
              <a:gd name="connsiteY85" fmla="*/ 4160 h 219099"/>
              <a:gd name="connsiteX86" fmla="*/ 3759604 w 3890753"/>
              <a:gd name="connsiteY86" fmla="*/ 189955 h 219099"/>
              <a:gd name="connsiteX87" fmla="*/ 3830775 w 3890753"/>
              <a:gd name="connsiteY87" fmla="*/ 182119 h 219099"/>
              <a:gd name="connsiteX88" fmla="*/ 3777117 w 3890753"/>
              <a:gd name="connsiteY88" fmla="*/ 8176 h 219099"/>
              <a:gd name="connsiteX89" fmla="*/ 3890753 w 3890753"/>
              <a:gd name="connsiteY89" fmla="*/ 22375 h 21909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35180 w 3892578"/>
              <a:gd name="connsiteY59" fmla="*/ 47367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40688 w 3892578"/>
              <a:gd name="connsiteY59" fmla="*/ 129994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33542 w 3892578"/>
              <a:gd name="connsiteY61" fmla="*/ 51010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31904 w 3892578"/>
              <a:gd name="connsiteY63" fmla="*/ 32794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37552 w 3892578"/>
              <a:gd name="connsiteY65" fmla="*/ 32794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32270 w 3892578"/>
              <a:gd name="connsiteY67" fmla="*/ 32794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23346 w 3892578"/>
              <a:gd name="connsiteY69" fmla="*/ 58296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3279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3005498 w 3892578"/>
              <a:gd name="connsiteY73" fmla="*/ 36437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103859 w 3892578"/>
              <a:gd name="connsiteY75" fmla="*/ 36437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16793 w 3892578"/>
              <a:gd name="connsiteY77" fmla="*/ 14579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37013 w 3892578"/>
              <a:gd name="connsiteY79" fmla="*/ 10936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86377 w 3892578"/>
              <a:gd name="connsiteY81" fmla="*/ 18222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200374 h 218589"/>
              <a:gd name="connsiteX1" fmla="*/ 43716 w 3892578"/>
              <a:gd name="connsiteY1" fmla="*/ 167586 h 218589"/>
              <a:gd name="connsiteX2" fmla="*/ 65574 w 3892578"/>
              <a:gd name="connsiteY2" fmla="*/ 207660 h 218589"/>
              <a:gd name="connsiteX3" fmla="*/ 94718 w 3892578"/>
              <a:gd name="connsiteY3" fmla="*/ 171229 h 218589"/>
              <a:gd name="connsiteX4" fmla="*/ 138435 w 3892578"/>
              <a:gd name="connsiteY4" fmla="*/ 200374 h 218589"/>
              <a:gd name="connsiteX5" fmla="*/ 167579 w 3892578"/>
              <a:gd name="connsiteY5" fmla="*/ 174873 h 218589"/>
              <a:gd name="connsiteX6" fmla="*/ 204009 w 3892578"/>
              <a:gd name="connsiteY6" fmla="*/ 218589 h 218589"/>
              <a:gd name="connsiteX7" fmla="*/ 240439 w 3892578"/>
              <a:gd name="connsiteY7" fmla="*/ 174873 h 218589"/>
              <a:gd name="connsiteX8" fmla="*/ 291442 w 3892578"/>
              <a:gd name="connsiteY8" fmla="*/ 204017 h 218589"/>
              <a:gd name="connsiteX9" fmla="*/ 331515 w 3892578"/>
              <a:gd name="connsiteY9" fmla="*/ 163943 h 218589"/>
              <a:gd name="connsiteX10" fmla="*/ 371588 w 3892578"/>
              <a:gd name="connsiteY10" fmla="*/ 204017 h 218589"/>
              <a:gd name="connsiteX11" fmla="*/ 415305 w 3892578"/>
              <a:gd name="connsiteY11" fmla="*/ 160300 h 218589"/>
              <a:gd name="connsiteX12" fmla="*/ 444449 w 3892578"/>
              <a:gd name="connsiteY12" fmla="*/ 196731 h 218589"/>
              <a:gd name="connsiteX13" fmla="*/ 480879 w 3892578"/>
              <a:gd name="connsiteY13" fmla="*/ 163943 h 218589"/>
              <a:gd name="connsiteX14" fmla="*/ 510023 w 3892578"/>
              <a:gd name="connsiteY14" fmla="*/ 200374 h 218589"/>
              <a:gd name="connsiteX15" fmla="*/ 539168 w 3892578"/>
              <a:gd name="connsiteY15" fmla="*/ 163943 h 218589"/>
              <a:gd name="connsiteX16" fmla="*/ 561026 w 3892578"/>
              <a:gd name="connsiteY16" fmla="*/ 204017 h 218589"/>
              <a:gd name="connsiteX17" fmla="*/ 601099 w 3892578"/>
              <a:gd name="connsiteY17" fmla="*/ 163943 h 218589"/>
              <a:gd name="connsiteX18" fmla="*/ 644815 w 3892578"/>
              <a:gd name="connsiteY18" fmla="*/ 200374 h 218589"/>
              <a:gd name="connsiteX19" fmla="*/ 673960 w 3892578"/>
              <a:gd name="connsiteY19" fmla="*/ 160300 h 218589"/>
              <a:gd name="connsiteX20" fmla="*/ 703104 w 3892578"/>
              <a:gd name="connsiteY20" fmla="*/ 200374 h 218589"/>
              <a:gd name="connsiteX21" fmla="*/ 724962 w 3892578"/>
              <a:gd name="connsiteY21" fmla="*/ 153014 h 218589"/>
              <a:gd name="connsiteX22" fmla="*/ 779608 w 3892578"/>
              <a:gd name="connsiteY22" fmla="*/ 196731 h 218589"/>
              <a:gd name="connsiteX23" fmla="*/ 819681 w 3892578"/>
              <a:gd name="connsiteY23" fmla="*/ 160300 h 218589"/>
              <a:gd name="connsiteX24" fmla="*/ 867040 w 3892578"/>
              <a:gd name="connsiteY24" fmla="*/ 204017 h 218589"/>
              <a:gd name="connsiteX25" fmla="*/ 903470 w 3892578"/>
              <a:gd name="connsiteY25" fmla="*/ 153014 h 218589"/>
              <a:gd name="connsiteX26" fmla="*/ 958116 w 3892578"/>
              <a:gd name="connsiteY26" fmla="*/ 200374 h 218589"/>
              <a:gd name="connsiteX27" fmla="*/ 998189 w 3892578"/>
              <a:gd name="connsiteY27" fmla="*/ 131156 h 218589"/>
              <a:gd name="connsiteX28" fmla="*/ 1038263 w 3892578"/>
              <a:gd name="connsiteY28" fmla="*/ 211303 h 218589"/>
              <a:gd name="connsiteX29" fmla="*/ 1063764 w 3892578"/>
              <a:gd name="connsiteY29" fmla="*/ 138442 h 218589"/>
              <a:gd name="connsiteX30" fmla="*/ 1103837 w 3892578"/>
              <a:gd name="connsiteY30" fmla="*/ 204017 h 218589"/>
              <a:gd name="connsiteX31" fmla="*/ 1129338 w 3892578"/>
              <a:gd name="connsiteY31" fmla="*/ 127513 h 218589"/>
              <a:gd name="connsiteX32" fmla="*/ 1176698 w 3892578"/>
              <a:gd name="connsiteY32" fmla="*/ 193088 h 218589"/>
              <a:gd name="connsiteX33" fmla="*/ 1198556 w 3892578"/>
              <a:gd name="connsiteY33" fmla="*/ 123870 h 218589"/>
              <a:gd name="connsiteX34" fmla="*/ 1231343 w 3892578"/>
              <a:gd name="connsiteY34" fmla="*/ 207660 h 218589"/>
              <a:gd name="connsiteX35" fmla="*/ 1267773 w 3892578"/>
              <a:gd name="connsiteY35" fmla="*/ 120227 h 218589"/>
              <a:gd name="connsiteX36" fmla="*/ 1307847 w 3892578"/>
              <a:gd name="connsiteY36" fmla="*/ 185802 h 218589"/>
              <a:gd name="connsiteX37" fmla="*/ 1355206 w 3892578"/>
              <a:gd name="connsiteY37" fmla="*/ 123870 h 218589"/>
              <a:gd name="connsiteX38" fmla="*/ 1406208 w 3892578"/>
              <a:gd name="connsiteY38" fmla="*/ 200374 h 218589"/>
              <a:gd name="connsiteX39" fmla="*/ 1438996 w 3892578"/>
              <a:gd name="connsiteY39" fmla="*/ 109298 h 218589"/>
              <a:gd name="connsiteX40" fmla="*/ 1504570 w 3892578"/>
              <a:gd name="connsiteY40" fmla="*/ 196731 h 218589"/>
              <a:gd name="connsiteX41" fmla="*/ 1544643 w 3892578"/>
              <a:gd name="connsiteY41" fmla="*/ 98369 h 218589"/>
              <a:gd name="connsiteX42" fmla="*/ 1592003 w 3892578"/>
              <a:gd name="connsiteY42" fmla="*/ 207660 h 218589"/>
              <a:gd name="connsiteX43" fmla="*/ 1635719 w 3892578"/>
              <a:gd name="connsiteY43" fmla="*/ 91083 h 218589"/>
              <a:gd name="connsiteX44" fmla="*/ 1679435 w 3892578"/>
              <a:gd name="connsiteY44" fmla="*/ 196731 h 218589"/>
              <a:gd name="connsiteX45" fmla="*/ 1712223 w 3892578"/>
              <a:gd name="connsiteY45" fmla="*/ 76511 h 218589"/>
              <a:gd name="connsiteX46" fmla="*/ 1748653 w 3892578"/>
              <a:gd name="connsiteY46" fmla="*/ 182159 h 218589"/>
              <a:gd name="connsiteX47" fmla="*/ 1796012 w 3892578"/>
              <a:gd name="connsiteY47" fmla="*/ 76511 h 218589"/>
              <a:gd name="connsiteX48" fmla="*/ 1828800 w 3892578"/>
              <a:gd name="connsiteY48" fmla="*/ 182159 h 218589"/>
              <a:gd name="connsiteX49" fmla="*/ 1868873 w 3892578"/>
              <a:gd name="connsiteY49" fmla="*/ 65582 h 218589"/>
              <a:gd name="connsiteX50" fmla="*/ 1916232 w 3892578"/>
              <a:gd name="connsiteY50" fmla="*/ 182159 h 218589"/>
              <a:gd name="connsiteX51" fmla="*/ 1959949 w 3892578"/>
              <a:gd name="connsiteY51" fmla="*/ 61939 h 218589"/>
              <a:gd name="connsiteX52" fmla="*/ 2003665 w 3892578"/>
              <a:gd name="connsiteY52" fmla="*/ 182159 h 218589"/>
              <a:gd name="connsiteX53" fmla="*/ 2043738 w 3892578"/>
              <a:gd name="connsiteY53" fmla="*/ 58296 h 218589"/>
              <a:gd name="connsiteX54" fmla="*/ 2087455 w 3892578"/>
              <a:gd name="connsiteY54" fmla="*/ 178516 h 218589"/>
              <a:gd name="connsiteX55" fmla="*/ 2131171 w 3892578"/>
              <a:gd name="connsiteY55" fmla="*/ 72868 h 218589"/>
              <a:gd name="connsiteX56" fmla="*/ 2167601 w 3892578"/>
              <a:gd name="connsiteY56" fmla="*/ 182159 h 218589"/>
              <a:gd name="connsiteX57" fmla="*/ 2214961 w 3892578"/>
              <a:gd name="connsiteY57" fmla="*/ 83797 h 218589"/>
              <a:gd name="connsiteX58" fmla="*/ 2280535 w 3892578"/>
              <a:gd name="connsiteY58" fmla="*/ 196731 h 218589"/>
              <a:gd name="connsiteX59" fmla="*/ 2329671 w 3892578"/>
              <a:gd name="connsiteY59" fmla="*/ 85926 h 218589"/>
              <a:gd name="connsiteX60" fmla="*/ 2386183 w 3892578"/>
              <a:gd name="connsiteY60" fmla="*/ 189445 h 218589"/>
              <a:gd name="connsiteX61" fmla="*/ 2428033 w 3892578"/>
              <a:gd name="connsiteY61" fmla="*/ 89569 h 218589"/>
              <a:gd name="connsiteX62" fmla="*/ 2466329 w 3892578"/>
              <a:gd name="connsiteY62" fmla="*/ 193088 h 218589"/>
              <a:gd name="connsiteX63" fmla="*/ 2520887 w 3892578"/>
              <a:gd name="connsiteY63" fmla="*/ 98896 h 218589"/>
              <a:gd name="connsiteX64" fmla="*/ 2582906 w 3892578"/>
              <a:gd name="connsiteY64" fmla="*/ 185802 h 218589"/>
              <a:gd name="connsiteX65" fmla="*/ 2626535 w 3892578"/>
              <a:gd name="connsiteY65" fmla="*/ 87878 h 218589"/>
              <a:gd name="connsiteX66" fmla="*/ 2670339 w 3892578"/>
              <a:gd name="connsiteY66" fmla="*/ 185802 h 218589"/>
              <a:gd name="connsiteX67" fmla="*/ 2726762 w 3892578"/>
              <a:gd name="connsiteY67" fmla="*/ 115421 h 218589"/>
              <a:gd name="connsiteX68" fmla="*/ 2779630 w 3892578"/>
              <a:gd name="connsiteY68" fmla="*/ 178516 h 218589"/>
              <a:gd name="connsiteX69" fmla="*/ 2812329 w 3892578"/>
              <a:gd name="connsiteY69" fmla="*/ 113380 h 218589"/>
              <a:gd name="connsiteX70" fmla="*/ 2856133 w 3892578"/>
              <a:gd name="connsiteY70" fmla="*/ 189445 h 218589"/>
              <a:gd name="connsiteX71" fmla="*/ 2903493 w 3892578"/>
              <a:gd name="connsiteY71" fmla="*/ 104404 h 218589"/>
              <a:gd name="connsiteX72" fmla="*/ 2950852 w 3892578"/>
              <a:gd name="connsiteY72" fmla="*/ 189445 h 218589"/>
              <a:gd name="connsiteX73" fmla="*/ 2994481 w 3892578"/>
              <a:gd name="connsiteY73" fmla="*/ 97029 h 218589"/>
              <a:gd name="connsiteX74" fmla="*/ 3041928 w 3892578"/>
              <a:gd name="connsiteY74" fmla="*/ 171229 h 218589"/>
              <a:gd name="connsiteX75" fmla="*/ 3092842 w 3892578"/>
              <a:gd name="connsiteY75" fmla="*/ 91521 h 218589"/>
              <a:gd name="connsiteX76" fmla="*/ 3154862 w 3892578"/>
              <a:gd name="connsiteY76" fmla="*/ 185802 h 218589"/>
              <a:gd name="connsiteX77" fmla="*/ 3200267 w 3892578"/>
              <a:gd name="connsiteY77" fmla="*/ 75171 h 218589"/>
              <a:gd name="connsiteX78" fmla="*/ 3271439 w 3892578"/>
              <a:gd name="connsiteY78" fmla="*/ 153014 h 218589"/>
              <a:gd name="connsiteX79" fmla="*/ 3325996 w 3892578"/>
              <a:gd name="connsiteY79" fmla="*/ 71529 h 218589"/>
              <a:gd name="connsiteX80" fmla="*/ 3402588 w 3892578"/>
              <a:gd name="connsiteY80" fmla="*/ 174873 h 218589"/>
              <a:gd name="connsiteX81" fmla="*/ 3464343 w 3892578"/>
              <a:gd name="connsiteY81" fmla="*/ 84323 h 218589"/>
              <a:gd name="connsiteX82" fmla="*/ 3548309 w 3892578"/>
              <a:gd name="connsiteY82" fmla="*/ 178516 h 218589"/>
              <a:gd name="connsiteX83" fmla="*/ 3592025 w 3892578"/>
              <a:gd name="connsiteY83" fmla="*/ 7 h 218589"/>
              <a:gd name="connsiteX84" fmla="*/ 3664886 w 3892578"/>
              <a:gd name="connsiteY84" fmla="*/ 185802 h 218589"/>
              <a:gd name="connsiteX85" fmla="*/ 3708602 w 3892578"/>
              <a:gd name="connsiteY85" fmla="*/ 3650 h 218589"/>
              <a:gd name="connsiteX86" fmla="*/ 3759604 w 3892578"/>
              <a:gd name="connsiteY86" fmla="*/ 189445 h 218589"/>
              <a:gd name="connsiteX87" fmla="*/ 3830775 w 3892578"/>
              <a:gd name="connsiteY87" fmla="*/ 181609 h 218589"/>
              <a:gd name="connsiteX88" fmla="*/ 3887286 w 3892578"/>
              <a:gd name="connsiteY88" fmla="*/ 172919 h 218589"/>
              <a:gd name="connsiteX89" fmla="*/ 3890753 w 3892578"/>
              <a:gd name="connsiteY89" fmla="*/ 21865 h 218589"/>
              <a:gd name="connsiteX0" fmla="*/ 0 w 3892578"/>
              <a:gd name="connsiteY0" fmla="*/ 196726 h 214941"/>
              <a:gd name="connsiteX1" fmla="*/ 43716 w 3892578"/>
              <a:gd name="connsiteY1" fmla="*/ 163938 h 214941"/>
              <a:gd name="connsiteX2" fmla="*/ 65574 w 3892578"/>
              <a:gd name="connsiteY2" fmla="*/ 204012 h 214941"/>
              <a:gd name="connsiteX3" fmla="*/ 94718 w 3892578"/>
              <a:gd name="connsiteY3" fmla="*/ 167581 h 214941"/>
              <a:gd name="connsiteX4" fmla="*/ 138435 w 3892578"/>
              <a:gd name="connsiteY4" fmla="*/ 196726 h 214941"/>
              <a:gd name="connsiteX5" fmla="*/ 167579 w 3892578"/>
              <a:gd name="connsiteY5" fmla="*/ 171225 h 214941"/>
              <a:gd name="connsiteX6" fmla="*/ 204009 w 3892578"/>
              <a:gd name="connsiteY6" fmla="*/ 214941 h 214941"/>
              <a:gd name="connsiteX7" fmla="*/ 240439 w 3892578"/>
              <a:gd name="connsiteY7" fmla="*/ 171225 h 214941"/>
              <a:gd name="connsiteX8" fmla="*/ 291442 w 3892578"/>
              <a:gd name="connsiteY8" fmla="*/ 200369 h 214941"/>
              <a:gd name="connsiteX9" fmla="*/ 331515 w 3892578"/>
              <a:gd name="connsiteY9" fmla="*/ 160295 h 214941"/>
              <a:gd name="connsiteX10" fmla="*/ 371588 w 3892578"/>
              <a:gd name="connsiteY10" fmla="*/ 200369 h 214941"/>
              <a:gd name="connsiteX11" fmla="*/ 415305 w 3892578"/>
              <a:gd name="connsiteY11" fmla="*/ 156652 h 214941"/>
              <a:gd name="connsiteX12" fmla="*/ 444449 w 3892578"/>
              <a:gd name="connsiteY12" fmla="*/ 193083 h 214941"/>
              <a:gd name="connsiteX13" fmla="*/ 480879 w 3892578"/>
              <a:gd name="connsiteY13" fmla="*/ 160295 h 214941"/>
              <a:gd name="connsiteX14" fmla="*/ 510023 w 3892578"/>
              <a:gd name="connsiteY14" fmla="*/ 196726 h 214941"/>
              <a:gd name="connsiteX15" fmla="*/ 539168 w 3892578"/>
              <a:gd name="connsiteY15" fmla="*/ 160295 h 214941"/>
              <a:gd name="connsiteX16" fmla="*/ 561026 w 3892578"/>
              <a:gd name="connsiteY16" fmla="*/ 200369 h 214941"/>
              <a:gd name="connsiteX17" fmla="*/ 601099 w 3892578"/>
              <a:gd name="connsiteY17" fmla="*/ 160295 h 214941"/>
              <a:gd name="connsiteX18" fmla="*/ 644815 w 3892578"/>
              <a:gd name="connsiteY18" fmla="*/ 196726 h 214941"/>
              <a:gd name="connsiteX19" fmla="*/ 673960 w 3892578"/>
              <a:gd name="connsiteY19" fmla="*/ 156652 h 214941"/>
              <a:gd name="connsiteX20" fmla="*/ 703104 w 3892578"/>
              <a:gd name="connsiteY20" fmla="*/ 196726 h 214941"/>
              <a:gd name="connsiteX21" fmla="*/ 724962 w 3892578"/>
              <a:gd name="connsiteY21" fmla="*/ 149366 h 214941"/>
              <a:gd name="connsiteX22" fmla="*/ 779608 w 3892578"/>
              <a:gd name="connsiteY22" fmla="*/ 193083 h 214941"/>
              <a:gd name="connsiteX23" fmla="*/ 819681 w 3892578"/>
              <a:gd name="connsiteY23" fmla="*/ 156652 h 214941"/>
              <a:gd name="connsiteX24" fmla="*/ 867040 w 3892578"/>
              <a:gd name="connsiteY24" fmla="*/ 200369 h 214941"/>
              <a:gd name="connsiteX25" fmla="*/ 903470 w 3892578"/>
              <a:gd name="connsiteY25" fmla="*/ 149366 h 214941"/>
              <a:gd name="connsiteX26" fmla="*/ 958116 w 3892578"/>
              <a:gd name="connsiteY26" fmla="*/ 196726 h 214941"/>
              <a:gd name="connsiteX27" fmla="*/ 998189 w 3892578"/>
              <a:gd name="connsiteY27" fmla="*/ 127508 h 214941"/>
              <a:gd name="connsiteX28" fmla="*/ 1038263 w 3892578"/>
              <a:gd name="connsiteY28" fmla="*/ 207655 h 214941"/>
              <a:gd name="connsiteX29" fmla="*/ 1063764 w 3892578"/>
              <a:gd name="connsiteY29" fmla="*/ 134794 h 214941"/>
              <a:gd name="connsiteX30" fmla="*/ 1103837 w 3892578"/>
              <a:gd name="connsiteY30" fmla="*/ 200369 h 214941"/>
              <a:gd name="connsiteX31" fmla="*/ 1129338 w 3892578"/>
              <a:gd name="connsiteY31" fmla="*/ 123865 h 214941"/>
              <a:gd name="connsiteX32" fmla="*/ 1176698 w 3892578"/>
              <a:gd name="connsiteY32" fmla="*/ 189440 h 214941"/>
              <a:gd name="connsiteX33" fmla="*/ 1198556 w 3892578"/>
              <a:gd name="connsiteY33" fmla="*/ 120222 h 214941"/>
              <a:gd name="connsiteX34" fmla="*/ 1231343 w 3892578"/>
              <a:gd name="connsiteY34" fmla="*/ 204012 h 214941"/>
              <a:gd name="connsiteX35" fmla="*/ 1267773 w 3892578"/>
              <a:gd name="connsiteY35" fmla="*/ 116579 h 214941"/>
              <a:gd name="connsiteX36" fmla="*/ 1307847 w 3892578"/>
              <a:gd name="connsiteY36" fmla="*/ 182154 h 214941"/>
              <a:gd name="connsiteX37" fmla="*/ 1355206 w 3892578"/>
              <a:gd name="connsiteY37" fmla="*/ 120222 h 214941"/>
              <a:gd name="connsiteX38" fmla="*/ 1406208 w 3892578"/>
              <a:gd name="connsiteY38" fmla="*/ 196726 h 214941"/>
              <a:gd name="connsiteX39" fmla="*/ 1438996 w 3892578"/>
              <a:gd name="connsiteY39" fmla="*/ 105650 h 214941"/>
              <a:gd name="connsiteX40" fmla="*/ 1504570 w 3892578"/>
              <a:gd name="connsiteY40" fmla="*/ 193083 h 214941"/>
              <a:gd name="connsiteX41" fmla="*/ 1544643 w 3892578"/>
              <a:gd name="connsiteY41" fmla="*/ 94721 h 214941"/>
              <a:gd name="connsiteX42" fmla="*/ 1592003 w 3892578"/>
              <a:gd name="connsiteY42" fmla="*/ 204012 h 214941"/>
              <a:gd name="connsiteX43" fmla="*/ 1635719 w 3892578"/>
              <a:gd name="connsiteY43" fmla="*/ 87435 h 214941"/>
              <a:gd name="connsiteX44" fmla="*/ 1679435 w 3892578"/>
              <a:gd name="connsiteY44" fmla="*/ 193083 h 214941"/>
              <a:gd name="connsiteX45" fmla="*/ 1712223 w 3892578"/>
              <a:gd name="connsiteY45" fmla="*/ 72863 h 214941"/>
              <a:gd name="connsiteX46" fmla="*/ 1748653 w 3892578"/>
              <a:gd name="connsiteY46" fmla="*/ 178511 h 214941"/>
              <a:gd name="connsiteX47" fmla="*/ 1796012 w 3892578"/>
              <a:gd name="connsiteY47" fmla="*/ 72863 h 214941"/>
              <a:gd name="connsiteX48" fmla="*/ 1828800 w 3892578"/>
              <a:gd name="connsiteY48" fmla="*/ 178511 h 214941"/>
              <a:gd name="connsiteX49" fmla="*/ 1868873 w 3892578"/>
              <a:gd name="connsiteY49" fmla="*/ 61934 h 214941"/>
              <a:gd name="connsiteX50" fmla="*/ 1916232 w 3892578"/>
              <a:gd name="connsiteY50" fmla="*/ 178511 h 214941"/>
              <a:gd name="connsiteX51" fmla="*/ 1959949 w 3892578"/>
              <a:gd name="connsiteY51" fmla="*/ 58291 h 214941"/>
              <a:gd name="connsiteX52" fmla="*/ 2003665 w 3892578"/>
              <a:gd name="connsiteY52" fmla="*/ 178511 h 214941"/>
              <a:gd name="connsiteX53" fmla="*/ 2043738 w 3892578"/>
              <a:gd name="connsiteY53" fmla="*/ 54648 h 214941"/>
              <a:gd name="connsiteX54" fmla="*/ 2087455 w 3892578"/>
              <a:gd name="connsiteY54" fmla="*/ 174868 h 214941"/>
              <a:gd name="connsiteX55" fmla="*/ 2131171 w 3892578"/>
              <a:gd name="connsiteY55" fmla="*/ 69220 h 214941"/>
              <a:gd name="connsiteX56" fmla="*/ 2167601 w 3892578"/>
              <a:gd name="connsiteY56" fmla="*/ 178511 h 214941"/>
              <a:gd name="connsiteX57" fmla="*/ 2214961 w 3892578"/>
              <a:gd name="connsiteY57" fmla="*/ 80149 h 214941"/>
              <a:gd name="connsiteX58" fmla="*/ 2280535 w 3892578"/>
              <a:gd name="connsiteY58" fmla="*/ 193083 h 214941"/>
              <a:gd name="connsiteX59" fmla="*/ 2329671 w 3892578"/>
              <a:gd name="connsiteY59" fmla="*/ 82278 h 214941"/>
              <a:gd name="connsiteX60" fmla="*/ 2386183 w 3892578"/>
              <a:gd name="connsiteY60" fmla="*/ 185797 h 214941"/>
              <a:gd name="connsiteX61" fmla="*/ 2428033 w 3892578"/>
              <a:gd name="connsiteY61" fmla="*/ 85921 h 214941"/>
              <a:gd name="connsiteX62" fmla="*/ 2466329 w 3892578"/>
              <a:gd name="connsiteY62" fmla="*/ 189440 h 214941"/>
              <a:gd name="connsiteX63" fmla="*/ 2520887 w 3892578"/>
              <a:gd name="connsiteY63" fmla="*/ 95248 h 214941"/>
              <a:gd name="connsiteX64" fmla="*/ 2582906 w 3892578"/>
              <a:gd name="connsiteY64" fmla="*/ 182154 h 214941"/>
              <a:gd name="connsiteX65" fmla="*/ 2626535 w 3892578"/>
              <a:gd name="connsiteY65" fmla="*/ 84230 h 214941"/>
              <a:gd name="connsiteX66" fmla="*/ 2670339 w 3892578"/>
              <a:gd name="connsiteY66" fmla="*/ 182154 h 214941"/>
              <a:gd name="connsiteX67" fmla="*/ 2726762 w 3892578"/>
              <a:gd name="connsiteY67" fmla="*/ 111773 h 214941"/>
              <a:gd name="connsiteX68" fmla="*/ 2779630 w 3892578"/>
              <a:gd name="connsiteY68" fmla="*/ 174868 h 214941"/>
              <a:gd name="connsiteX69" fmla="*/ 2812329 w 3892578"/>
              <a:gd name="connsiteY69" fmla="*/ 109732 h 214941"/>
              <a:gd name="connsiteX70" fmla="*/ 2856133 w 3892578"/>
              <a:gd name="connsiteY70" fmla="*/ 185797 h 214941"/>
              <a:gd name="connsiteX71" fmla="*/ 2903493 w 3892578"/>
              <a:gd name="connsiteY71" fmla="*/ 100756 h 214941"/>
              <a:gd name="connsiteX72" fmla="*/ 2950852 w 3892578"/>
              <a:gd name="connsiteY72" fmla="*/ 185797 h 214941"/>
              <a:gd name="connsiteX73" fmla="*/ 2994481 w 3892578"/>
              <a:gd name="connsiteY73" fmla="*/ 93381 h 214941"/>
              <a:gd name="connsiteX74" fmla="*/ 3041928 w 3892578"/>
              <a:gd name="connsiteY74" fmla="*/ 167581 h 214941"/>
              <a:gd name="connsiteX75" fmla="*/ 3092842 w 3892578"/>
              <a:gd name="connsiteY75" fmla="*/ 87873 h 214941"/>
              <a:gd name="connsiteX76" fmla="*/ 3154862 w 3892578"/>
              <a:gd name="connsiteY76" fmla="*/ 182154 h 214941"/>
              <a:gd name="connsiteX77" fmla="*/ 3200267 w 3892578"/>
              <a:gd name="connsiteY77" fmla="*/ 71523 h 214941"/>
              <a:gd name="connsiteX78" fmla="*/ 3271439 w 3892578"/>
              <a:gd name="connsiteY78" fmla="*/ 149366 h 214941"/>
              <a:gd name="connsiteX79" fmla="*/ 3325996 w 3892578"/>
              <a:gd name="connsiteY79" fmla="*/ 67881 h 214941"/>
              <a:gd name="connsiteX80" fmla="*/ 3402588 w 3892578"/>
              <a:gd name="connsiteY80" fmla="*/ 171225 h 214941"/>
              <a:gd name="connsiteX81" fmla="*/ 3464343 w 3892578"/>
              <a:gd name="connsiteY81" fmla="*/ 80675 h 214941"/>
              <a:gd name="connsiteX82" fmla="*/ 3548309 w 3892578"/>
              <a:gd name="connsiteY82" fmla="*/ 174868 h 214941"/>
              <a:gd name="connsiteX83" fmla="*/ 3597534 w 3892578"/>
              <a:gd name="connsiteY83" fmla="*/ 62460 h 214941"/>
              <a:gd name="connsiteX84" fmla="*/ 3664886 w 3892578"/>
              <a:gd name="connsiteY84" fmla="*/ 182154 h 214941"/>
              <a:gd name="connsiteX85" fmla="*/ 3708602 w 3892578"/>
              <a:gd name="connsiteY85" fmla="*/ 2 h 214941"/>
              <a:gd name="connsiteX86" fmla="*/ 3759604 w 3892578"/>
              <a:gd name="connsiteY86" fmla="*/ 185797 h 214941"/>
              <a:gd name="connsiteX87" fmla="*/ 3830775 w 3892578"/>
              <a:gd name="connsiteY87" fmla="*/ 177961 h 214941"/>
              <a:gd name="connsiteX88" fmla="*/ 3887286 w 3892578"/>
              <a:gd name="connsiteY88" fmla="*/ 169271 h 214941"/>
              <a:gd name="connsiteX89" fmla="*/ 3890753 w 3892578"/>
              <a:gd name="connsiteY89" fmla="*/ 18217 h 214941"/>
              <a:gd name="connsiteX0" fmla="*/ 0 w 3892578"/>
              <a:gd name="connsiteY0" fmla="*/ 178509 h 196724"/>
              <a:gd name="connsiteX1" fmla="*/ 43716 w 3892578"/>
              <a:gd name="connsiteY1" fmla="*/ 145721 h 196724"/>
              <a:gd name="connsiteX2" fmla="*/ 65574 w 3892578"/>
              <a:gd name="connsiteY2" fmla="*/ 185795 h 196724"/>
              <a:gd name="connsiteX3" fmla="*/ 94718 w 3892578"/>
              <a:gd name="connsiteY3" fmla="*/ 149364 h 196724"/>
              <a:gd name="connsiteX4" fmla="*/ 138435 w 3892578"/>
              <a:gd name="connsiteY4" fmla="*/ 178509 h 196724"/>
              <a:gd name="connsiteX5" fmla="*/ 167579 w 3892578"/>
              <a:gd name="connsiteY5" fmla="*/ 153008 h 196724"/>
              <a:gd name="connsiteX6" fmla="*/ 204009 w 3892578"/>
              <a:gd name="connsiteY6" fmla="*/ 196724 h 196724"/>
              <a:gd name="connsiteX7" fmla="*/ 240439 w 3892578"/>
              <a:gd name="connsiteY7" fmla="*/ 153008 h 196724"/>
              <a:gd name="connsiteX8" fmla="*/ 291442 w 3892578"/>
              <a:gd name="connsiteY8" fmla="*/ 182152 h 196724"/>
              <a:gd name="connsiteX9" fmla="*/ 331515 w 3892578"/>
              <a:gd name="connsiteY9" fmla="*/ 142078 h 196724"/>
              <a:gd name="connsiteX10" fmla="*/ 371588 w 3892578"/>
              <a:gd name="connsiteY10" fmla="*/ 182152 h 196724"/>
              <a:gd name="connsiteX11" fmla="*/ 415305 w 3892578"/>
              <a:gd name="connsiteY11" fmla="*/ 138435 h 196724"/>
              <a:gd name="connsiteX12" fmla="*/ 444449 w 3892578"/>
              <a:gd name="connsiteY12" fmla="*/ 174866 h 196724"/>
              <a:gd name="connsiteX13" fmla="*/ 480879 w 3892578"/>
              <a:gd name="connsiteY13" fmla="*/ 142078 h 196724"/>
              <a:gd name="connsiteX14" fmla="*/ 510023 w 3892578"/>
              <a:gd name="connsiteY14" fmla="*/ 178509 h 196724"/>
              <a:gd name="connsiteX15" fmla="*/ 539168 w 3892578"/>
              <a:gd name="connsiteY15" fmla="*/ 142078 h 196724"/>
              <a:gd name="connsiteX16" fmla="*/ 561026 w 3892578"/>
              <a:gd name="connsiteY16" fmla="*/ 182152 h 196724"/>
              <a:gd name="connsiteX17" fmla="*/ 601099 w 3892578"/>
              <a:gd name="connsiteY17" fmla="*/ 142078 h 196724"/>
              <a:gd name="connsiteX18" fmla="*/ 644815 w 3892578"/>
              <a:gd name="connsiteY18" fmla="*/ 178509 h 196724"/>
              <a:gd name="connsiteX19" fmla="*/ 673960 w 3892578"/>
              <a:gd name="connsiteY19" fmla="*/ 138435 h 196724"/>
              <a:gd name="connsiteX20" fmla="*/ 703104 w 3892578"/>
              <a:gd name="connsiteY20" fmla="*/ 178509 h 196724"/>
              <a:gd name="connsiteX21" fmla="*/ 724962 w 3892578"/>
              <a:gd name="connsiteY21" fmla="*/ 131149 h 196724"/>
              <a:gd name="connsiteX22" fmla="*/ 779608 w 3892578"/>
              <a:gd name="connsiteY22" fmla="*/ 174866 h 196724"/>
              <a:gd name="connsiteX23" fmla="*/ 819681 w 3892578"/>
              <a:gd name="connsiteY23" fmla="*/ 138435 h 196724"/>
              <a:gd name="connsiteX24" fmla="*/ 867040 w 3892578"/>
              <a:gd name="connsiteY24" fmla="*/ 182152 h 196724"/>
              <a:gd name="connsiteX25" fmla="*/ 903470 w 3892578"/>
              <a:gd name="connsiteY25" fmla="*/ 131149 h 196724"/>
              <a:gd name="connsiteX26" fmla="*/ 958116 w 3892578"/>
              <a:gd name="connsiteY26" fmla="*/ 178509 h 196724"/>
              <a:gd name="connsiteX27" fmla="*/ 998189 w 3892578"/>
              <a:gd name="connsiteY27" fmla="*/ 109291 h 196724"/>
              <a:gd name="connsiteX28" fmla="*/ 1038263 w 3892578"/>
              <a:gd name="connsiteY28" fmla="*/ 189438 h 196724"/>
              <a:gd name="connsiteX29" fmla="*/ 1063764 w 3892578"/>
              <a:gd name="connsiteY29" fmla="*/ 116577 h 196724"/>
              <a:gd name="connsiteX30" fmla="*/ 1103837 w 3892578"/>
              <a:gd name="connsiteY30" fmla="*/ 182152 h 196724"/>
              <a:gd name="connsiteX31" fmla="*/ 1129338 w 3892578"/>
              <a:gd name="connsiteY31" fmla="*/ 105648 h 196724"/>
              <a:gd name="connsiteX32" fmla="*/ 1176698 w 3892578"/>
              <a:gd name="connsiteY32" fmla="*/ 171223 h 196724"/>
              <a:gd name="connsiteX33" fmla="*/ 1198556 w 3892578"/>
              <a:gd name="connsiteY33" fmla="*/ 102005 h 196724"/>
              <a:gd name="connsiteX34" fmla="*/ 1231343 w 3892578"/>
              <a:gd name="connsiteY34" fmla="*/ 185795 h 196724"/>
              <a:gd name="connsiteX35" fmla="*/ 1267773 w 3892578"/>
              <a:gd name="connsiteY35" fmla="*/ 98362 h 196724"/>
              <a:gd name="connsiteX36" fmla="*/ 1307847 w 3892578"/>
              <a:gd name="connsiteY36" fmla="*/ 163937 h 196724"/>
              <a:gd name="connsiteX37" fmla="*/ 1355206 w 3892578"/>
              <a:gd name="connsiteY37" fmla="*/ 102005 h 196724"/>
              <a:gd name="connsiteX38" fmla="*/ 1406208 w 3892578"/>
              <a:gd name="connsiteY38" fmla="*/ 178509 h 196724"/>
              <a:gd name="connsiteX39" fmla="*/ 1438996 w 3892578"/>
              <a:gd name="connsiteY39" fmla="*/ 87433 h 196724"/>
              <a:gd name="connsiteX40" fmla="*/ 1504570 w 3892578"/>
              <a:gd name="connsiteY40" fmla="*/ 174866 h 196724"/>
              <a:gd name="connsiteX41" fmla="*/ 1544643 w 3892578"/>
              <a:gd name="connsiteY41" fmla="*/ 76504 h 196724"/>
              <a:gd name="connsiteX42" fmla="*/ 1592003 w 3892578"/>
              <a:gd name="connsiteY42" fmla="*/ 185795 h 196724"/>
              <a:gd name="connsiteX43" fmla="*/ 1635719 w 3892578"/>
              <a:gd name="connsiteY43" fmla="*/ 69218 h 196724"/>
              <a:gd name="connsiteX44" fmla="*/ 1679435 w 3892578"/>
              <a:gd name="connsiteY44" fmla="*/ 174866 h 196724"/>
              <a:gd name="connsiteX45" fmla="*/ 1712223 w 3892578"/>
              <a:gd name="connsiteY45" fmla="*/ 54646 h 196724"/>
              <a:gd name="connsiteX46" fmla="*/ 1748653 w 3892578"/>
              <a:gd name="connsiteY46" fmla="*/ 160294 h 196724"/>
              <a:gd name="connsiteX47" fmla="*/ 1796012 w 3892578"/>
              <a:gd name="connsiteY47" fmla="*/ 54646 h 196724"/>
              <a:gd name="connsiteX48" fmla="*/ 1828800 w 3892578"/>
              <a:gd name="connsiteY48" fmla="*/ 160294 h 196724"/>
              <a:gd name="connsiteX49" fmla="*/ 1868873 w 3892578"/>
              <a:gd name="connsiteY49" fmla="*/ 43717 h 196724"/>
              <a:gd name="connsiteX50" fmla="*/ 1916232 w 3892578"/>
              <a:gd name="connsiteY50" fmla="*/ 160294 h 196724"/>
              <a:gd name="connsiteX51" fmla="*/ 1959949 w 3892578"/>
              <a:gd name="connsiteY51" fmla="*/ 40074 h 196724"/>
              <a:gd name="connsiteX52" fmla="*/ 2003665 w 3892578"/>
              <a:gd name="connsiteY52" fmla="*/ 160294 h 196724"/>
              <a:gd name="connsiteX53" fmla="*/ 2043738 w 3892578"/>
              <a:gd name="connsiteY53" fmla="*/ 36431 h 196724"/>
              <a:gd name="connsiteX54" fmla="*/ 2087455 w 3892578"/>
              <a:gd name="connsiteY54" fmla="*/ 156651 h 196724"/>
              <a:gd name="connsiteX55" fmla="*/ 2131171 w 3892578"/>
              <a:gd name="connsiteY55" fmla="*/ 51003 h 196724"/>
              <a:gd name="connsiteX56" fmla="*/ 2167601 w 3892578"/>
              <a:gd name="connsiteY56" fmla="*/ 160294 h 196724"/>
              <a:gd name="connsiteX57" fmla="*/ 2214961 w 3892578"/>
              <a:gd name="connsiteY57" fmla="*/ 61932 h 196724"/>
              <a:gd name="connsiteX58" fmla="*/ 2280535 w 3892578"/>
              <a:gd name="connsiteY58" fmla="*/ 174866 h 196724"/>
              <a:gd name="connsiteX59" fmla="*/ 2329671 w 3892578"/>
              <a:gd name="connsiteY59" fmla="*/ 64061 h 196724"/>
              <a:gd name="connsiteX60" fmla="*/ 2386183 w 3892578"/>
              <a:gd name="connsiteY60" fmla="*/ 167580 h 196724"/>
              <a:gd name="connsiteX61" fmla="*/ 2428033 w 3892578"/>
              <a:gd name="connsiteY61" fmla="*/ 67704 h 196724"/>
              <a:gd name="connsiteX62" fmla="*/ 2466329 w 3892578"/>
              <a:gd name="connsiteY62" fmla="*/ 171223 h 196724"/>
              <a:gd name="connsiteX63" fmla="*/ 2520887 w 3892578"/>
              <a:gd name="connsiteY63" fmla="*/ 77031 h 196724"/>
              <a:gd name="connsiteX64" fmla="*/ 2582906 w 3892578"/>
              <a:gd name="connsiteY64" fmla="*/ 163937 h 196724"/>
              <a:gd name="connsiteX65" fmla="*/ 2626535 w 3892578"/>
              <a:gd name="connsiteY65" fmla="*/ 66013 h 196724"/>
              <a:gd name="connsiteX66" fmla="*/ 2670339 w 3892578"/>
              <a:gd name="connsiteY66" fmla="*/ 163937 h 196724"/>
              <a:gd name="connsiteX67" fmla="*/ 2726762 w 3892578"/>
              <a:gd name="connsiteY67" fmla="*/ 93556 h 196724"/>
              <a:gd name="connsiteX68" fmla="*/ 2779630 w 3892578"/>
              <a:gd name="connsiteY68" fmla="*/ 156651 h 196724"/>
              <a:gd name="connsiteX69" fmla="*/ 2812329 w 3892578"/>
              <a:gd name="connsiteY69" fmla="*/ 91515 h 196724"/>
              <a:gd name="connsiteX70" fmla="*/ 2856133 w 3892578"/>
              <a:gd name="connsiteY70" fmla="*/ 167580 h 196724"/>
              <a:gd name="connsiteX71" fmla="*/ 2903493 w 3892578"/>
              <a:gd name="connsiteY71" fmla="*/ 82539 h 196724"/>
              <a:gd name="connsiteX72" fmla="*/ 2950852 w 3892578"/>
              <a:gd name="connsiteY72" fmla="*/ 167580 h 196724"/>
              <a:gd name="connsiteX73" fmla="*/ 2994481 w 3892578"/>
              <a:gd name="connsiteY73" fmla="*/ 75164 h 196724"/>
              <a:gd name="connsiteX74" fmla="*/ 3041928 w 3892578"/>
              <a:gd name="connsiteY74" fmla="*/ 149364 h 196724"/>
              <a:gd name="connsiteX75" fmla="*/ 3092842 w 3892578"/>
              <a:gd name="connsiteY75" fmla="*/ 69656 h 196724"/>
              <a:gd name="connsiteX76" fmla="*/ 3154862 w 3892578"/>
              <a:gd name="connsiteY76" fmla="*/ 163937 h 196724"/>
              <a:gd name="connsiteX77" fmla="*/ 3200267 w 3892578"/>
              <a:gd name="connsiteY77" fmla="*/ 53306 h 196724"/>
              <a:gd name="connsiteX78" fmla="*/ 3271439 w 3892578"/>
              <a:gd name="connsiteY78" fmla="*/ 131149 h 196724"/>
              <a:gd name="connsiteX79" fmla="*/ 3325996 w 3892578"/>
              <a:gd name="connsiteY79" fmla="*/ 49664 h 196724"/>
              <a:gd name="connsiteX80" fmla="*/ 3402588 w 3892578"/>
              <a:gd name="connsiteY80" fmla="*/ 153008 h 196724"/>
              <a:gd name="connsiteX81" fmla="*/ 3464343 w 3892578"/>
              <a:gd name="connsiteY81" fmla="*/ 62458 h 196724"/>
              <a:gd name="connsiteX82" fmla="*/ 3548309 w 3892578"/>
              <a:gd name="connsiteY82" fmla="*/ 156651 h 196724"/>
              <a:gd name="connsiteX83" fmla="*/ 3597534 w 3892578"/>
              <a:gd name="connsiteY83" fmla="*/ 44243 h 196724"/>
              <a:gd name="connsiteX84" fmla="*/ 3664886 w 3892578"/>
              <a:gd name="connsiteY84" fmla="*/ 163937 h 196724"/>
              <a:gd name="connsiteX85" fmla="*/ 3708602 w 3892578"/>
              <a:gd name="connsiteY85" fmla="*/ 58903 h 196724"/>
              <a:gd name="connsiteX86" fmla="*/ 3759604 w 3892578"/>
              <a:gd name="connsiteY86" fmla="*/ 167580 h 196724"/>
              <a:gd name="connsiteX87" fmla="*/ 3830775 w 3892578"/>
              <a:gd name="connsiteY87" fmla="*/ 159744 h 196724"/>
              <a:gd name="connsiteX88" fmla="*/ 3887286 w 3892578"/>
              <a:gd name="connsiteY88" fmla="*/ 151054 h 196724"/>
              <a:gd name="connsiteX89" fmla="*/ 3890753 w 3892578"/>
              <a:gd name="connsiteY89" fmla="*/ 0 h 196724"/>
              <a:gd name="connsiteX0" fmla="*/ 0 w 3894166"/>
              <a:gd name="connsiteY0" fmla="*/ 178509 h 196724"/>
              <a:gd name="connsiteX1" fmla="*/ 43716 w 3894166"/>
              <a:gd name="connsiteY1" fmla="*/ 145721 h 196724"/>
              <a:gd name="connsiteX2" fmla="*/ 65574 w 3894166"/>
              <a:gd name="connsiteY2" fmla="*/ 185795 h 196724"/>
              <a:gd name="connsiteX3" fmla="*/ 94718 w 3894166"/>
              <a:gd name="connsiteY3" fmla="*/ 149364 h 196724"/>
              <a:gd name="connsiteX4" fmla="*/ 138435 w 3894166"/>
              <a:gd name="connsiteY4" fmla="*/ 178509 h 196724"/>
              <a:gd name="connsiteX5" fmla="*/ 167579 w 3894166"/>
              <a:gd name="connsiteY5" fmla="*/ 153008 h 196724"/>
              <a:gd name="connsiteX6" fmla="*/ 204009 w 3894166"/>
              <a:gd name="connsiteY6" fmla="*/ 196724 h 196724"/>
              <a:gd name="connsiteX7" fmla="*/ 240439 w 3894166"/>
              <a:gd name="connsiteY7" fmla="*/ 153008 h 196724"/>
              <a:gd name="connsiteX8" fmla="*/ 291442 w 3894166"/>
              <a:gd name="connsiteY8" fmla="*/ 182152 h 196724"/>
              <a:gd name="connsiteX9" fmla="*/ 331515 w 3894166"/>
              <a:gd name="connsiteY9" fmla="*/ 142078 h 196724"/>
              <a:gd name="connsiteX10" fmla="*/ 371588 w 3894166"/>
              <a:gd name="connsiteY10" fmla="*/ 182152 h 196724"/>
              <a:gd name="connsiteX11" fmla="*/ 415305 w 3894166"/>
              <a:gd name="connsiteY11" fmla="*/ 138435 h 196724"/>
              <a:gd name="connsiteX12" fmla="*/ 444449 w 3894166"/>
              <a:gd name="connsiteY12" fmla="*/ 174866 h 196724"/>
              <a:gd name="connsiteX13" fmla="*/ 480879 w 3894166"/>
              <a:gd name="connsiteY13" fmla="*/ 142078 h 196724"/>
              <a:gd name="connsiteX14" fmla="*/ 510023 w 3894166"/>
              <a:gd name="connsiteY14" fmla="*/ 178509 h 196724"/>
              <a:gd name="connsiteX15" fmla="*/ 539168 w 3894166"/>
              <a:gd name="connsiteY15" fmla="*/ 142078 h 196724"/>
              <a:gd name="connsiteX16" fmla="*/ 561026 w 3894166"/>
              <a:gd name="connsiteY16" fmla="*/ 182152 h 196724"/>
              <a:gd name="connsiteX17" fmla="*/ 601099 w 3894166"/>
              <a:gd name="connsiteY17" fmla="*/ 142078 h 196724"/>
              <a:gd name="connsiteX18" fmla="*/ 644815 w 3894166"/>
              <a:gd name="connsiteY18" fmla="*/ 178509 h 196724"/>
              <a:gd name="connsiteX19" fmla="*/ 673960 w 3894166"/>
              <a:gd name="connsiteY19" fmla="*/ 138435 h 196724"/>
              <a:gd name="connsiteX20" fmla="*/ 703104 w 3894166"/>
              <a:gd name="connsiteY20" fmla="*/ 178509 h 196724"/>
              <a:gd name="connsiteX21" fmla="*/ 724962 w 3894166"/>
              <a:gd name="connsiteY21" fmla="*/ 131149 h 196724"/>
              <a:gd name="connsiteX22" fmla="*/ 779608 w 3894166"/>
              <a:gd name="connsiteY22" fmla="*/ 174866 h 196724"/>
              <a:gd name="connsiteX23" fmla="*/ 819681 w 3894166"/>
              <a:gd name="connsiteY23" fmla="*/ 138435 h 196724"/>
              <a:gd name="connsiteX24" fmla="*/ 867040 w 3894166"/>
              <a:gd name="connsiteY24" fmla="*/ 182152 h 196724"/>
              <a:gd name="connsiteX25" fmla="*/ 903470 w 3894166"/>
              <a:gd name="connsiteY25" fmla="*/ 131149 h 196724"/>
              <a:gd name="connsiteX26" fmla="*/ 958116 w 3894166"/>
              <a:gd name="connsiteY26" fmla="*/ 178509 h 196724"/>
              <a:gd name="connsiteX27" fmla="*/ 998189 w 3894166"/>
              <a:gd name="connsiteY27" fmla="*/ 109291 h 196724"/>
              <a:gd name="connsiteX28" fmla="*/ 1038263 w 3894166"/>
              <a:gd name="connsiteY28" fmla="*/ 189438 h 196724"/>
              <a:gd name="connsiteX29" fmla="*/ 1063764 w 3894166"/>
              <a:gd name="connsiteY29" fmla="*/ 116577 h 196724"/>
              <a:gd name="connsiteX30" fmla="*/ 1103837 w 3894166"/>
              <a:gd name="connsiteY30" fmla="*/ 182152 h 196724"/>
              <a:gd name="connsiteX31" fmla="*/ 1129338 w 3894166"/>
              <a:gd name="connsiteY31" fmla="*/ 105648 h 196724"/>
              <a:gd name="connsiteX32" fmla="*/ 1176698 w 3894166"/>
              <a:gd name="connsiteY32" fmla="*/ 171223 h 196724"/>
              <a:gd name="connsiteX33" fmla="*/ 1198556 w 3894166"/>
              <a:gd name="connsiteY33" fmla="*/ 102005 h 196724"/>
              <a:gd name="connsiteX34" fmla="*/ 1231343 w 3894166"/>
              <a:gd name="connsiteY34" fmla="*/ 185795 h 196724"/>
              <a:gd name="connsiteX35" fmla="*/ 1267773 w 3894166"/>
              <a:gd name="connsiteY35" fmla="*/ 98362 h 196724"/>
              <a:gd name="connsiteX36" fmla="*/ 1307847 w 3894166"/>
              <a:gd name="connsiteY36" fmla="*/ 163937 h 196724"/>
              <a:gd name="connsiteX37" fmla="*/ 1355206 w 3894166"/>
              <a:gd name="connsiteY37" fmla="*/ 102005 h 196724"/>
              <a:gd name="connsiteX38" fmla="*/ 1406208 w 3894166"/>
              <a:gd name="connsiteY38" fmla="*/ 178509 h 196724"/>
              <a:gd name="connsiteX39" fmla="*/ 1438996 w 3894166"/>
              <a:gd name="connsiteY39" fmla="*/ 87433 h 196724"/>
              <a:gd name="connsiteX40" fmla="*/ 1504570 w 3894166"/>
              <a:gd name="connsiteY40" fmla="*/ 174866 h 196724"/>
              <a:gd name="connsiteX41" fmla="*/ 1544643 w 3894166"/>
              <a:gd name="connsiteY41" fmla="*/ 76504 h 196724"/>
              <a:gd name="connsiteX42" fmla="*/ 1592003 w 3894166"/>
              <a:gd name="connsiteY42" fmla="*/ 185795 h 196724"/>
              <a:gd name="connsiteX43" fmla="*/ 1635719 w 3894166"/>
              <a:gd name="connsiteY43" fmla="*/ 69218 h 196724"/>
              <a:gd name="connsiteX44" fmla="*/ 1679435 w 3894166"/>
              <a:gd name="connsiteY44" fmla="*/ 174866 h 196724"/>
              <a:gd name="connsiteX45" fmla="*/ 1712223 w 3894166"/>
              <a:gd name="connsiteY45" fmla="*/ 54646 h 196724"/>
              <a:gd name="connsiteX46" fmla="*/ 1748653 w 3894166"/>
              <a:gd name="connsiteY46" fmla="*/ 160294 h 196724"/>
              <a:gd name="connsiteX47" fmla="*/ 1796012 w 3894166"/>
              <a:gd name="connsiteY47" fmla="*/ 54646 h 196724"/>
              <a:gd name="connsiteX48" fmla="*/ 1828800 w 3894166"/>
              <a:gd name="connsiteY48" fmla="*/ 160294 h 196724"/>
              <a:gd name="connsiteX49" fmla="*/ 1868873 w 3894166"/>
              <a:gd name="connsiteY49" fmla="*/ 43717 h 196724"/>
              <a:gd name="connsiteX50" fmla="*/ 1916232 w 3894166"/>
              <a:gd name="connsiteY50" fmla="*/ 160294 h 196724"/>
              <a:gd name="connsiteX51" fmla="*/ 1959949 w 3894166"/>
              <a:gd name="connsiteY51" fmla="*/ 40074 h 196724"/>
              <a:gd name="connsiteX52" fmla="*/ 2003665 w 3894166"/>
              <a:gd name="connsiteY52" fmla="*/ 160294 h 196724"/>
              <a:gd name="connsiteX53" fmla="*/ 2043738 w 3894166"/>
              <a:gd name="connsiteY53" fmla="*/ 36431 h 196724"/>
              <a:gd name="connsiteX54" fmla="*/ 2087455 w 3894166"/>
              <a:gd name="connsiteY54" fmla="*/ 156651 h 196724"/>
              <a:gd name="connsiteX55" fmla="*/ 2131171 w 3894166"/>
              <a:gd name="connsiteY55" fmla="*/ 51003 h 196724"/>
              <a:gd name="connsiteX56" fmla="*/ 2167601 w 3894166"/>
              <a:gd name="connsiteY56" fmla="*/ 160294 h 196724"/>
              <a:gd name="connsiteX57" fmla="*/ 2214961 w 3894166"/>
              <a:gd name="connsiteY57" fmla="*/ 61932 h 196724"/>
              <a:gd name="connsiteX58" fmla="*/ 2280535 w 3894166"/>
              <a:gd name="connsiteY58" fmla="*/ 174866 h 196724"/>
              <a:gd name="connsiteX59" fmla="*/ 2329671 w 3894166"/>
              <a:gd name="connsiteY59" fmla="*/ 64061 h 196724"/>
              <a:gd name="connsiteX60" fmla="*/ 2386183 w 3894166"/>
              <a:gd name="connsiteY60" fmla="*/ 167580 h 196724"/>
              <a:gd name="connsiteX61" fmla="*/ 2428033 w 3894166"/>
              <a:gd name="connsiteY61" fmla="*/ 67704 h 196724"/>
              <a:gd name="connsiteX62" fmla="*/ 2466329 w 3894166"/>
              <a:gd name="connsiteY62" fmla="*/ 171223 h 196724"/>
              <a:gd name="connsiteX63" fmla="*/ 2520887 w 3894166"/>
              <a:gd name="connsiteY63" fmla="*/ 77031 h 196724"/>
              <a:gd name="connsiteX64" fmla="*/ 2582906 w 3894166"/>
              <a:gd name="connsiteY64" fmla="*/ 163937 h 196724"/>
              <a:gd name="connsiteX65" fmla="*/ 2626535 w 3894166"/>
              <a:gd name="connsiteY65" fmla="*/ 66013 h 196724"/>
              <a:gd name="connsiteX66" fmla="*/ 2670339 w 3894166"/>
              <a:gd name="connsiteY66" fmla="*/ 163937 h 196724"/>
              <a:gd name="connsiteX67" fmla="*/ 2726762 w 3894166"/>
              <a:gd name="connsiteY67" fmla="*/ 93556 h 196724"/>
              <a:gd name="connsiteX68" fmla="*/ 2779630 w 3894166"/>
              <a:gd name="connsiteY68" fmla="*/ 156651 h 196724"/>
              <a:gd name="connsiteX69" fmla="*/ 2812329 w 3894166"/>
              <a:gd name="connsiteY69" fmla="*/ 91515 h 196724"/>
              <a:gd name="connsiteX70" fmla="*/ 2856133 w 3894166"/>
              <a:gd name="connsiteY70" fmla="*/ 167580 h 196724"/>
              <a:gd name="connsiteX71" fmla="*/ 2903493 w 3894166"/>
              <a:gd name="connsiteY71" fmla="*/ 82539 h 196724"/>
              <a:gd name="connsiteX72" fmla="*/ 2950852 w 3894166"/>
              <a:gd name="connsiteY72" fmla="*/ 167580 h 196724"/>
              <a:gd name="connsiteX73" fmla="*/ 2994481 w 3894166"/>
              <a:gd name="connsiteY73" fmla="*/ 75164 h 196724"/>
              <a:gd name="connsiteX74" fmla="*/ 3041928 w 3894166"/>
              <a:gd name="connsiteY74" fmla="*/ 149364 h 196724"/>
              <a:gd name="connsiteX75" fmla="*/ 3092842 w 3894166"/>
              <a:gd name="connsiteY75" fmla="*/ 69656 h 196724"/>
              <a:gd name="connsiteX76" fmla="*/ 3154862 w 3894166"/>
              <a:gd name="connsiteY76" fmla="*/ 163937 h 196724"/>
              <a:gd name="connsiteX77" fmla="*/ 3200267 w 3894166"/>
              <a:gd name="connsiteY77" fmla="*/ 53306 h 196724"/>
              <a:gd name="connsiteX78" fmla="*/ 3271439 w 3894166"/>
              <a:gd name="connsiteY78" fmla="*/ 131149 h 196724"/>
              <a:gd name="connsiteX79" fmla="*/ 3325996 w 3894166"/>
              <a:gd name="connsiteY79" fmla="*/ 49664 h 196724"/>
              <a:gd name="connsiteX80" fmla="*/ 3402588 w 3894166"/>
              <a:gd name="connsiteY80" fmla="*/ 153008 h 196724"/>
              <a:gd name="connsiteX81" fmla="*/ 3464343 w 3894166"/>
              <a:gd name="connsiteY81" fmla="*/ 62458 h 196724"/>
              <a:gd name="connsiteX82" fmla="*/ 3548309 w 3894166"/>
              <a:gd name="connsiteY82" fmla="*/ 156651 h 196724"/>
              <a:gd name="connsiteX83" fmla="*/ 3597534 w 3894166"/>
              <a:gd name="connsiteY83" fmla="*/ 44243 h 196724"/>
              <a:gd name="connsiteX84" fmla="*/ 3664886 w 3894166"/>
              <a:gd name="connsiteY84" fmla="*/ 163937 h 196724"/>
              <a:gd name="connsiteX85" fmla="*/ 3708602 w 3894166"/>
              <a:gd name="connsiteY85" fmla="*/ 58903 h 196724"/>
              <a:gd name="connsiteX86" fmla="*/ 3759604 w 3894166"/>
              <a:gd name="connsiteY86" fmla="*/ 167580 h 196724"/>
              <a:gd name="connsiteX87" fmla="*/ 3808741 w 3894166"/>
              <a:gd name="connsiteY87" fmla="*/ 55084 h 196724"/>
              <a:gd name="connsiteX88" fmla="*/ 3887286 w 3894166"/>
              <a:gd name="connsiteY88" fmla="*/ 151054 h 196724"/>
              <a:gd name="connsiteX89" fmla="*/ 3890753 w 3894166"/>
              <a:gd name="connsiteY89" fmla="*/ 0 h 196724"/>
              <a:gd name="connsiteX0" fmla="*/ 0 w 3907278"/>
              <a:gd name="connsiteY0" fmla="*/ 142081 h 160296"/>
              <a:gd name="connsiteX1" fmla="*/ 43716 w 3907278"/>
              <a:gd name="connsiteY1" fmla="*/ 109293 h 160296"/>
              <a:gd name="connsiteX2" fmla="*/ 65574 w 3907278"/>
              <a:gd name="connsiteY2" fmla="*/ 149367 h 160296"/>
              <a:gd name="connsiteX3" fmla="*/ 94718 w 3907278"/>
              <a:gd name="connsiteY3" fmla="*/ 112936 h 160296"/>
              <a:gd name="connsiteX4" fmla="*/ 138435 w 3907278"/>
              <a:gd name="connsiteY4" fmla="*/ 142081 h 160296"/>
              <a:gd name="connsiteX5" fmla="*/ 167579 w 3907278"/>
              <a:gd name="connsiteY5" fmla="*/ 116580 h 160296"/>
              <a:gd name="connsiteX6" fmla="*/ 204009 w 3907278"/>
              <a:gd name="connsiteY6" fmla="*/ 160296 h 160296"/>
              <a:gd name="connsiteX7" fmla="*/ 240439 w 3907278"/>
              <a:gd name="connsiteY7" fmla="*/ 116580 h 160296"/>
              <a:gd name="connsiteX8" fmla="*/ 291442 w 3907278"/>
              <a:gd name="connsiteY8" fmla="*/ 145724 h 160296"/>
              <a:gd name="connsiteX9" fmla="*/ 331515 w 3907278"/>
              <a:gd name="connsiteY9" fmla="*/ 105650 h 160296"/>
              <a:gd name="connsiteX10" fmla="*/ 371588 w 3907278"/>
              <a:gd name="connsiteY10" fmla="*/ 145724 h 160296"/>
              <a:gd name="connsiteX11" fmla="*/ 415305 w 3907278"/>
              <a:gd name="connsiteY11" fmla="*/ 102007 h 160296"/>
              <a:gd name="connsiteX12" fmla="*/ 444449 w 3907278"/>
              <a:gd name="connsiteY12" fmla="*/ 138438 h 160296"/>
              <a:gd name="connsiteX13" fmla="*/ 480879 w 3907278"/>
              <a:gd name="connsiteY13" fmla="*/ 105650 h 160296"/>
              <a:gd name="connsiteX14" fmla="*/ 510023 w 3907278"/>
              <a:gd name="connsiteY14" fmla="*/ 142081 h 160296"/>
              <a:gd name="connsiteX15" fmla="*/ 539168 w 3907278"/>
              <a:gd name="connsiteY15" fmla="*/ 105650 h 160296"/>
              <a:gd name="connsiteX16" fmla="*/ 561026 w 3907278"/>
              <a:gd name="connsiteY16" fmla="*/ 145724 h 160296"/>
              <a:gd name="connsiteX17" fmla="*/ 601099 w 3907278"/>
              <a:gd name="connsiteY17" fmla="*/ 105650 h 160296"/>
              <a:gd name="connsiteX18" fmla="*/ 644815 w 3907278"/>
              <a:gd name="connsiteY18" fmla="*/ 142081 h 160296"/>
              <a:gd name="connsiteX19" fmla="*/ 673960 w 3907278"/>
              <a:gd name="connsiteY19" fmla="*/ 102007 h 160296"/>
              <a:gd name="connsiteX20" fmla="*/ 703104 w 3907278"/>
              <a:gd name="connsiteY20" fmla="*/ 142081 h 160296"/>
              <a:gd name="connsiteX21" fmla="*/ 724962 w 3907278"/>
              <a:gd name="connsiteY21" fmla="*/ 94721 h 160296"/>
              <a:gd name="connsiteX22" fmla="*/ 779608 w 3907278"/>
              <a:gd name="connsiteY22" fmla="*/ 138438 h 160296"/>
              <a:gd name="connsiteX23" fmla="*/ 819681 w 3907278"/>
              <a:gd name="connsiteY23" fmla="*/ 102007 h 160296"/>
              <a:gd name="connsiteX24" fmla="*/ 867040 w 3907278"/>
              <a:gd name="connsiteY24" fmla="*/ 145724 h 160296"/>
              <a:gd name="connsiteX25" fmla="*/ 903470 w 3907278"/>
              <a:gd name="connsiteY25" fmla="*/ 94721 h 160296"/>
              <a:gd name="connsiteX26" fmla="*/ 958116 w 3907278"/>
              <a:gd name="connsiteY26" fmla="*/ 142081 h 160296"/>
              <a:gd name="connsiteX27" fmla="*/ 998189 w 3907278"/>
              <a:gd name="connsiteY27" fmla="*/ 72863 h 160296"/>
              <a:gd name="connsiteX28" fmla="*/ 1038263 w 3907278"/>
              <a:gd name="connsiteY28" fmla="*/ 153010 h 160296"/>
              <a:gd name="connsiteX29" fmla="*/ 1063764 w 3907278"/>
              <a:gd name="connsiteY29" fmla="*/ 80149 h 160296"/>
              <a:gd name="connsiteX30" fmla="*/ 1103837 w 3907278"/>
              <a:gd name="connsiteY30" fmla="*/ 145724 h 160296"/>
              <a:gd name="connsiteX31" fmla="*/ 1129338 w 3907278"/>
              <a:gd name="connsiteY31" fmla="*/ 69220 h 160296"/>
              <a:gd name="connsiteX32" fmla="*/ 1176698 w 3907278"/>
              <a:gd name="connsiteY32" fmla="*/ 134795 h 160296"/>
              <a:gd name="connsiteX33" fmla="*/ 1198556 w 3907278"/>
              <a:gd name="connsiteY33" fmla="*/ 65577 h 160296"/>
              <a:gd name="connsiteX34" fmla="*/ 1231343 w 3907278"/>
              <a:gd name="connsiteY34" fmla="*/ 149367 h 160296"/>
              <a:gd name="connsiteX35" fmla="*/ 1267773 w 3907278"/>
              <a:gd name="connsiteY35" fmla="*/ 61934 h 160296"/>
              <a:gd name="connsiteX36" fmla="*/ 1307847 w 3907278"/>
              <a:gd name="connsiteY36" fmla="*/ 127509 h 160296"/>
              <a:gd name="connsiteX37" fmla="*/ 1355206 w 3907278"/>
              <a:gd name="connsiteY37" fmla="*/ 65577 h 160296"/>
              <a:gd name="connsiteX38" fmla="*/ 1406208 w 3907278"/>
              <a:gd name="connsiteY38" fmla="*/ 142081 h 160296"/>
              <a:gd name="connsiteX39" fmla="*/ 1438996 w 3907278"/>
              <a:gd name="connsiteY39" fmla="*/ 51005 h 160296"/>
              <a:gd name="connsiteX40" fmla="*/ 1504570 w 3907278"/>
              <a:gd name="connsiteY40" fmla="*/ 138438 h 160296"/>
              <a:gd name="connsiteX41" fmla="*/ 1544643 w 3907278"/>
              <a:gd name="connsiteY41" fmla="*/ 40076 h 160296"/>
              <a:gd name="connsiteX42" fmla="*/ 1592003 w 3907278"/>
              <a:gd name="connsiteY42" fmla="*/ 149367 h 160296"/>
              <a:gd name="connsiteX43" fmla="*/ 1635719 w 3907278"/>
              <a:gd name="connsiteY43" fmla="*/ 32790 h 160296"/>
              <a:gd name="connsiteX44" fmla="*/ 1679435 w 3907278"/>
              <a:gd name="connsiteY44" fmla="*/ 138438 h 160296"/>
              <a:gd name="connsiteX45" fmla="*/ 1712223 w 3907278"/>
              <a:gd name="connsiteY45" fmla="*/ 18218 h 160296"/>
              <a:gd name="connsiteX46" fmla="*/ 1748653 w 3907278"/>
              <a:gd name="connsiteY46" fmla="*/ 123866 h 160296"/>
              <a:gd name="connsiteX47" fmla="*/ 1796012 w 3907278"/>
              <a:gd name="connsiteY47" fmla="*/ 18218 h 160296"/>
              <a:gd name="connsiteX48" fmla="*/ 1828800 w 3907278"/>
              <a:gd name="connsiteY48" fmla="*/ 123866 h 160296"/>
              <a:gd name="connsiteX49" fmla="*/ 1868873 w 3907278"/>
              <a:gd name="connsiteY49" fmla="*/ 7289 h 160296"/>
              <a:gd name="connsiteX50" fmla="*/ 1916232 w 3907278"/>
              <a:gd name="connsiteY50" fmla="*/ 123866 h 160296"/>
              <a:gd name="connsiteX51" fmla="*/ 1959949 w 3907278"/>
              <a:gd name="connsiteY51" fmla="*/ 3646 h 160296"/>
              <a:gd name="connsiteX52" fmla="*/ 2003665 w 3907278"/>
              <a:gd name="connsiteY52" fmla="*/ 123866 h 160296"/>
              <a:gd name="connsiteX53" fmla="*/ 2043738 w 3907278"/>
              <a:gd name="connsiteY53" fmla="*/ 3 h 160296"/>
              <a:gd name="connsiteX54" fmla="*/ 2087455 w 3907278"/>
              <a:gd name="connsiteY54" fmla="*/ 120223 h 160296"/>
              <a:gd name="connsiteX55" fmla="*/ 2131171 w 3907278"/>
              <a:gd name="connsiteY55" fmla="*/ 14575 h 160296"/>
              <a:gd name="connsiteX56" fmla="*/ 2167601 w 3907278"/>
              <a:gd name="connsiteY56" fmla="*/ 123866 h 160296"/>
              <a:gd name="connsiteX57" fmla="*/ 2214961 w 3907278"/>
              <a:gd name="connsiteY57" fmla="*/ 25504 h 160296"/>
              <a:gd name="connsiteX58" fmla="*/ 2280535 w 3907278"/>
              <a:gd name="connsiteY58" fmla="*/ 138438 h 160296"/>
              <a:gd name="connsiteX59" fmla="*/ 2329671 w 3907278"/>
              <a:gd name="connsiteY59" fmla="*/ 27633 h 160296"/>
              <a:gd name="connsiteX60" fmla="*/ 2386183 w 3907278"/>
              <a:gd name="connsiteY60" fmla="*/ 131152 h 160296"/>
              <a:gd name="connsiteX61" fmla="*/ 2428033 w 3907278"/>
              <a:gd name="connsiteY61" fmla="*/ 31276 h 160296"/>
              <a:gd name="connsiteX62" fmla="*/ 2466329 w 3907278"/>
              <a:gd name="connsiteY62" fmla="*/ 134795 h 160296"/>
              <a:gd name="connsiteX63" fmla="*/ 2520887 w 3907278"/>
              <a:gd name="connsiteY63" fmla="*/ 40603 h 160296"/>
              <a:gd name="connsiteX64" fmla="*/ 2582906 w 3907278"/>
              <a:gd name="connsiteY64" fmla="*/ 127509 h 160296"/>
              <a:gd name="connsiteX65" fmla="*/ 2626535 w 3907278"/>
              <a:gd name="connsiteY65" fmla="*/ 29585 h 160296"/>
              <a:gd name="connsiteX66" fmla="*/ 2670339 w 3907278"/>
              <a:gd name="connsiteY66" fmla="*/ 127509 h 160296"/>
              <a:gd name="connsiteX67" fmla="*/ 2726762 w 3907278"/>
              <a:gd name="connsiteY67" fmla="*/ 57128 h 160296"/>
              <a:gd name="connsiteX68" fmla="*/ 2779630 w 3907278"/>
              <a:gd name="connsiteY68" fmla="*/ 120223 h 160296"/>
              <a:gd name="connsiteX69" fmla="*/ 2812329 w 3907278"/>
              <a:gd name="connsiteY69" fmla="*/ 55087 h 160296"/>
              <a:gd name="connsiteX70" fmla="*/ 2856133 w 3907278"/>
              <a:gd name="connsiteY70" fmla="*/ 131152 h 160296"/>
              <a:gd name="connsiteX71" fmla="*/ 2903493 w 3907278"/>
              <a:gd name="connsiteY71" fmla="*/ 46111 h 160296"/>
              <a:gd name="connsiteX72" fmla="*/ 2950852 w 3907278"/>
              <a:gd name="connsiteY72" fmla="*/ 131152 h 160296"/>
              <a:gd name="connsiteX73" fmla="*/ 2994481 w 3907278"/>
              <a:gd name="connsiteY73" fmla="*/ 38736 h 160296"/>
              <a:gd name="connsiteX74" fmla="*/ 3041928 w 3907278"/>
              <a:gd name="connsiteY74" fmla="*/ 112936 h 160296"/>
              <a:gd name="connsiteX75" fmla="*/ 3092842 w 3907278"/>
              <a:gd name="connsiteY75" fmla="*/ 33228 h 160296"/>
              <a:gd name="connsiteX76" fmla="*/ 3154862 w 3907278"/>
              <a:gd name="connsiteY76" fmla="*/ 127509 h 160296"/>
              <a:gd name="connsiteX77" fmla="*/ 3200267 w 3907278"/>
              <a:gd name="connsiteY77" fmla="*/ 16878 h 160296"/>
              <a:gd name="connsiteX78" fmla="*/ 3271439 w 3907278"/>
              <a:gd name="connsiteY78" fmla="*/ 94721 h 160296"/>
              <a:gd name="connsiteX79" fmla="*/ 3325996 w 3907278"/>
              <a:gd name="connsiteY79" fmla="*/ 13236 h 160296"/>
              <a:gd name="connsiteX80" fmla="*/ 3402588 w 3907278"/>
              <a:gd name="connsiteY80" fmla="*/ 116580 h 160296"/>
              <a:gd name="connsiteX81" fmla="*/ 3464343 w 3907278"/>
              <a:gd name="connsiteY81" fmla="*/ 26030 h 160296"/>
              <a:gd name="connsiteX82" fmla="*/ 3548309 w 3907278"/>
              <a:gd name="connsiteY82" fmla="*/ 120223 h 160296"/>
              <a:gd name="connsiteX83" fmla="*/ 3597534 w 3907278"/>
              <a:gd name="connsiteY83" fmla="*/ 7815 h 160296"/>
              <a:gd name="connsiteX84" fmla="*/ 3664886 w 3907278"/>
              <a:gd name="connsiteY84" fmla="*/ 127509 h 160296"/>
              <a:gd name="connsiteX85" fmla="*/ 3708602 w 3907278"/>
              <a:gd name="connsiteY85" fmla="*/ 22475 h 160296"/>
              <a:gd name="connsiteX86" fmla="*/ 3759604 w 3907278"/>
              <a:gd name="connsiteY86" fmla="*/ 131152 h 160296"/>
              <a:gd name="connsiteX87" fmla="*/ 3808741 w 3907278"/>
              <a:gd name="connsiteY87" fmla="*/ 18656 h 160296"/>
              <a:gd name="connsiteX88" fmla="*/ 3887286 w 3907278"/>
              <a:gd name="connsiteY88" fmla="*/ 114626 h 160296"/>
              <a:gd name="connsiteX89" fmla="*/ 3907278 w 3907278"/>
              <a:gd name="connsiteY89" fmla="*/ 40690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71439 w 3912787"/>
              <a:gd name="connsiteY78" fmla="*/ 94721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13236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597534 w 3912787"/>
              <a:gd name="connsiteY83" fmla="*/ 7815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18656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0267 w 3912787"/>
              <a:gd name="connsiteY77" fmla="*/ 16878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82906 w 3912787"/>
              <a:gd name="connsiteY64" fmla="*/ 127509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27509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79630 w 3912787"/>
              <a:gd name="connsiteY68" fmla="*/ 120223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26535 w 3912787"/>
              <a:gd name="connsiteY65" fmla="*/ 29585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0296"/>
              <a:gd name="connsiteX1" fmla="*/ 43716 w 3912787"/>
              <a:gd name="connsiteY1" fmla="*/ 109293 h 160296"/>
              <a:gd name="connsiteX2" fmla="*/ 65574 w 3912787"/>
              <a:gd name="connsiteY2" fmla="*/ 149367 h 160296"/>
              <a:gd name="connsiteX3" fmla="*/ 94718 w 3912787"/>
              <a:gd name="connsiteY3" fmla="*/ 112936 h 160296"/>
              <a:gd name="connsiteX4" fmla="*/ 138435 w 3912787"/>
              <a:gd name="connsiteY4" fmla="*/ 142081 h 160296"/>
              <a:gd name="connsiteX5" fmla="*/ 167579 w 3912787"/>
              <a:gd name="connsiteY5" fmla="*/ 116580 h 160296"/>
              <a:gd name="connsiteX6" fmla="*/ 204009 w 3912787"/>
              <a:gd name="connsiteY6" fmla="*/ 160296 h 160296"/>
              <a:gd name="connsiteX7" fmla="*/ 240439 w 3912787"/>
              <a:gd name="connsiteY7" fmla="*/ 116580 h 160296"/>
              <a:gd name="connsiteX8" fmla="*/ 291442 w 3912787"/>
              <a:gd name="connsiteY8" fmla="*/ 145724 h 160296"/>
              <a:gd name="connsiteX9" fmla="*/ 331515 w 3912787"/>
              <a:gd name="connsiteY9" fmla="*/ 105650 h 160296"/>
              <a:gd name="connsiteX10" fmla="*/ 371588 w 3912787"/>
              <a:gd name="connsiteY10" fmla="*/ 145724 h 160296"/>
              <a:gd name="connsiteX11" fmla="*/ 415305 w 3912787"/>
              <a:gd name="connsiteY11" fmla="*/ 102007 h 160296"/>
              <a:gd name="connsiteX12" fmla="*/ 444449 w 3912787"/>
              <a:gd name="connsiteY12" fmla="*/ 138438 h 160296"/>
              <a:gd name="connsiteX13" fmla="*/ 480879 w 3912787"/>
              <a:gd name="connsiteY13" fmla="*/ 105650 h 160296"/>
              <a:gd name="connsiteX14" fmla="*/ 510023 w 3912787"/>
              <a:gd name="connsiteY14" fmla="*/ 142081 h 160296"/>
              <a:gd name="connsiteX15" fmla="*/ 539168 w 3912787"/>
              <a:gd name="connsiteY15" fmla="*/ 105650 h 160296"/>
              <a:gd name="connsiteX16" fmla="*/ 561026 w 3912787"/>
              <a:gd name="connsiteY16" fmla="*/ 145724 h 160296"/>
              <a:gd name="connsiteX17" fmla="*/ 601099 w 3912787"/>
              <a:gd name="connsiteY17" fmla="*/ 105650 h 160296"/>
              <a:gd name="connsiteX18" fmla="*/ 644815 w 3912787"/>
              <a:gd name="connsiteY18" fmla="*/ 142081 h 160296"/>
              <a:gd name="connsiteX19" fmla="*/ 673960 w 3912787"/>
              <a:gd name="connsiteY19" fmla="*/ 102007 h 160296"/>
              <a:gd name="connsiteX20" fmla="*/ 703104 w 3912787"/>
              <a:gd name="connsiteY20" fmla="*/ 142081 h 160296"/>
              <a:gd name="connsiteX21" fmla="*/ 724962 w 3912787"/>
              <a:gd name="connsiteY21" fmla="*/ 94721 h 160296"/>
              <a:gd name="connsiteX22" fmla="*/ 779608 w 3912787"/>
              <a:gd name="connsiteY22" fmla="*/ 138438 h 160296"/>
              <a:gd name="connsiteX23" fmla="*/ 819681 w 3912787"/>
              <a:gd name="connsiteY23" fmla="*/ 102007 h 160296"/>
              <a:gd name="connsiteX24" fmla="*/ 867040 w 3912787"/>
              <a:gd name="connsiteY24" fmla="*/ 145724 h 160296"/>
              <a:gd name="connsiteX25" fmla="*/ 903470 w 3912787"/>
              <a:gd name="connsiteY25" fmla="*/ 94721 h 160296"/>
              <a:gd name="connsiteX26" fmla="*/ 958116 w 3912787"/>
              <a:gd name="connsiteY26" fmla="*/ 142081 h 160296"/>
              <a:gd name="connsiteX27" fmla="*/ 998189 w 3912787"/>
              <a:gd name="connsiteY27" fmla="*/ 72863 h 160296"/>
              <a:gd name="connsiteX28" fmla="*/ 1038263 w 3912787"/>
              <a:gd name="connsiteY28" fmla="*/ 153010 h 160296"/>
              <a:gd name="connsiteX29" fmla="*/ 1063764 w 3912787"/>
              <a:gd name="connsiteY29" fmla="*/ 80149 h 160296"/>
              <a:gd name="connsiteX30" fmla="*/ 1103837 w 3912787"/>
              <a:gd name="connsiteY30" fmla="*/ 145724 h 160296"/>
              <a:gd name="connsiteX31" fmla="*/ 1129338 w 3912787"/>
              <a:gd name="connsiteY31" fmla="*/ 69220 h 160296"/>
              <a:gd name="connsiteX32" fmla="*/ 1176698 w 3912787"/>
              <a:gd name="connsiteY32" fmla="*/ 134795 h 160296"/>
              <a:gd name="connsiteX33" fmla="*/ 1198556 w 3912787"/>
              <a:gd name="connsiteY33" fmla="*/ 65577 h 160296"/>
              <a:gd name="connsiteX34" fmla="*/ 1231343 w 3912787"/>
              <a:gd name="connsiteY34" fmla="*/ 149367 h 160296"/>
              <a:gd name="connsiteX35" fmla="*/ 1267773 w 3912787"/>
              <a:gd name="connsiteY35" fmla="*/ 61934 h 160296"/>
              <a:gd name="connsiteX36" fmla="*/ 1307847 w 3912787"/>
              <a:gd name="connsiteY36" fmla="*/ 127509 h 160296"/>
              <a:gd name="connsiteX37" fmla="*/ 1355206 w 3912787"/>
              <a:gd name="connsiteY37" fmla="*/ 65577 h 160296"/>
              <a:gd name="connsiteX38" fmla="*/ 1406208 w 3912787"/>
              <a:gd name="connsiteY38" fmla="*/ 142081 h 160296"/>
              <a:gd name="connsiteX39" fmla="*/ 1438996 w 3912787"/>
              <a:gd name="connsiteY39" fmla="*/ 51005 h 160296"/>
              <a:gd name="connsiteX40" fmla="*/ 1504570 w 3912787"/>
              <a:gd name="connsiteY40" fmla="*/ 138438 h 160296"/>
              <a:gd name="connsiteX41" fmla="*/ 1544643 w 3912787"/>
              <a:gd name="connsiteY41" fmla="*/ 40076 h 160296"/>
              <a:gd name="connsiteX42" fmla="*/ 1592003 w 3912787"/>
              <a:gd name="connsiteY42" fmla="*/ 149367 h 160296"/>
              <a:gd name="connsiteX43" fmla="*/ 1635719 w 3912787"/>
              <a:gd name="connsiteY43" fmla="*/ 32790 h 160296"/>
              <a:gd name="connsiteX44" fmla="*/ 1679435 w 3912787"/>
              <a:gd name="connsiteY44" fmla="*/ 138438 h 160296"/>
              <a:gd name="connsiteX45" fmla="*/ 1712223 w 3912787"/>
              <a:gd name="connsiteY45" fmla="*/ 18218 h 160296"/>
              <a:gd name="connsiteX46" fmla="*/ 1748653 w 3912787"/>
              <a:gd name="connsiteY46" fmla="*/ 123866 h 160296"/>
              <a:gd name="connsiteX47" fmla="*/ 1796012 w 3912787"/>
              <a:gd name="connsiteY47" fmla="*/ 18218 h 160296"/>
              <a:gd name="connsiteX48" fmla="*/ 1828800 w 3912787"/>
              <a:gd name="connsiteY48" fmla="*/ 123866 h 160296"/>
              <a:gd name="connsiteX49" fmla="*/ 1868873 w 3912787"/>
              <a:gd name="connsiteY49" fmla="*/ 7289 h 160296"/>
              <a:gd name="connsiteX50" fmla="*/ 1916232 w 3912787"/>
              <a:gd name="connsiteY50" fmla="*/ 123866 h 160296"/>
              <a:gd name="connsiteX51" fmla="*/ 1959949 w 3912787"/>
              <a:gd name="connsiteY51" fmla="*/ 3646 h 160296"/>
              <a:gd name="connsiteX52" fmla="*/ 2003665 w 3912787"/>
              <a:gd name="connsiteY52" fmla="*/ 123866 h 160296"/>
              <a:gd name="connsiteX53" fmla="*/ 2043738 w 3912787"/>
              <a:gd name="connsiteY53" fmla="*/ 3 h 160296"/>
              <a:gd name="connsiteX54" fmla="*/ 2087455 w 3912787"/>
              <a:gd name="connsiteY54" fmla="*/ 120223 h 160296"/>
              <a:gd name="connsiteX55" fmla="*/ 2131171 w 3912787"/>
              <a:gd name="connsiteY55" fmla="*/ 14575 h 160296"/>
              <a:gd name="connsiteX56" fmla="*/ 2167601 w 3912787"/>
              <a:gd name="connsiteY56" fmla="*/ 123866 h 160296"/>
              <a:gd name="connsiteX57" fmla="*/ 2214961 w 3912787"/>
              <a:gd name="connsiteY57" fmla="*/ 25504 h 160296"/>
              <a:gd name="connsiteX58" fmla="*/ 2280535 w 3912787"/>
              <a:gd name="connsiteY58" fmla="*/ 138438 h 160296"/>
              <a:gd name="connsiteX59" fmla="*/ 2329671 w 3912787"/>
              <a:gd name="connsiteY59" fmla="*/ 27633 h 160296"/>
              <a:gd name="connsiteX60" fmla="*/ 2386183 w 3912787"/>
              <a:gd name="connsiteY60" fmla="*/ 131152 h 160296"/>
              <a:gd name="connsiteX61" fmla="*/ 2428033 w 3912787"/>
              <a:gd name="connsiteY61" fmla="*/ 31276 h 160296"/>
              <a:gd name="connsiteX62" fmla="*/ 2466329 w 3912787"/>
              <a:gd name="connsiteY62" fmla="*/ 134795 h 160296"/>
              <a:gd name="connsiteX63" fmla="*/ 2520887 w 3912787"/>
              <a:gd name="connsiteY63" fmla="*/ 40603 h 160296"/>
              <a:gd name="connsiteX64" fmla="*/ 2571889 w 3912787"/>
              <a:gd name="connsiteY64" fmla="*/ 155051 h 160296"/>
              <a:gd name="connsiteX65" fmla="*/ 2615518 w 3912787"/>
              <a:gd name="connsiteY65" fmla="*/ 57127 h 160296"/>
              <a:gd name="connsiteX66" fmla="*/ 2670339 w 3912787"/>
              <a:gd name="connsiteY66" fmla="*/ 155051 h 160296"/>
              <a:gd name="connsiteX67" fmla="*/ 2726762 w 3912787"/>
              <a:gd name="connsiteY67" fmla="*/ 57128 h 160296"/>
              <a:gd name="connsiteX68" fmla="*/ 2768613 w 3912787"/>
              <a:gd name="connsiteY68" fmla="*/ 147765 h 160296"/>
              <a:gd name="connsiteX69" fmla="*/ 2812329 w 3912787"/>
              <a:gd name="connsiteY69" fmla="*/ 55087 h 160296"/>
              <a:gd name="connsiteX70" fmla="*/ 2856133 w 3912787"/>
              <a:gd name="connsiteY70" fmla="*/ 131152 h 160296"/>
              <a:gd name="connsiteX71" fmla="*/ 2903493 w 3912787"/>
              <a:gd name="connsiteY71" fmla="*/ 46111 h 160296"/>
              <a:gd name="connsiteX72" fmla="*/ 2950852 w 3912787"/>
              <a:gd name="connsiteY72" fmla="*/ 131152 h 160296"/>
              <a:gd name="connsiteX73" fmla="*/ 2994481 w 3912787"/>
              <a:gd name="connsiteY73" fmla="*/ 38736 h 160296"/>
              <a:gd name="connsiteX74" fmla="*/ 3041928 w 3912787"/>
              <a:gd name="connsiteY74" fmla="*/ 112936 h 160296"/>
              <a:gd name="connsiteX75" fmla="*/ 3092842 w 3912787"/>
              <a:gd name="connsiteY75" fmla="*/ 33228 h 160296"/>
              <a:gd name="connsiteX76" fmla="*/ 3154862 w 3912787"/>
              <a:gd name="connsiteY76" fmla="*/ 127509 h 160296"/>
              <a:gd name="connsiteX77" fmla="*/ 3205775 w 3912787"/>
              <a:gd name="connsiteY77" fmla="*/ 55437 h 160296"/>
              <a:gd name="connsiteX78" fmla="*/ 3254913 w 3912787"/>
              <a:gd name="connsiteY78" fmla="*/ 133280 h 160296"/>
              <a:gd name="connsiteX79" fmla="*/ 3325996 w 3912787"/>
              <a:gd name="connsiteY79" fmla="*/ 46287 h 160296"/>
              <a:gd name="connsiteX80" fmla="*/ 3402588 w 3912787"/>
              <a:gd name="connsiteY80" fmla="*/ 116580 h 160296"/>
              <a:gd name="connsiteX81" fmla="*/ 3464343 w 3912787"/>
              <a:gd name="connsiteY81" fmla="*/ 26030 h 160296"/>
              <a:gd name="connsiteX82" fmla="*/ 3548309 w 3912787"/>
              <a:gd name="connsiteY82" fmla="*/ 120223 h 160296"/>
              <a:gd name="connsiteX83" fmla="*/ 3603042 w 3912787"/>
              <a:gd name="connsiteY83" fmla="*/ 46374 h 160296"/>
              <a:gd name="connsiteX84" fmla="*/ 3664886 w 3912787"/>
              <a:gd name="connsiteY84" fmla="*/ 127509 h 160296"/>
              <a:gd name="connsiteX85" fmla="*/ 3708602 w 3912787"/>
              <a:gd name="connsiteY85" fmla="*/ 22475 h 160296"/>
              <a:gd name="connsiteX86" fmla="*/ 3759604 w 3912787"/>
              <a:gd name="connsiteY86" fmla="*/ 131152 h 160296"/>
              <a:gd name="connsiteX87" fmla="*/ 3808741 w 3912787"/>
              <a:gd name="connsiteY87" fmla="*/ 62724 h 160296"/>
              <a:gd name="connsiteX88" fmla="*/ 3887286 w 3912787"/>
              <a:gd name="connsiteY88" fmla="*/ 114626 h 160296"/>
              <a:gd name="connsiteX89" fmla="*/ 3912787 w 3912787"/>
              <a:gd name="connsiteY89" fmla="*/ 7639 h 160296"/>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41928 w 3912787"/>
              <a:gd name="connsiteY74" fmla="*/ 112936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12"/>
              <a:gd name="connsiteX1" fmla="*/ 43716 w 3912787"/>
              <a:gd name="connsiteY1" fmla="*/ 109293 h 164212"/>
              <a:gd name="connsiteX2" fmla="*/ 65574 w 3912787"/>
              <a:gd name="connsiteY2" fmla="*/ 149367 h 164212"/>
              <a:gd name="connsiteX3" fmla="*/ 94718 w 3912787"/>
              <a:gd name="connsiteY3" fmla="*/ 112936 h 164212"/>
              <a:gd name="connsiteX4" fmla="*/ 138435 w 3912787"/>
              <a:gd name="connsiteY4" fmla="*/ 142081 h 164212"/>
              <a:gd name="connsiteX5" fmla="*/ 167579 w 3912787"/>
              <a:gd name="connsiteY5" fmla="*/ 116580 h 164212"/>
              <a:gd name="connsiteX6" fmla="*/ 204009 w 3912787"/>
              <a:gd name="connsiteY6" fmla="*/ 160296 h 164212"/>
              <a:gd name="connsiteX7" fmla="*/ 240439 w 3912787"/>
              <a:gd name="connsiteY7" fmla="*/ 116580 h 164212"/>
              <a:gd name="connsiteX8" fmla="*/ 291442 w 3912787"/>
              <a:gd name="connsiteY8" fmla="*/ 145724 h 164212"/>
              <a:gd name="connsiteX9" fmla="*/ 331515 w 3912787"/>
              <a:gd name="connsiteY9" fmla="*/ 105650 h 164212"/>
              <a:gd name="connsiteX10" fmla="*/ 371588 w 3912787"/>
              <a:gd name="connsiteY10" fmla="*/ 145724 h 164212"/>
              <a:gd name="connsiteX11" fmla="*/ 415305 w 3912787"/>
              <a:gd name="connsiteY11" fmla="*/ 102007 h 164212"/>
              <a:gd name="connsiteX12" fmla="*/ 444449 w 3912787"/>
              <a:gd name="connsiteY12" fmla="*/ 138438 h 164212"/>
              <a:gd name="connsiteX13" fmla="*/ 480879 w 3912787"/>
              <a:gd name="connsiteY13" fmla="*/ 105650 h 164212"/>
              <a:gd name="connsiteX14" fmla="*/ 510023 w 3912787"/>
              <a:gd name="connsiteY14" fmla="*/ 142081 h 164212"/>
              <a:gd name="connsiteX15" fmla="*/ 539168 w 3912787"/>
              <a:gd name="connsiteY15" fmla="*/ 105650 h 164212"/>
              <a:gd name="connsiteX16" fmla="*/ 561026 w 3912787"/>
              <a:gd name="connsiteY16" fmla="*/ 145724 h 164212"/>
              <a:gd name="connsiteX17" fmla="*/ 601099 w 3912787"/>
              <a:gd name="connsiteY17" fmla="*/ 105650 h 164212"/>
              <a:gd name="connsiteX18" fmla="*/ 644815 w 3912787"/>
              <a:gd name="connsiteY18" fmla="*/ 142081 h 164212"/>
              <a:gd name="connsiteX19" fmla="*/ 673960 w 3912787"/>
              <a:gd name="connsiteY19" fmla="*/ 102007 h 164212"/>
              <a:gd name="connsiteX20" fmla="*/ 703104 w 3912787"/>
              <a:gd name="connsiteY20" fmla="*/ 142081 h 164212"/>
              <a:gd name="connsiteX21" fmla="*/ 724962 w 3912787"/>
              <a:gd name="connsiteY21" fmla="*/ 94721 h 164212"/>
              <a:gd name="connsiteX22" fmla="*/ 779608 w 3912787"/>
              <a:gd name="connsiteY22" fmla="*/ 138438 h 164212"/>
              <a:gd name="connsiteX23" fmla="*/ 819681 w 3912787"/>
              <a:gd name="connsiteY23" fmla="*/ 102007 h 164212"/>
              <a:gd name="connsiteX24" fmla="*/ 867040 w 3912787"/>
              <a:gd name="connsiteY24" fmla="*/ 145724 h 164212"/>
              <a:gd name="connsiteX25" fmla="*/ 903470 w 3912787"/>
              <a:gd name="connsiteY25" fmla="*/ 94721 h 164212"/>
              <a:gd name="connsiteX26" fmla="*/ 958116 w 3912787"/>
              <a:gd name="connsiteY26" fmla="*/ 142081 h 164212"/>
              <a:gd name="connsiteX27" fmla="*/ 998189 w 3912787"/>
              <a:gd name="connsiteY27" fmla="*/ 72863 h 164212"/>
              <a:gd name="connsiteX28" fmla="*/ 1038263 w 3912787"/>
              <a:gd name="connsiteY28" fmla="*/ 153010 h 164212"/>
              <a:gd name="connsiteX29" fmla="*/ 1063764 w 3912787"/>
              <a:gd name="connsiteY29" fmla="*/ 80149 h 164212"/>
              <a:gd name="connsiteX30" fmla="*/ 1103837 w 3912787"/>
              <a:gd name="connsiteY30" fmla="*/ 145724 h 164212"/>
              <a:gd name="connsiteX31" fmla="*/ 1129338 w 3912787"/>
              <a:gd name="connsiteY31" fmla="*/ 69220 h 164212"/>
              <a:gd name="connsiteX32" fmla="*/ 1176698 w 3912787"/>
              <a:gd name="connsiteY32" fmla="*/ 134795 h 164212"/>
              <a:gd name="connsiteX33" fmla="*/ 1198556 w 3912787"/>
              <a:gd name="connsiteY33" fmla="*/ 65577 h 164212"/>
              <a:gd name="connsiteX34" fmla="*/ 1231343 w 3912787"/>
              <a:gd name="connsiteY34" fmla="*/ 149367 h 164212"/>
              <a:gd name="connsiteX35" fmla="*/ 1267773 w 3912787"/>
              <a:gd name="connsiteY35" fmla="*/ 61934 h 164212"/>
              <a:gd name="connsiteX36" fmla="*/ 1307847 w 3912787"/>
              <a:gd name="connsiteY36" fmla="*/ 127509 h 164212"/>
              <a:gd name="connsiteX37" fmla="*/ 1355206 w 3912787"/>
              <a:gd name="connsiteY37" fmla="*/ 65577 h 164212"/>
              <a:gd name="connsiteX38" fmla="*/ 1406208 w 3912787"/>
              <a:gd name="connsiteY38" fmla="*/ 142081 h 164212"/>
              <a:gd name="connsiteX39" fmla="*/ 1438996 w 3912787"/>
              <a:gd name="connsiteY39" fmla="*/ 51005 h 164212"/>
              <a:gd name="connsiteX40" fmla="*/ 1504570 w 3912787"/>
              <a:gd name="connsiteY40" fmla="*/ 138438 h 164212"/>
              <a:gd name="connsiteX41" fmla="*/ 1544643 w 3912787"/>
              <a:gd name="connsiteY41" fmla="*/ 40076 h 164212"/>
              <a:gd name="connsiteX42" fmla="*/ 1592003 w 3912787"/>
              <a:gd name="connsiteY42" fmla="*/ 149367 h 164212"/>
              <a:gd name="connsiteX43" fmla="*/ 1635719 w 3912787"/>
              <a:gd name="connsiteY43" fmla="*/ 32790 h 164212"/>
              <a:gd name="connsiteX44" fmla="*/ 1679435 w 3912787"/>
              <a:gd name="connsiteY44" fmla="*/ 138438 h 164212"/>
              <a:gd name="connsiteX45" fmla="*/ 1712223 w 3912787"/>
              <a:gd name="connsiteY45" fmla="*/ 18218 h 164212"/>
              <a:gd name="connsiteX46" fmla="*/ 1748653 w 3912787"/>
              <a:gd name="connsiteY46" fmla="*/ 123866 h 164212"/>
              <a:gd name="connsiteX47" fmla="*/ 1796012 w 3912787"/>
              <a:gd name="connsiteY47" fmla="*/ 18218 h 164212"/>
              <a:gd name="connsiteX48" fmla="*/ 1828800 w 3912787"/>
              <a:gd name="connsiteY48" fmla="*/ 123866 h 164212"/>
              <a:gd name="connsiteX49" fmla="*/ 1868873 w 3912787"/>
              <a:gd name="connsiteY49" fmla="*/ 7289 h 164212"/>
              <a:gd name="connsiteX50" fmla="*/ 1916232 w 3912787"/>
              <a:gd name="connsiteY50" fmla="*/ 123866 h 164212"/>
              <a:gd name="connsiteX51" fmla="*/ 1959949 w 3912787"/>
              <a:gd name="connsiteY51" fmla="*/ 3646 h 164212"/>
              <a:gd name="connsiteX52" fmla="*/ 2003665 w 3912787"/>
              <a:gd name="connsiteY52" fmla="*/ 123866 h 164212"/>
              <a:gd name="connsiteX53" fmla="*/ 2043738 w 3912787"/>
              <a:gd name="connsiteY53" fmla="*/ 3 h 164212"/>
              <a:gd name="connsiteX54" fmla="*/ 2087455 w 3912787"/>
              <a:gd name="connsiteY54" fmla="*/ 120223 h 164212"/>
              <a:gd name="connsiteX55" fmla="*/ 2131171 w 3912787"/>
              <a:gd name="connsiteY55" fmla="*/ 14575 h 164212"/>
              <a:gd name="connsiteX56" fmla="*/ 2167601 w 3912787"/>
              <a:gd name="connsiteY56" fmla="*/ 123866 h 164212"/>
              <a:gd name="connsiteX57" fmla="*/ 2214961 w 3912787"/>
              <a:gd name="connsiteY57" fmla="*/ 25504 h 164212"/>
              <a:gd name="connsiteX58" fmla="*/ 2280535 w 3912787"/>
              <a:gd name="connsiteY58" fmla="*/ 138438 h 164212"/>
              <a:gd name="connsiteX59" fmla="*/ 2329671 w 3912787"/>
              <a:gd name="connsiteY59" fmla="*/ 27633 h 164212"/>
              <a:gd name="connsiteX60" fmla="*/ 2386183 w 3912787"/>
              <a:gd name="connsiteY60" fmla="*/ 131152 h 164212"/>
              <a:gd name="connsiteX61" fmla="*/ 2428033 w 3912787"/>
              <a:gd name="connsiteY61" fmla="*/ 31276 h 164212"/>
              <a:gd name="connsiteX62" fmla="*/ 2466329 w 3912787"/>
              <a:gd name="connsiteY62" fmla="*/ 134795 h 164212"/>
              <a:gd name="connsiteX63" fmla="*/ 2520887 w 3912787"/>
              <a:gd name="connsiteY63" fmla="*/ 40603 h 164212"/>
              <a:gd name="connsiteX64" fmla="*/ 2571889 w 3912787"/>
              <a:gd name="connsiteY64" fmla="*/ 155051 h 164212"/>
              <a:gd name="connsiteX65" fmla="*/ 2615518 w 3912787"/>
              <a:gd name="connsiteY65" fmla="*/ 57127 h 164212"/>
              <a:gd name="connsiteX66" fmla="*/ 2670339 w 3912787"/>
              <a:gd name="connsiteY66" fmla="*/ 155051 h 164212"/>
              <a:gd name="connsiteX67" fmla="*/ 2726762 w 3912787"/>
              <a:gd name="connsiteY67" fmla="*/ 57128 h 164212"/>
              <a:gd name="connsiteX68" fmla="*/ 2768613 w 3912787"/>
              <a:gd name="connsiteY68" fmla="*/ 147765 h 164212"/>
              <a:gd name="connsiteX69" fmla="*/ 2812329 w 3912787"/>
              <a:gd name="connsiteY69" fmla="*/ 55087 h 164212"/>
              <a:gd name="connsiteX70" fmla="*/ 2856133 w 3912787"/>
              <a:gd name="connsiteY70" fmla="*/ 131152 h 164212"/>
              <a:gd name="connsiteX71" fmla="*/ 2903493 w 3912787"/>
              <a:gd name="connsiteY71" fmla="*/ 46111 h 164212"/>
              <a:gd name="connsiteX72" fmla="*/ 2939835 w 3912787"/>
              <a:gd name="connsiteY72" fmla="*/ 164203 h 164212"/>
              <a:gd name="connsiteX73" fmla="*/ 2994481 w 3912787"/>
              <a:gd name="connsiteY73" fmla="*/ 38736 h 164212"/>
              <a:gd name="connsiteX74" fmla="*/ 3036420 w 3912787"/>
              <a:gd name="connsiteY74" fmla="*/ 145987 h 164212"/>
              <a:gd name="connsiteX75" fmla="*/ 3092842 w 3912787"/>
              <a:gd name="connsiteY75" fmla="*/ 33228 h 164212"/>
              <a:gd name="connsiteX76" fmla="*/ 3154862 w 3912787"/>
              <a:gd name="connsiteY76" fmla="*/ 127509 h 164212"/>
              <a:gd name="connsiteX77" fmla="*/ 3205775 w 3912787"/>
              <a:gd name="connsiteY77" fmla="*/ 55437 h 164212"/>
              <a:gd name="connsiteX78" fmla="*/ 3254913 w 3912787"/>
              <a:gd name="connsiteY78" fmla="*/ 133280 h 164212"/>
              <a:gd name="connsiteX79" fmla="*/ 3325996 w 3912787"/>
              <a:gd name="connsiteY79" fmla="*/ 46287 h 164212"/>
              <a:gd name="connsiteX80" fmla="*/ 3402588 w 3912787"/>
              <a:gd name="connsiteY80" fmla="*/ 116580 h 164212"/>
              <a:gd name="connsiteX81" fmla="*/ 3464343 w 3912787"/>
              <a:gd name="connsiteY81" fmla="*/ 26030 h 164212"/>
              <a:gd name="connsiteX82" fmla="*/ 3548309 w 3912787"/>
              <a:gd name="connsiteY82" fmla="*/ 120223 h 164212"/>
              <a:gd name="connsiteX83" fmla="*/ 3603042 w 3912787"/>
              <a:gd name="connsiteY83" fmla="*/ 46374 h 164212"/>
              <a:gd name="connsiteX84" fmla="*/ 3664886 w 3912787"/>
              <a:gd name="connsiteY84" fmla="*/ 127509 h 164212"/>
              <a:gd name="connsiteX85" fmla="*/ 3708602 w 3912787"/>
              <a:gd name="connsiteY85" fmla="*/ 22475 h 164212"/>
              <a:gd name="connsiteX86" fmla="*/ 3759604 w 3912787"/>
              <a:gd name="connsiteY86" fmla="*/ 131152 h 164212"/>
              <a:gd name="connsiteX87" fmla="*/ 3808741 w 3912787"/>
              <a:gd name="connsiteY87" fmla="*/ 62724 h 164212"/>
              <a:gd name="connsiteX88" fmla="*/ 3887286 w 3912787"/>
              <a:gd name="connsiteY88" fmla="*/ 114626 h 164212"/>
              <a:gd name="connsiteX89" fmla="*/ 3912787 w 3912787"/>
              <a:gd name="connsiteY89" fmla="*/ 7639 h 164212"/>
              <a:gd name="connsiteX0" fmla="*/ 0 w 3912787"/>
              <a:gd name="connsiteY0" fmla="*/ 142081 h 164287"/>
              <a:gd name="connsiteX1" fmla="*/ 43716 w 3912787"/>
              <a:gd name="connsiteY1" fmla="*/ 109293 h 164287"/>
              <a:gd name="connsiteX2" fmla="*/ 65574 w 3912787"/>
              <a:gd name="connsiteY2" fmla="*/ 149367 h 164287"/>
              <a:gd name="connsiteX3" fmla="*/ 94718 w 3912787"/>
              <a:gd name="connsiteY3" fmla="*/ 112936 h 164287"/>
              <a:gd name="connsiteX4" fmla="*/ 138435 w 3912787"/>
              <a:gd name="connsiteY4" fmla="*/ 142081 h 164287"/>
              <a:gd name="connsiteX5" fmla="*/ 167579 w 3912787"/>
              <a:gd name="connsiteY5" fmla="*/ 116580 h 164287"/>
              <a:gd name="connsiteX6" fmla="*/ 204009 w 3912787"/>
              <a:gd name="connsiteY6" fmla="*/ 160296 h 164287"/>
              <a:gd name="connsiteX7" fmla="*/ 240439 w 3912787"/>
              <a:gd name="connsiteY7" fmla="*/ 116580 h 164287"/>
              <a:gd name="connsiteX8" fmla="*/ 291442 w 3912787"/>
              <a:gd name="connsiteY8" fmla="*/ 145724 h 164287"/>
              <a:gd name="connsiteX9" fmla="*/ 331515 w 3912787"/>
              <a:gd name="connsiteY9" fmla="*/ 105650 h 164287"/>
              <a:gd name="connsiteX10" fmla="*/ 371588 w 3912787"/>
              <a:gd name="connsiteY10" fmla="*/ 145724 h 164287"/>
              <a:gd name="connsiteX11" fmla="*/ 415305 w 3912787"/>
              <a:gd name="connsiteY11" fmla="*/ 102007 h 164287"/>
              <a:gd name="connsiteX12" fmla="*/ 444449 w 3912787"/>
              <a:gd name="connsiteY12" fmla="*/ 138438 h 164287"/>
              <a:gd name="connsiteX13" fmla="*/ 480879 w 3912787"/>
              <a:gd name="connsiteY13" fmla="*/ 105650 h 164287"/>
              <a:gd name="connsiteX14" fmla="*/ 510023 w 3912787"/>
              <a:gd name="connsiteY14" fmla="*/ 142081 h 164287"/>
              <a:gd name="connsiteX15" fmla="*/ 539168 w 3912787"/>
              <a:gd name="connsiteY15" fmla="*/ 105650 h 164287"/>
              <a:gd name="connsiteX16" fmla="*/ 561026 w 3912787"/>
              <a:gd name="connsiteY16" fmla="*/ 145724 h 164287"/>
              <a:gd name="connsiteX17" fmla="*/ 601099 w 3912787"/>
              <a:gd name="connsiteY17" fmla="*/ 105650 h 164287"/>
              <a:gd name="connsiteX18" fmla="*/ 644815 w 3912787"/>
              <a:gd name="connsiteY18" fmla="*/ 142081 h 164287"/>
              <a:gd name="connsiteX19" fmla="*/ 673960 w 3912787"/>
              <a:gd name="connsiteY19" fmla="*/ 102007 h 164287"/>
              <a:gd name="connsiteX20" fmla="*/ 703104 w 3912787"/>
              <a:gd name="connsiteY20" fmla="*/ 142081 h 164287"/>
              <a:gd name="connsiteX21" fmla="*/ 724962 w 3912787"/>
              <a:gd name="connsiteY21" fmla="*/ 94721 h 164287"/>
              <a:gd name="connsiteX22" fmla="*/ 779608 w 3912787"/>
              <a:gd name="connsiteY22" fmla="*/ 138438 h 164287"/>
              <a:gd name="connsiteX23" fmla="*/ 819681 w 3912787"/>
              <a:gd name="connsiteY23" fmla="*/ 102007 h 164287"/>
              <a:gd name="connsiteX24" fmla="*/ 867040 w 3912787"/>
              <a:gd name="connsiteY24" fmla="*/ 145724 h 164287"/>
              <a:gd name="connsiteX25" fmla="*/ 903470 w 3912787"/>
              <a:gd name="connsiteY25" fmla="*/ 94721 h 164287"/>
              <a:gd name="connsiteX26" fmla="*/ 958116 w 3912787"/>
              <a:gd name="connsiteY26" fmla="*/ 142081 h 164287"/>
              <a:gd name="connsiteX27" fmla="*/ 998189 w 3912787"/>
              <a:gd name="connsiteY27" fmla="*/ 72863 h 164287"/>
              <a:gd name="connsiteX28" fmla="*/ 1038263 w 3912787"/>
              <a:gd name="connsiteY28" fmla="*/ 153010 h 164287"/>
              <a:gd name="connsiteX29" fmla="*/ 1063764 w 3912787"/>
              <a:gd name="connsiteY29" fmla="*/ 80149 h 164287"/>
              <a:gd name="connsiteX30" fmla="*/ 1103837 w 3912787"/>
              <a:gd name="connsiteY30" fmla="*/ 145724 h 164287"/>
              <a:gd name="connsiteX31" fmla="*/ 1129338 w 3912787"/>
              <a:gd name="connsiteY31" fmla="*/ 69220 h 164287"/>
              <a:gd name="connsiteX32" fmla="*/ 1176698 w 3912787"/>
              <a:gd name="connsiteY32" fmla="*/ 134795 h 164287"/>
              <a:gd name="connsiteX33" fmla="*/ 1198556 w 3912787"/>
              <a:gd name="connsiteY33" fmla="*/ 65577 h 164287"/>
              <a:gd name="connsiteX34" fmla="*/ 1231343 w 3912787"/>
              <a:gd name="connsiteY34" fmla="*/ 149367 h 164287"/>
              <a:gd name="connsiteX35" fmla="*/ 1267773 w 3912787"/>
              <a:gd name="connsiteY35" fmla="*/ 61934 h 164287"/>
              <a:gd name="connsiteX36" fmla="*/ 1307847 w 3912787"/>
              <a:gd name="connsiteY36" fmla="*/ 127509 h 164287"/>
              <a:gd name="connsiteX37" fmla="*/ 1355206 w 3912787"/>
              <a:gd name="connsiteY37" fmla="*/ 65577 h 164287"/>
              <a:gd name="connsiteX38" fmla="*/ 1406208 w 3912787"/>
              <a:gd name="connsiteY38" fmla="*/ 142081 h 164287"/>
              <a:gd name="connsiteX39" fmla="*/ 1438996 w 3912787"/>
              <a:gd name="connsiteY39" fmla="*/ 51005 h 164287"/>
              <a:gd name="connsiteX40" fmla="*/ 1504570 w 3912787"/>
              <a:gd name="connsiteY40" fmla="*/ 138438 h 164287"/>
              <a:gd name="connsiteX41" fmla="*/ 1544643 w 3912787"/>
              <a:gd name="connsiteY41" fmla="*/ 40076 h 164287"/>
              <a:gd name="connsiteX42" fmla="*/ 1592003 w 3912787"/>
              <a:gd name="connsiteY42" fmla="*/ 149367 h 164287"/>
              <a:gd name="connsiteX43" fmla="*/ 1635719 w 3912787"/>
              <a:gd name="connsiteY43" fmla="*/ 32790 h 164287"/>
              <a:gd name="connsiteX44" fmla="*/ 1679435 w 3912787"/>
              <a:gd name="connsiteY44" fmla="*/ 138438 h 164287"/>
              <a:gd name="connsiteX45" fmla="*/ 1712223 w 3912787"/>
              <a:gd name="connsiteY45" fmla="*/ 18218 h 164287"/>
              <a:gd name="connsiteX46" fmla="*/ 1748653 w 3912787"/>
              <a:gd name="connsiteY46" fmla="*/ 123866 h 164287"/>
              <a:gd name="connsiteX47" fmla="*/ 1796012 w 3912787"/>
              <a:gd name="connsiteY47" fmla="*/ 18218 h 164287"/>
              <a:gd name="connsiteX48" fmla="*/ 1828800 w 3912787"/>
              <a:gd name="connsiteY48" fmla="*/ 123866 h 164287"/>
              <a:gd name="connsiteX49" fmla="*/ 1868873 w 3912787"/>
              <a:gd name="connsiteY49" fmla="*/ 7289 h 164287"/>
              <a:gd name="connsiteX50" fmla="*/ 1916232 w 3912787"/>
              <a:gd name="connsiteY50" fmla="*/ 123866 h 164287"/>
              <a:gd name="connsiteX51" fmla="*/ 1959949 w 3912787"/>
              <a:gd name="connsiteY51" fmla="*/ 3646 h 164287"/>
              <a:gd name="connsiteX52" fmla="*/ 2003665 w 3912787"/>
              <a:gd name="connsiteY52" fmla="*/ 123866 h 164287"/>
              <a:gd name="connsiteX53" fmla="*/ 2043738 w 3912787"/>
              <a:gd name="connsiteY53" fmla="*/ 3 h 164287"/>
              <a:gd name="connsiteX54" fmla="*/ 2087455 w 3912787"/>
              <a:gd name="connsiteY54" fmla="*/ 120223 h 164287"/>
              <a:gd name="connsiteX55" fmla="*/ 2131171 w 3912787"/>
              <a:gd name="connsiteY55" fmla="*/ 14575 h 164287"/>
              <a:gd name="connsiteX56" fmla="*/ 2167601 w 3912787"/>
              <a:gd name="connsiteY56" fmla="*/ 123866 h 164287"/>
              <a:gd name="connsiteX57" fmla="*/ 2214961 w 3912787"/>
              <a:gd name="connsiteY57" fmla="*/ 25504 h 164287"/>
              <a:gd name="connsiteX58" fmla="*/ 2280535 w 3912787"/>
              <a:gd name="connsiteY58" fmla="*/ 138438 h 164287"/>
              <a:gd name="connsiteX59" fmla="*/ 2329671 w 3912787"/>
              <a:gd name="connsiteY59" fmla="*/ 27633 h 164287"/>
              <a:gd name="connsiteX60" fmla="*/ 2386183 w 3912787"/>
              <a:gd name="connsiteY60" fmla="*/ 131152 h 164287"/>
              <a:gd name="connsiteX61" fmla="*/ 2428033 w 3912787"/>
              <a:gd name="connsiteY61" fmla="*/ 31276 h 164287"/>
              <a:gd name="connsiteX62" fmla="*/ 2466329 w 3912787"/>
              <a:gd name="connsiteY62" fmla="*/ 134795 h 164287"/>
              <a:gd name="connsiteX63" fmla="*/ 2520887 w 3912787"/>
              <a:gd name="connsiteY63" fmla="*/ 40603 h 164287"/>
              <a:gd name="connsiteX64" fmla="*/ 2571889 w 3912787"/>
              <a:gd name="connsiteY64" fmla="*/ 155051 h 164287"/>
              <a:gd name="connsiteX65" fmla="*/ 2615518 w 3912787"/>
              <a:gd name="connsiteY65" fmla="*/ 57127 h 164287"/>
              <a:gd name="connsiteX66" fmla="*/ 2670339 w 3912787"/>
              <a:gd name="connsiteY66" fmla="*/ 155051 h 164287"/>
              <a:gd name="connsiteX67" fmla="*/ 2726762 w 3912787"/>
              <a:gd name="connsiteY67" fmla="*/ 57128 h 164287"/>
              <a:gd name="connsiteX68" fmla="*/ 2768613 w 3912787"/>
              <a:gd name="connsiteY68" fmla="*/ 147765 h 164287"/>
              <a:gd name="connsiteX69" fmla="*/ 2812329 w 3912787"/>
              <a:gd name="connsiteY69" fmla="*/ 55087 h 164287"/>
              <a:gd name="connsiteX70" fmla="*/ 2856133 w 3912787"/>
              <a:gd name="connsiteY70" fmla="*/ 131152 h 164287"/>
              <a:gd name="connsiteX71" fmla="*/ 2903493 w 3912787"/>
              <a:gd name="connsiteY71" fmla="*/ 46111 h 164287"/>
              <a:gd name="connsiteX72" fmla="*/ 2939835 w 3912787"/>
              <a:gd name="connsiteY72" fmla="*/ 164203 h 164287"/>
              <a:gd name="connsiteX73" fmla="*/ 2988973 w 3912787"/>
              <a:gd name="connsiteY73" fmla="*/ 66278 h 164287"/>
              <a:gd name="connsiteX74" fmla="*/ 3036420 w 3912787"/>
              <a:gd name="connsiteY74" fmla="*/ 145987 h 164287"/>
              <a:gd name="connsiteX75" fmla="*/ 3092842 w 3912787"/>
              <a:gd name="connsiteY75" fmla="*/ 33228 h 164287"/>
              <a:gd name="connsiteX76" fmla="*/ 3154862 w 3912787"/>
              <a:gd name="connsiteY76" fmla="*/ 127509 h 164287"/>
              <a:gd name="connsiteX77" fmla="*/ 3205775 w 3912787"/>
              <a:gd name="connsiteY77" fmla="*/ 55437 h 164287"/>
              <a:gd name="connsiteX78" fmla="*/ 3254913 w 3912787"/>
              <a:gd name="connsiteY78" fmla="*/ 133280 h 164287"/>
              <a:gd name="connsiteX79" fmla="*/ 3325996 w 3912787"/>
              <a:gd name="connsiteY79" fmla="*/ 46287 h 164287"/>
              <a:gd name="connsiteX80" fmla="*/ 3402588 w 3912787"/>
              <a:gd name="connsiteY80" fmla="*/ 116580 h 164287"/>
              <a:gd name="connsiteX81" fmla="*/ 3464343 w 3912787"/>
              <a:gd name="connsiteY81" fmla="*/ 26030 h 164287"/>
              <a:gd name="connsiteX82" fmla="*/ 3548309 w 3912787"/>
              <a:gd name="connsiteY82" fmla="*/ 120223 h 164287"/>
              <a:gd name="connsiteX83" fmla="*/ 3603042 w 3912787"/>
              <a:gd name="connsiteY83" fmla="*/ 46374 h 164287"/>
              <a:gd name="connsiteX84" fmla="*/ 3664886 w 3912787"/>
              <a:gd name="connsiteY84" fmla="*/ 127509 h 164287"/>
              <a:gd name="connsiteX85" fmla="*/ 3708602 w 3912787"/>
              <a:gd name="connsiteY85" fmla="*/ 22475 h 164287"/>
              <a:gd name="connsiteX86" fmla="*/ 3759604 w 3912787"/>
              <a:gd name="connsiteY86" fmla="*/ 131152 h 164287"/>
              <a:gd name="connsiteX87" fmla="*/ 3808741 w 3912787"/>
              <a:gd name="connsiteY87" fmla="*/ 62724 h 164287"/>
              <a:gd name="connsiteX88" fmla="*/ 3887286 w 3912787"/>
              <a:gd name="connsiteY88" fmla="*/ 114626 h 164287"/>
              <a:gd name="connsiteX89" fmla="*/ 3912787 w 3912787"/>
              <a:gd name="connsiteY89" fmla="*/ 7639 h 164287"/>
              <a:gd name="connsiteX0" fmla="*/ 0 w 3912787"/>
              <a:gd name="connsiteY0" fmla="*/ 142081 h 164216"/>
              <a:gd name="connsiteX1" fmla="*/ 43716 w 3912787"/>
              <a:gd name="connsiteY1" fmla="*/ 109293 h 164216"/>
              <a:gd name="connsiteX2" fmla="*/ 65574 w 3912787"/>
              <a:gd name="connsiteY2" fmla="*/ 149367 h 164216"/>
              <a:gd name="connsiteX3" fmla="*/ 94718 w 3912787"/>
              <a:gd name="connsiteY3" fmla="*/ 112936 h 164216"/>
              <a:gd name="connsiteX4" fmla="*/ 138435 w 3912787"/>
              <a:gd name="connsiteY4" fmla="*/ 142081 h 164216"/>
              <a:gd name="connsiteX5" fmla="*/ 167579 w 3912787"/>
              <a:gd name="connsiteY5" fmla="*/ 116580 h 164216"/>
              <a:gd name="connsiteX6" fmla="*/ 204009 w 3912787"/>
              <a:gd name="connsiteY6" fmla="*/ 160296 h 164216"/>
              <a:gd name="connsiteX7" fmla="*/ 240439 w 3912787"/>
              <a:gd name="connsiteY7" fmla="*/ 116580 h 164216"/>
              <a:gd name="connsiteX8" fmla="*/ 291442 w 3912787"/>
              <a:gd name="connsiteY8" fmla="*/ 145724 h 164216"/>
              <a:gd name="connsiteX9" fmla="*/ 331515 w 3912787"/>
              <a:gd name="connsiteY9" fmla="*/ 105650 h 164216"/>
              <a:gd name="connsiteX10" fmla="*/ 371588 w 3912787"/>
              <a:gd name="connsiteY10" fmla="*/ 145724 h 164216"/>
              <a:gd name="connsiteX11" fmla="*/ 415305 w 3912787"/>
              <a:gd name="connsiteY11" fmla="*/ 102007 h 164216"/>
              <a:gd name="connsiteX12" fmla="*/ 444449 w 3912787"/>
              <a:gd name="connsiteY12" fmla="*/ 138438 h 164216"/>
              <a:gd name="connsiteX13" fmla="*/ 480879 w 3912787"/>
              <a:gd name="connsiteY13" fmla="*/ 105650 h 164216"/>
              <a:gd name="connsiteX14" fmla="*/ 510023 w 3912787"/>
              <a:gd name="connsiteY14" fmla="*/ 142081 h 164216"/>
              <a:gd name="connsiteX15" fmla="*/ 539168 w 3912787"/>
              <a:gd name="connsiteY15" fmla="*/ 105650 h 164216"/>
              <a:gd name="connsiteX16" fmla="*/ 561026 w 3912787"/>
              <a:gd name="connsiteY16" fmla="*/ 145724 h 164216"/>
              <a:gd name="connsiteX17" fmla="*/ 601099 w 3912787"/>
              <a:gd name="connsiteY17" fmla="*/ 105650 h 164216"/>
              <a:gd name="connsiteX18" fmla="*/ 644815 w 3912787"/>
              <a:gd name="connsiteY18" fmla="*/ 142081 h 164216"/>
              <a:gd name="connsiteX19" fmla="*/ 673960 w 3912787"/>
              <a:gd name="connsiteY19" fmla="*/ 102007 h 164216"/>
              <a:gd name="connsiteX20" fmla="*/ 703104 w 3912787"/>
              <a:gd name="connsiteY20" fmla="*/ 142081 h 164216"/>
              <a:gd name="connsiteX21" fmla="*/ 724962 w 3912787"/>
              <a:gd name="connsiteY21" fmla="*/ 94721 h 164216"/>
              <a:gd name="connsiteX22" fmla="*/ 779608 w 3912787"/>
              <a:gd name="connsiteY22" fmla="*/ 138438 h 164216"/>
              <a:gd name="connsiteX23" fmla="*/ 819681 w 3912787"/>
              <a:gd name="connsiteY23" fmla="*/ 102007 h 164216"/>
              <a:gd name="connsiteX24" fmla="*/ 867040 w 3912787"/>
              <a:gd name="connsiteY24" fmla="*/ 145724 h 164216"/>
              <a:gd name="connsiteX25" fmla="*/ 903470 w 3912787"/>
              <a:gd name="connsiteY25" fmla="*/ 94721 h 164216"/>
              <a:gd name="connsiteX26" fmla="*/ 958116 w 3912787"/>
              <a:gd name="connsiteY26" fmla="*/ 142081 h 164216"/>
              <a:gd name="connsiteX27" fmla="*/ 998189 w 3912787"/>
              <a:gd name="connsiteY27" fmla="*/ 72863 h 164216"/>
              <a:gd name="connsiteX28" fmla="*/ 1038263 w 3912787"/>
              <a:gd name="connsiteY28" fmla="*/ 153010 h 164216"/>
              <a:gd name="connsiteX29" fmla="*/ 1063764 w 3912787"/>
              <a:gd name="connsiteY29" fmla="*/ 80149 h 164216"/>
              <a:gd name="connsiteX30" fmla="*/ 1103837 w 3912787"/>
              <a:gd name="connsiteY30" fmla="*/ 145724 h 164216"/>
              <a:gd name="connsiteX31" fmla="*/ 1129338 w 3912787"/>
              <a:gd name="connsiteY31" fmla="*/ 69220 h 164216"/>
              <a:gd name="connsiteX32" fmla="*/ 1176698 w 3912787"/>
              <a:gd name="connsiteY32" fmla="*/ 134795 h 164216"/>
              <a:gd name="connsiteX33" fmla="*/ 1198556 w 3912787"/>
              <a:gd name="connsiteY33" fmla="*/ 65577 h 164216"/>
              <a:gd name="connsiteX34" fmla="*/ 1231343 w 3912787"/>
              <a:gd name="connsiteY34" fmla="*/ 149367 h 164216"/>
              <a:gd name="connsiteX35" fmla="*/ 1267773 w 3912787"/>
              <a:gd name="connsiteY35" fmla="*/ 61934 h 164216"/>
              <a:gd name="connsiteX36" fmla="*/ 1307847 w 3912787"/>
              <a:gd name="connsiteY36" fmla="*/ 127509 h 164216"/>
              <a:gd name="connsiteX37" fmla="*/ 1355206 w 3912787"/>
              <a:gd name="connsiteY37" fmla="*/ 65577 h 164216"/>
              <a:gd name="connsiteX38" fmla="*/ 1406208 w 3912787"/>
              <a:gd name="connsiteY38" fmla="*/ 142081 h 164216"/>
              <a:gd name="connsiteX39" fmla="*/ 1438996 w 3912787"/>
              <a:gd name="connsiteY39" fmla="*/ 51005 h 164216"/>
              <a:gd name="connsiteX40" fmla="*/ 1504570 w 3912787"/>
              <a:gd name="connsiteY40" fmla="*/ 138438 h 164216"/>
              <a:gd name="connsiteX41" fmla="*/ 1544643 w 3912787"/>
              <a:gd name="connsiteY41" fmla="*/ 40076 h 164216"/>
              <a:gd name="connsiteX42" fmla="*/ 1592003 w 3912787"/>
              <a:gd name="connsiteY42" fmla="*/ 149367 h 164216"/>
              <a:gd name="connsiteX43" fmla="*/ 1635719 w 3912787"/>
              <a:gd name="connsiteY43" fmla="*/ 32790 h 164216"/>
              <a:gd name="connsiteX44" fmla="*/ 1679435 w 3912787"/>
              <a:gd name="connsiteY44" fmla="*/ 138438 h 164216"/>
              <a:gd name="connsiteX45" fmla="*/ 1712223 w 3912787"/>
              <a:gd name="connsiteY45" fmla="*/ 18218 h 164216"/>
              <a:gd name="connsiteX46" fmla="*/ 1748653 w 3912787"/>
              <a:gd name="connsiteY46" fmla="*/ 123866 h 164216"/>
              <a:gd name="connsiteX47" fmla="*/ 1796012 w 3912787"/>
              <a:gd name="connsiteY47" fmla="*/ 18218 h 164216"/>
              <a:gd name="connsiteX48" fmla="*/ 1828800 w 3912787"/>
              <a:gd name="connsiteY48" fmla="*/ 123866 h 164216"/>
              <a:gd name="connsiteX49" fmla="*/ 1868873 w 3912787"/>
              <a:gd name="connsiteY49" fmla="*/ 7289 h 164216"/>
              <a:gd name="connsiteX50" fmla="*/ 1916232 w 3912787"/>
              <a:gd name="connsiteY50" fmla="*/ 123866 h 164216"/>
              <a:gd name="connsiteX51" fmla="*/ 1959949 w 3912787"/>
              <a:gd name="connsiteY51" fmla="*/ 3646 h 164216"/>
              <a:gd name="connsiteX52" fmla="*/ 2003665 w 3912787"/>
              <a:gd name="connsiteY52" fmla="*/ 123866 h 164216"/>
              <a:gd name="connsiteX53" fmla="*/ 2043738 w 3912787"/>
              <a:gd name="connsiteY53" fmla="*/ 3 h 164216"/>
              <a:gd name="connsiteX54" fmla="*/ 2087455 w 3912787"/>
              <a:gd name="connsiteY54" fmla="*/ 120223 h 164216"/>
              <a:gd name="connsiteX55" fmla="*/ 2131171 w 3912787"/>
              <a:gd name="connsiteY55" fmla="*/ 14575 h 164216"/>
              <a:gd name="connsiteX56" fmla="*/ 2167601 w 3912787"/>
              <a:gd name="connsiteY56" fmla="*/ 123866 h 164216"/>
              <a:gd name="connsiteX57" fmla="*/ 2214961 w 3912787"/>
              <a:gd name="connsiteY57" fmla="*/ 25504 h 164216"/>
              <a:gd name="connsiteX58" fmla="*/ 2280535 w 3912787"/>
              <a:gd name="connsiteY58" fmla="*/ 138438 h 164216"/>
              <a:gd name="connsiteX59" fmla="*/ 2329671 w 3912787"/>
              <a:gd name="connsiteY59" fmla="*/ 27633 h 164216"/>
              <a:gd name="connsiteX60" fmla="*/ 2386183 w 3912787"/>
              <a:gd name="connsiteY60" fmla="*/ 131152 h 164216"/>
              <a:gd name="connsiteX61" fmla="*/ 2428033 w 3912787"/>
              <a:gd name="connsiteY61" fmla="*/ 31276 h 164216"/>
              <a:gd name="connsiteX62" fmla="*/ 2466329 w 3912787"/>
              <a:gd name="connsiteY62" fmla="*/ 134795 h 164216"/>
              <a:gd name="connsiteX63" fmla="*/ 2520887 w 3912787"/>
              <a:gd name="connsiteY63" fmla="*/ 40603 h 164216"/>
              <a:gd name="connsiteX64" fmla="*/ 2571889 w 3912787"/>
              <a:gd name="connsiteY64" fmla="*/ 155051 h 164216"/>
              <a:gd name="connsiteX65" fmla="*/ 2615518 w 3912787"/>
              <a:gd name="connsiteY65" fmla="*/ 57127 h 164216"/>
              <a:gd name="connsiteX66" fmla="*/ 2670339 w 3912787"/>
              <a:gd name="connsiteY66" fmla="*/ 155051 h 164216"/>
              <a:gd name="connsiteX67" fmla="*/ 2726762 w 3912787"/>
              <a:gd name="connsiteY67" fmla="*/ 57128 h 164216"/>
              <a:gd name="connsiteX68" fmla="*/ 2768613 w 3912787"/>
              <a:gd name="connsiteY68" fmla="*/ 147765 h 164216"/>
              <a:gd name="connsiteX69" fmla="*/ 2812329 w 3912787"/>
              <a:gd name="connsiteY69" fmla="*/ 55087 h 164216"/>
              <a:gd name="connsiteX70" fmla="*/ 2856133 w 3912787"/>
              <a:gd name="connsiteY70" fmla="*/ 131152 h 164216"/>
              <a:gd name="connsiteX71" fmla="*/ 2903493 w 3912787"/>
              <a:gd name="connsiteY71" fmla="*/ 73653 h 164216"/>
              <a:gd name="connsiteX72" fmla="*/ 2939835 w 3912787"/>
              <a:gd name="connsiteY72" fmla="*/ 164203 h 164216"/>
              <a:gd name="connsiteX73" fmla="*/ 2988973 w 3912787"/>
              <a:gd name="connsiteY73" fmla="*/ 66278 h 164216"/>
              <a:gd name="connsiteX74" fmla="*/ 3036420 w 3912787"/>
              <a:gd name="connsiteY74" fmla="*/ 145987 h 164216"/>
              <a:gd name="connsiteX75" fmla="*/ 3092842 w 3912787"/>
              <a:gd name="connsiteY75" fmla="*/ 33228 h 164216"/>
              <a:gd name="connsiteX76" fmla="*/ 3154862 w 3912787"/>
              <a:gd name="connsiteY76" fmla="*/ 127509 h 164216"/>
              <a:gd name="connsiteX77" fmla="*/ 3205775 w 3912787"/>
              <a:gd name="connsiteY77" fmla="*/ 55437 h 164216"/>
              <a:gd name="connsiteX78" fmla="*/ 3254913 w 3912787"/>
              <a:gd name="connsiteY78" fmla="*/ 133280 h 164216"/>
              <a:gd name="connsiteX79" fmla="*/ 3325996 w 3912787"/>
              <a:gd name="connsiteY79" fmla="*/ 46287 h 164216"/>
              <a:gd name="connsiteX80" fmla="*/ 3402588 w 3912787"/>
              <a:gd name="connsiteY80" fmla="*/ 116580 h 164216"/>
              <a:gd name="connsiteX81" fmla="*/ 3464343 w 3912787"/>
              <a:gd name="connsiteY81" fmla="*/ 26030 h 164216"/>
              <a:gd name="connsiteX82" fmla="*/ 3548309 w 3912787"/>
              <a:gd name="connsiteY82" fmla="*/ 120223 h 164216"/>
              <a:gd name="connsiteX83" fmla="*/ 3603042 w 3912787"/>
              <a:gd name="connsiteY83" fmla="*/ 46374 h 164216"/>
              <a:gd name="connsiteX84" fmla="*/ 3664886 w 3912787"/>
              <a:gd name="connsiteY84" fmla="*/ 127509 h 164216"/>
              <a:gd name="connsiteX85" fmla="*/ 3708602 w 3912787"/>
              <a:gd name="connsiteY85" fmla="*/ 22475 h 164216"/>
              <a:gd name="connsiteX86" fmla="*/ 3759604 w 3912787"/>
              <a:gd name="connsiteY86" fmla="*/ 131152 h 164216"/>
              <a:gd name="connsiteX87" fmla="*/ 3808741 w 3912787"/>
              <a:gd name="connsiteY87" fmla="*/ 62724 h 164216"/>
              <a:gd name="connsiteX88" fmla="*/ 3887286 w 3912787"/>
              <a:gd name="connsiteY88" fmla="*/ 114626 h 164216"/>
              <a:gd name="connsiteX89" fmla="*/ 3912787 w 3912787"/>
              <a:gd name="connsiteY89" fmla="*/ 7639 h 164216"/>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54862 w 3912787"/>
              <a:gd name="connsiteY76" fmla="*/ 127509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33228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54913 w 3912787"/>
              <a:gd name="connsiteY78" fmla="*/ 133280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16580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4343 w 3912787"/>
              <a:gd name="connsiteY81" fmla="*/ 26030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48309 w 3912787"/>
              <a:gd name="connsiteY82" fmla="*/ 120223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64886 w 3912787"/>
              <a:gd name="connsiteY84" fmla="*/ 127509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08602 w 3912787"/>
              <a:gd name="connsiteY85" fmla="*/ 22475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9604 w 3912787"/>
              <a:gd name="connsiteY86" fmla="*/ 131152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7286 w 3912787"/>
              <a:gd name="connsiteY88" fmla="*/ 114626 h 164215"/>
              <a:gd name="connsiteX89" fmla="*/ 3912787 w 3912787"/>
              <a:gd name="connsiteY89" fmla="*/ 7639 h 164215"/>
              <a:gd name="connsiteX0" fmla="*/ 0 w 3912787"/>
              <a:gd name="connsiteY0" fmla="*/ 142081 h 164215"/>
              <a:gd name="connsiteX1" fmla="*/ 43716 w 3912787"/>
              <a:gd name="connsiteY1" fmla="*/ 109293 h 164215"/>
              <a:gd name="connsiteX2" fmla="*/ 65574 w 3912787"/>
              <a:gd name="connsiteY2" fmla="*/ 149367 h 164215"/>
              <a:gd name="connsiteX3" fmla="*/ 94718 w 3912787"/>
              <a:gd name="connsiteY3" fmla="*/ 112936 h 164215"/>
              <a:gd name="connsiteX4" fmla="*/ 138435 w 3912787"/>
              <a:gd name="connsiteY4" fmla="*/ 142081 h 164215"/>
              <a:gd name="connsiteX5" fmla="*/ 167579 w 3912787"/>
              <a:gd name="connsiteY5" fmla="*/ 116580 h 164215"/>
              <a:gd name="connsiteX6" fmla="*/ 204009 w 3912787"/>
              <a:gd name="connsiteY6" fmla="*/ 160296 h 164215"/>
              <a:gd name="connsiteX7" fmla="*/ 240439 w 3912787"/>
              <a:gd name="connsiteY7" fmla="*/ 116580 h 164215"/>
              <a:gd name="connsiteX8" fmla="*/ 291442 w 3912787"/>
              <a:gd name="connsiteY8" fmla="*/ 145724 h 164215"/>
              <a:gd name="connsiteX9" fmla="*/ 331515 w 3912787"/>
              <a:gd name="connsiteY9" fmla="*/ 105650 h 164215"/>
              <a:gd name="connsiteX10" fmla="*/ 371588 w 3912787"/>
              <a:gd name="connsiteY10" fmla="*/ 145724 h 164215"/>
              <a:gd name="connsiteX11" fmla="*/ 415305 w 3912787"/>
              <a:gd name="connsiteY11" fmla="*/ 102007 h 164215"/>
              <a:gd name="connsiteX12" fmla="*/ 444449 w 3912787"/>
              <a:gd name="connsiteY12" fmla="*/ 138438 h 164215"/>
              <a:gd name="connsiteX13" fmla="*/ 480879 w 3912787"/>
              <a:gd name="connsiteY13" fmla="*/ 105650 h 164215"/>
              <a:gd name="connsiteX14" fmla="*/ 510023 w 3912787"/>
              <a:gd name="connsiteY14" fmla="*/ 142081 h 164215"/>
              <a:gd name="connsiteX15" fmla="*/ 539168 w 3912787"/>
              <a:gd name="connsiteY15" fmla="*/ 105650 h 164215"/>
              <a:gd name="connsiteX16" fmla="*/ 561026 w 3912787"/>
              <a:gd name="connsiteY16" fmla="*/ 145724 h 164215"/>
              <a:gd name="connsiteX17" fmla="*/ 601099 w 3912787"/>
              <a:gd name="connsiteY17" fmla="*/ 105650 h 164215"/>
              <a:gd name="connsiteX18" fmla="*/ 644815 w 3912787"/>
              <a:gd name="connsiteY18" fmla="*/ 142081 h 164215"/>
              <a:gd name="connsiteX19" fmla="*/ 673960 w 3912787"/>
              <a:gd name="connsiteY19" fmla="*/ 102007 h 164215"/>
              <a:gd name="connsiteX20" fmla="*/ 703104 w 3912787"/>
              <a:gd name="connsiteY20" fmla="*/ 142081 h 164215"/>
              <a:gd name="connsiteX21" fmla="*/ 724962 w 3912787"/>
              <a:gd name="connsiteY21" fmla="*/ 94721 h 164215"/>
              <a:gd name="connsiteX22" fmla="*/ 779608 w 3912787"/>
              <a:gd name="connsiteY22" fmla="*/ 138438 h 164215"/>
              <a:gd name="connsiteX23" fmla="*/ 819681 w 3912787"/>
              <a:gd name="connsiteY23" fmla="*/ 102007 h 164215"/>
              <a:gd name="connsiteX24" fmla="*/ 867040 w 3912787"/>
              <a:gd name="connsiteY24" fmla="*/ 145724 h 164215"/>
              <a:gd name="connsiteX25" fmla="*/ 903470 w 3912787"/>
              <a:gd name="connsiteY25" fmla="*/ 94721 h 164215"/>
              <a:gd name="connsiteX26" fmla="*/ 958116 w 3912787"/>
              <a:gd name="connsiteY26" fmla="*/ 142081 h 164215"/>
              <a:gd name="connsiteX27" fmla="*/ 998189 w 3912787"/>
              <a:gd name="connsiteY27" fmla="*/ 72863 h 164215"/>
              <a:gd name="connsiteX28" fmla="*/ 1038263 w 3912787"/>
              <a:gd name="connsiteY28" fmla="*/ 153010 h 164215"/>
              <a:gd name="connsiteX29" fmla="*/ 1063764 w 3912787"/>
              <a:gd name="connsiteY29" fmla="*/ 80149 h 164215"/>
              <a:gd name="connsiteX30" fmla="*/ 1103837 w 3912787"/>
              <a:gd name="connsiteY30" fmla="*/ 145724 h 164215"/>
              <a:gd name="connsiteX31" fmla="*/ 1129338 w 3912787"/>
              <a:gd name="connsiteY31" fmla="*/ 69220 h 164215"/>
              <a:gd name="connsiteX32" fmla="*/ 1176698 w 3912787"/>
              <a:gd name="connsiteY32" fmla="*/ 134795 h 164215"/>
              <a:gd name="connsiteX33" fmla="*/ 1198556 w 3912787"/>
              <a:gd name="connsiteY33" fmla="*/ 65577 h 164215"/>
              <a:gd name="connsiteX34" fmla="*/ 1231343 w 3912787"/>
              <a:gd name="connsiteY34" fmla="*/ 149367 h 164215"/>
              <a:gd name="connsiteX35" fmla="*/ 1267773 w 3912787"/>
              <a:gd name="connsiteY35" fmla="*/ 61934 h 164215"/>
              <a:gd name="connsiteX36" fmla="*/ 1307847 w 3912787"/>
              <a:gd name="connsiteY36" fmla="*/ 127509 h 164215"/>
              <a:gd name="connsiteX37" fmla="*/ 1355206 w 3912787"/>
              <a:gd name="connsiteY37" fmla="*/ 65577 h 164215"/>
              <a:gd name="connsiteX38" fmla="*/ 1406208 w 3912787"/>
              <a:gd name="connsiteY38" fmla="*/ 142081 h 164215"/>
              <a:gd name="connsiteX39" fmla="*/ 1438996 w 3912787"/>
              <a:gd name="connsiteY39" fmla="*/ 51005 h 164215"/>
              <a:gd name="connsiteX40" fmla="*/ 1504570 w 3912787"/>
              <a:gd name="connsiteY40" fmla="*/ 138438 h 164215"/>
              <a:gd name="connsiteX41" fmla="*/ 1544643 w 3912787"/>
              <a:gd name="connsiteY41" fmla="*/ 40076 h 164215"/>
              <a:gd name="connsiteX42" fmla="*/ 1592003 w 3912787"/>
              <a:gd name="connsiteY42" fmla="*/ 149367 h 164215"/>
              <a:gd name="connsiteX43" fmla="*/ 1635719 w 3912787"/>
              <a:gd name="connsiteY43" fmla="*/ 32790 h 164215"/>
              <a:gd name="connsiteX44" fmla="*/ 1679435 w 3912787"/>
              <a:gd name="connsiteY44" fmla="*/ 138438 h 164215"/>
              <a:gd name="connsiteX45" fmla="*/ 1712223 w 3912787"/>
              <a:gd name="connsiteY45" fmla="*/ 18218 h 164215"/>
              <a:gd name="connsiteX46" fmla="*/ 1748653 w 3912787"/>
              <a:gd name="connsiteY46" fmla="*/ 123866 h 164215"/>
              <a:gd name="connsiteX47" fmla="*/ 1796012 w 3912787"/>
              <a:gd name="connsiteY47" fmla="*/ 18218 h 164215"/>
              <a:gd name="connsiteX48" fmla="*/ 1828800 w 3912787"/>
              <a:gd name="connsiteY48" fmla="*/ 123866 h 164215"/>
              <a:gd name="connsiteX49" fmla="*/ 1868873 w 3912787"/>
              <a:gd name="connsiteY49" fmla="*/ 7289 h 164215"/>
              <a:gd name="connsiteX50" fmla="*/ 1916232 w 3912787"/>
              <a:gd name="connsiteY50" fmla="*/ 123866 h 164215"/>
              <a:gd name="connsiteX51" fmla="*/ 1959949 w 3912787"/>
              <a:gd name="connsiteY51" fmla="*/ 3646 h 164215"/>
              <a:gd name="connsiteX52" fmla="*/ 2003665 w 3912787"/>
              <a:gd name="connsiteY52" fmla="*/ 123866 h 164215"/>
              <a:gd name="connsiteX53" fmla="*/ 2043738 w 3912787"/>
              <a:gd name="connsiteY53" fmla="*/ 3 h 164215"/>
              <a:gd name="connsiteX54" fmla="*/ 2087455 w 3912787"/>
              <a:gd name="connsiteY54" fmla="*/ 120223 h 164215"/>
              <a:gd name="connsiteX55" fmla="*/ 2131171 w 3912787"/>
              <a:gd name="connsiteY55" fmla="*/ 14575 h 164215"/>
              <a:gd name="connsiteX56" fmla="*/ 2167601 w 3912787"/>
              <a:gd name="connsiteY56" fmla="*/ 123866 h 164215"/>
              <a:gd name="connsiteX57" fmla="*/ 2214961 w 3912787"/>
              <a:gd name="connsiteY57" fmla="*/ 25504 h 164215"/>
              <a:gd name="connsiteX58" fmla="*/ 2280535 w 3912787"/>
              <a:gd name="connsiteY58" fmla="*/ 138438 h 164215"/>
              <a:gd name="connsiteX59" fmla="*/ 2329671 w 3912787"/>
              <a:gd name="connsiteY59" fmla="*/ 27633 h 164215"/>
              <a:gd name="connsiteX60" fmla="*/ 2386183 w 3912787"/>
              <a:gd name="connsiteY60" fmla="*/ 131152 h 164215"/>
              <a:gd name="connsiteX61" fmla="*/ 2428033 w 3912787"/>
              <a:gd name="connsiteY61" fmla="*/ 31276 h 164215"/>
              <a:gd name="connsiteX62" fmla="*/ 2466329 w 3912787"/>
              <a:gd name="connsiteY62" fmla="*/ 134795 h 164215"/>
              <a:gd name="connsiteX63" fmla="*/ 2520887 w 3912787"/>
              <a:gd name="connsiteY63" fmla="*/ 40603 h 164215"/>
              <a:gd name="connsiteX64" fmla="*/ 2571889 w 3912787"/>
              <a:gd name="connsiteY64" fmla="*/ 155051 h 164215"/>
              <a:gd name="connsiteX65" fmla="*/ 2615518 w 3912787"/>
              <a:gd name="connsiteY65" fmla="*/ 57127 h 164215"/>
              <a:gd name="connsiteX66" fmla="*/ 2670339 w 3912787"/>
              <a:gd name="connsiteY66" fmla="*/ 155051 h 164215"/>
              <a:gd name="connsiteX67" fmla="*/ 2726762 w 3912787"/>
              <a:gd name="connsiteY67" fmla="*/ 57128 h 164215"/>
              <a:gd name="connsiteX68" fmla="*/ 2768613 w 3912787"/>
              <a:gd name="connsiteY68" fmla="*/ 147765 h 164215"/>
              <a:gd name="connsiteX69" fmla="*/ 2812329 w 3912787"/>
              <a:gd name="connsiteY69" fmla="*/ 55087 h 164215"/>
              <a:gd name="connsiteX70" fmla="*/ 2850624 w 3912787"/>
              <a:gd name="connsiteY70" fmla="*/ 158694 h 164215"/>
              <a:gd name="connsiteX71" fmla="*/ 2903493 w 3912787"/>
              <a:gd name="connsiteY71" fmla="*/ 73653 h 164215"/>
              <a:gd name="connsiteX72" fmla="*/ 2939835 w 3912787"/>
              <a:gd name="connsiteY72" fmla="*/ 164203 h 164215"/>
              <a:gd name="connsiteX73" fmla="*/ 2988973 w 3912787"/>
              <a:gd name="connsiteY73" fmla="*/ 66278 h 164215"/>
              <a:gd name="connsiteX74" fmla="*/ 3036420 w 3912787"/>
              <a:gd name="connsiteY74" fmla="*/ 145987 h 164215"/>
              <a:gd name="connsiteX75" fmla="*/ 3092842 w 3912787"/>
              <a:gd name="connsiteY75" fmla="*/ 66279 h 164215"/>
              <a:gd name="connsiteX76" fmla="*/ 3143845 w 3912787"/>
              <a:gd name="connsiteY76" fmla="*/ 155052 h 164215"/>
              <a:gd name="connsiteX77" fmla="*/ 3205775 w 3912787"/>
              <a:gd name="connsiteY77" fmla="*/ 55437 h 164215"/>
              <a:gd name="connsiteX78" fmla="*/ 3260421 w 3912787"/>
              <a:gd name="connsiteY78" fmla="*/ 160822 h 164215"/>
              <a:gd name="connsiteX79" fmla="*/ 3325996 w 3912787"/>
              <a:gd name="connsiteY79" fmla="*/ 46287 h 164215"/>
              <a:gd name="connsiteX80" fmla="*/ 3402588 w 3912787"/>
              <a:gd name="connsiteY80" fmla="*/ 155139 h 164215"/>
              <a:gd name="connsiteX81" fmla="*/ 3469851 w 3912787"/>
              <a:gd name="connsiteY81" fmla="*/ 59081 h 164215"/>
              <a:gd name="connsiteX82" fmla="*/ 3553818 w 3912787"/>
              <a:gd name="connsiteY82" fmla="*/ 147765 h 164215"/>
              <a:gd name="connsiteX83" fmla="*/ 3603042 w 3912787"/>
              <a:gd name="connsiteY83" fmla="*/ 46374 h 164215"/>
              <a:gd name="connsiteX84" fmla="*/ 3659377 w 3912787"/>
              <a:gd name="connsiteY84" fmla="*/ 155051 h 164215"/>
              <a:gd name="connsiteX85" fmla="*/ 3714110 w 3912787"/>
              <a:gd name="connsiteY85" fmla="*/ 50017 h 164215"/>
              <a:gd name="connsiteX86" fmla="*/ 3754095 w 3912787"/>
              <a:gd name="connsiteY86" fmla="*/ 158694 h 164215"/>
              <a:gd name="connsiteX87" fmla="*/ 3808741 w 3912787"/>
              <a:gd name="connsiteY87" fmla="*/ 62724 h 164215"/>
              <a:gd name="connsiteX88" fmla="*/ 3881777 w 3912787"/>
              <a:gd name="connsiteY88" fmla="*/ 142168 h 164215"/>
              <a:gd name="connsiteX89" fmla="*/ 3912787 w 3912787"/>
              <a:gd name="connsiteY89" fmla="*/ 7639 h 164215"/>
              <a:gd name="connsiteX0" fmla="*/ 0 w 3918296"/>
              <a:gd name="connsiteY0" fmla="*/ 142081 h 164215"/>
              <a:gd name="connsiteX1" fmla="*/ 43716 w 3918296"/>
              <a:gd name="connsiteY1" fmla="*/ 109293 h 164215"/>
              <a:gd name="connsiteX2" fmla="*/ 65574 w 3918296"/>
              <a:gd name="connsiteY2" fmla="*/ 149367 h 164215"/>
              <a:gd name="connsiteX3" fmla="*/ 94718 w 3918296"/>
              <a:gd name="connsiteY3" fmla="*/ 112936 h 164215"/>
              <a:gd name="connsiteX4" fmla="*/ 138435 w 3918296"/>
              <a:gd name="connsiteY4" fmla="*/ 142081 h 164215"/>
              <a:gd name="connsiteX5" fmla="*/ 167579 w 3918296"/>
              <a:gd name="connsiteY5" fmla="*/ 116580 h 164215"/>
              <a:gd name="connsiteX6" fmla="*/ 204009 w 3918296"/>
              <a:gd name="connsiteY6" fmla="*/ 160296 h 164215"/>
              <a:gd name="connsiteX7" fmla="*/ 240439 w 3918296"/>
              <a:gd name="connsiteY7" fmla="*/ 116580 h 164215"/>
              <a:gd name="connsiteX8" fmla="*/ 291442 w 3918296"/>
              <a:gd name="connsiteY8" fmla="*/ 145724 h 164215"/>
              <a:gd name="connsiteX9" fmla="*/ 331515 w 3918296"/>
              <a:gd name="connsiteY9" fmla="*/ 105650 h 164215"/>
              <a:gd name="connsiteX10" fmla="*/ 371588 w 3918296"/>
              <a:gd name="connsiteY10" fmla="*/ 145724 h 164215"/>
              <a:gd name="connsiteX11" fmla="*/ 415305 w 3918296"/>
              <a:gd name="connsiteY11" fmla="*/ 102007 h 164215"/>
              <a:gd name="connsiteX12" fmla="*/ 444449 w 3918296"/>
              <a:gd name="connsiteY12" fmla="*/ 138438 h 164215"/>
              <a:gd name="connsiteX13" fmla="*/ 480879 w 3918296"/>
              <a:gd name="connsiteY13" fmla="*/ 105650 h 164215"/>
              <a:gd name="connsiteX14" fmla="*/ 510023 w 3918296"/>
              <a:gd name="connsiteY14" fmla="*/ 142081 h 164215"/>
              <a:gd name="connsiteX15" fmla="*/ 539168 w 3918296"/>
              <a:gd name="connsiteY15" fmla="*/ 105650 h 164215"/>
              <a:gd name="connsiteX16" fmla="*/ 561026 w 3918296"/>
              <a:gd name="connsiteY16" fmla="*/ 145724 h 164215"/>
              <a:gd name="connsiteX17" fmla="*/ 601099 w 3918296"/>
              <a:gd name="connsiteY17" fmla="*/ 105650 h 164215"/>
              <a:gd name="connsiteX18" fmla="*/ 644815 w 3918296"/>
              <a:gd name="connsiteY18" fmla="*/ 142081 h 164215"/>
              <a:gd name="connsiteX19" fmla="*/ 673960 w 3918296"/>
              <a:gd name="connsiteY19" fmla="*/ 102007 h 164215"/>
              <a:gd name="connsiteX20" fmla="*/ 703104 w 3918296"/>
              <a:gd name="connsiteY20" fmla="*/ 142081 h 164215"/>
              <a:gd name="connsiteX21" fmla="*/ 724962 w 3918296"/>
              <a:gd name="connsiteY21" fmla="*/ 94721 h 164215"/>
              <a:gd name="connsiteX22" fmla="*/ 779608 w 3918296"/>
              <a:gd name="connsiteY22" fmla="*/ 138438 h 164215"/>
              <a:gd name="connsiteX23" fmla="*/ 819681 w 3918296"/>
              <a:gd name="connsiteY23" fmla="*/ 102007 h 164215"/>
              <a:gd name="connsiteX24" fmla="*/ 867040 w 3918296"/>
              <a:gd name="connsiteY24" fmla="*/ 145724 h 164215"/>
              <a:gd name="connsiteX25" fmla="*/ 903470 w 3918296"/>
              <a:gd name="connsiteY25" fmla="*/ 94721 h 164215"/>
              <a:gd name="connsiteX26" fmla="*/ 958116 w 3918296"/>
              <a:gd name="connsiteY26" fmla="*/ 142081 h 164215"/>
              <a:gd name="connsiteX27" fmla="*/ 998189 w 3918296"/>
              <a:gd name="connsiteY27" fmla="*/ 72863 h 164215"/>
              <a:gd name="connsiteX28" fmla="*/ 1038263 w 3918296"/>
              <a:gd name="connsiteY28" fmla="*/ 153010 h 164215"/>
              <a:gd name="connsiteX29" fmla="*/ 1063764 w 3918296"/>
              <a:gd name="connsiteY29" fmla="*/ 80149 h 164215"/>
              <a:gd name="connsiteX30" fmla="*/ 1103837 w 3918296"/>
              <a:gd name="connsiteY30" fmla="*/ 145724 h 164215"/>
              <a:gd name="connsiteX31" fmla="*/ 1129338 w 3918296"/>
              <a:gd name="connsiteY31" fmla="*/ 69220 h 164215"/>
              <a:gd name="connsiteX32" fmla="*/ 1176698 w 3918296"/>
              <a:gd name="connsiteY32" fmla="*/ 134795 h 164215"/>
              <a:gd name="connsiteX33" fmla="*/ 1198556 w 3918296"/>
              <a:gd name="connsiteY33" fmla="*/ 65577 h 164215"/>
              <a:gd name="connsiteX34" fmla="*/ 1231343 w 3918296"/>
              <a:gd name="connsiteY34" fmla="*/ 149367 h 164215"/>
              <a:gd name="connsiteX35" fmla="*/ 1267773 w 3918296"/>
              <a:gd name="connsiteY35" fmla="*/ 61934 h 164215"/>
              <a:gd name="connsiteX36" fmla="*/ 1307847 w 3918296"/>
              <a:gd name="connsiteY36" fmla="*/ 127509 h 164215"/>
              <a:gd name="connsiteX37" fmla="*/ 1355206 w 3918296"/>
              <a:gd name="connsiteY37" fmla="*/ 65577 h 164215"/>
              <a:gd name="connsiteX38" fmla="*/ 1406208 w 3918296"/>
              <a:gd name="connsiteY38" fmla="*/ 142081 h 164215"/>
              <a:gd name="connsiteX39" fmla="*/ 1438996 w 3918296"/>
              <a:gd name="connsiteY39" fmla="*/ 51005 h 164215"/>
              <a:gd name="connsiteX40" fmla="*/ 1504570 w 3918296"/>
              <a:gd name="connsiteY40" fmla="*/ 138438 h 164215"/>
              <a:gd name="connsiteX41" fmla="*/ 1544643 w 3918296"/>
              <a:gd name="connsiteY41" fmla="*/ 40076 h 164215"/>
              <a:gd name="connsiteX42" fmla="*/ 1592003 w 3918296"/>
              <a:gd name="connsiteY42" fmla="*/ 149367 h 164215"/>
              <a:gd name="connsiteX43" fmla="*/ 1635719 w 3918296"/>
              <a:gd name="connsiteY43" fmla="*/ 32790 h 164215"/>
              <a:gd name="connsiteX44" fmla="*/ 1679435 w 3918296"/>
              <a:gd name="connsiteY44" fmla="*/ 138438 h 164215"/>
              <a:gd name="connsiteX45" fmla="*/ 1712223 w 3918296"/>
              <a:gd name="connsiteY45" fmla="*/ 18218 h 164215"/>
              <a:gd name="connsiteX46" fmla="*/ 1748653 w 3918296"/>
              <a:gd name="connsiteY46" fmla="*/ 123866 h 164215"/>
              <a:gd name="connsiteX47" fmla="*/ 1796012 w 3918296"/>
              <a:gd name="connsiteY47" fmla="*/ 18218 h 164215"/>
              <a:gd name="connsiteX48" fmla="*/ 1828800 w 3918296"/>
              <a:gd name="connsiteY48" fmla="*/ 123866 h 164215"/>
              <a:gd name="connsiteX49" fmla="*/ 1868873 w 3918296"/>
              <a:gd name="connsiteY49" fmla="*/ 7289 h 164215"/>
              <a:gd name="connsiteX50" fmla="*/ 1916232 w 3918296"/>
              <a:gd name="connsiteY50" fmla="*/ 123866 h 164215"/>
              <a:gd name="connsiteX51" fmla="*/ 1959949 w 3918296"/>
              <a:gd name="connsiteY51" fmla="*/ 3646 h 164215"/>
              <a:gd name="connsiteX52" fmla="*/ 2003665 w 3918296"/>
              <a:gd name="connsiteY52" fmla="*/ 123866 h 164215"/>
              <a:gd name="connsiteX53" fmla="*/ 2043738 w 3918296"/>
              <a:gd name="connsiteY53" fmla="*/ 3 h 164215"/>
              <a:gd name="connsiteX54" fmla="*/ 2087455 w 3918296"/>
              <a:gd name="connsiteY54" fmla="*/ 120223 h 164215"/>
              <a:gd name="connsiteX55" fmla="*/ 2131171 w 3918296"/>
              <a:gd name="connsiteY55" fmla="*/ 14575 h 164215"/>
              <a:gd name="connsiteX56" fmla="*/ 2167601 w 3918296"/>
              <a:gd name="connsiteY56" fmla="*/ 123866 h 164215"/>
              <a:gd name="connsiteX57" fmla="*/ 2214961 w 3918296"/>
              <a:gd name="connsiteY57" fmla="*/ 25504 h 164215"/>
              <a:gd name="connsiteX58" fmla="*/ 2280535 w 3918296"/>
              <a:gd name="connsiteY58" fmla="*/ 138438 h 164215"/>
              <a:gd name="connsiteX59" fmla="*/ 2329671 w 3918296"/>
              <a:gd name="connsiteY59" fmla="*/ 27633 h 164215"/>
              <a:gd name="connsiteX60" fmla="*/ 2386183 w 3918296"/>
              <a:gd name="connsiteY60" fmla="*/ 131152 h 164215"/>
              <a:gd name="connsiteX61" fmla="*/ 2428033 w 3918296"/>
              <a:gd name="connsiteY61" fmla="*/ 31276 h 164215"/>
              <a:gd name="connsiteX62" fmla="*/ 2466329 w 3918296"/>
              <a:gd name="connsiteY62" fmla="*/ 134795 h 164215"/>
              <a:gd name="connsiteX63" fmla="*/ 2520887 w 3918296"/>
              <a:gd name="connsiteY63" fmla="*/ 40603 h 164215"/>
              <a:gd name="connsiteX64" fmla="*/ 2571889 w 3918296"/>
              <a:gd name="connsiteY64" fmla="*/ 155051 h 164215"/>
              <a:gd name="connsiteX65" fmla="*/ 2615518 w 3918296"/>
              <a:gd name="connsiteY65" fmla="*/ 57127 h 164215"/>
              <a:gd name="connsiteX66" fmla="*/ 2670339 w 3918296"/>
              <a:gd name="connsiteY66" fmla="*/ 155051 h 164215"/>
              <a:gd name="connsiteX67" fmla="*/ 2726762 w 3918296"/>
              <a:gd name="connsiteY67" fmla="*/ 57128 h 164215"/>
              <a:gd name="connsiteX68" fmla="*/ 2768613 w 3918296"/>
              <a:gd name="connsiteY68" fmla="*/ 147765 h 164215"/>
              <a:gd name="connsiteX69" fmla="*/ 2812329 w 3918296"/>
              <a:gd name="connsiteY69" fmla="*/ 55087 h 164215"/>
              <a:gd name="connsiteX70" fmla="*/ 2850624 w 3918296"/>
              <a:gd name="connsiteY70" fmla="*/ 158694 h 164215"/>
              <a:gd name="connsiteX71" fmla="*/ 2903493 w 3918296"/>
              <a:gd name="connsiteY71" fmla="*/ 73653 h 164215"/>
              <a:gd name="connsiteX72" fmla="*/ 2939835 w 3918296"/>
              <a:gd name="connsiteY72" fmla="*/ 164203 h 164215"/>
              <a:gd name="connsiteX73" fmla="*/ 2988973 w 3918296"/>
              <a:gd name="connsiteY73" fmla="*/ 66278 h 164215"/>
              <a:gd name="connsiteX74" fmla="*/ 3036420 w 3918296"/>
              <a:gd name="connsiteY74" fmla="*/ 145987 h 164215"/>
              <a:gd name="connsiteX75" fmla="*/ 3092842 w 3918296"/>
              <a:gd name="connsiteY75" fmla="*/ 66279 h 164215"/>
              <a:gd name="connsiteX76" fmla="*/ 3143845 w 3918296"/>
              <a:gd name="connsiteY76" fmla="*/ 155052 h 164215"/>
              <a:gd name="connsiteX77" fmla="*/ 3205775 w 3918296"/>
              <a:gd name="connsiteY77" fmla="*/ 55437 h 164215"/>
              <a:gd name="connsiteX78" fmla="*/ 3260421 w 3918296"/>
              <a:gd name="connsiteY78" fmla="*/ 160822 h 164215"/>
              <a:gd name="connsiteX79" fmla="*/ 3325996 w 3918296"/>
              <a:gd name="connsiteY79" fmla="*/ 46287 h 164215"/>
              <a:gd name="connsiteX80" fmla="*/ 3402588 w 3918296"/>
              <a:gd name="connsiteY80" fmla="*/ 155139 h 164215"/>
              <a:gd name="connsiteX81" fmla="*/ 3469851 w 3918296"/>
              <a:gd name="connsiteY81" fmla="*/ 59081 h 164215"/>
              <a:gd name="connsiteX82" fmla="*/ 3553818 w 3918296"/>
              <a:gd name="connsiteY82" fmla="*/ 147765 h 164215"/>
              <a:gd name="connsiteX83" fmla="*/ 3603042 w 3918296"/>
              <a:gd name="connsiteY83" fmla="*/ 46374 h 164215"/>
              <a:gd name="connsiteX84" fmla="*/ 3659377 w 3918296"/>
              <a:gd name="connsiteY84" fmla="*/ 155051 h 164215"/>
              <a:gd name="connsiteX85" fmla="*/ 3714110 w 3918296"/>
              <a:gd name="connsiteY85" fmla="*/ 50017 h 164215"/>
              <a:gd name="connsiteX86" fmla="*/ 3754095 w 3918296"/>
              <a:gd name="connsiteY86" fmla="*/ 158694 h 164215"/>
              <a:gd name="connsiteX87" fmla="*/ 3808741 w 3918296"/>
              <a:gd name="connsiteY87" fmla="*/ 62724 h 164215"/>
              <a:gd name="connsiteX88" fmla="*/ 3881777 w 3918296"/>
              <a:gd name="connsiteY88" fmla="*/ 142168 h 164215"/>
              <a:gd name="connsiteX89" fmla="*/ 3918296 w 3918296"/>
              <a:gd name="connsiteY89" fmla="*/ 46199 h 164215"/>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6183 w 3918296"/>
              <a:gd name="connsiteY60" fmla="*/ 131152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860"/>
              <a:gd name="connsiteX1" fmla="*/ 43716 w 3918296"/>
              <a:gd name="connsiteY1" fmla="*/ 109293 h 167860"/>
              <a:gd name="connsiteX2" fmla="*/ 65574 w 3918296"/>
              <a:gd name="connsiteY2" fmla="*/ 149367 h 167860"/>
              <a:gd name="connsiteX3" fmla="*/ 94718 w 3918296"/>
              <a:gd name="connsiteY3" fmla="*/ 112936 h 167860"/>
              <a:gd name="connsiteX4" fmla="*/ 138435 w 3918296"/>
              <a:gd name="connsiteY4" fmla="*/ 142081 h 167860"/>
              <a:gd name="connsiteX5" fmla="*/ 167579 w 3918296"/>
              <a:gd name="connsiteY5" fmla="*/ 116580 h 167860"/>
              <a:gd name="connsiteX6" fmla="*/ 204009 w 3918296"/>
              <a:gd name="connsiteY6" fmla="*/ 160296 h 167860"/>
              <a:gd name="connsiteX7" fmla="*/ 240439 w 3918296"/>
              <a:gd name="connsiteY7" fmla="*/ 116580 h 167860"/>
              <a:gd name="connsiteX8" fmla="*/ 291442 w 3918296"/>
              <a:gd name="connsiteY8" fmla="*/ 145724 h 167860"/>
              <a:gd name="connsiteX9" fmla="*/ 331515 w 3918296"/>
              <a:gd name="connsiteY9" fmla="*/ 105650 h 167860"/>
              <a:gd name="connsiteX10" fmla="*/ 371588 w 3918296"/>
              <a:gd name="connsiteY10" fmla="*/ 145724 h 167860"/>
              <a:gd name="connsiteX11" fmla="*/ 415305 w 3918296"/>
              <a:gd name="connsiteY11" fmla="*/ 102007 h 167860"/>
              <a:gd name="connsiteX12" fmla="*/ 444449 w 3918296"/>
              <a:gd name="connsiteY12" fmla="*/ 138438 h 167860"/>
              <a:gd name="connsiteX13" fmla="*/ 480879 w 3918296"/>
              <a:gd name="connsiteY13" fmla="*/ 105650 h 167860"/>
              <a:gd name="connsiteX14" fmla="*/ 510023 w 3918296"/>
              <a:gd name="connsiteY14" fmla="*/ 142081 h 167860"/>
              <a:gd name="connsiteX15" fmla="*/ 539168 w 3918296"/>
              <a:gd name="connsiteY15" fmla="*/ 105650 h 167860"/>
              <a:gd name="connsiteX16" fmla="*/ 561026 w 3918296"/>
              <a:gd name="connsiteY16" fmla="*/ 145724 h 167860"/>
              <a:gd name="connsiteX17" fmla="*/ 601099 w 3918296"/>
              <a:gd name="connsiteY17" fmla="*/ 105650 h 167860"/>
              <a:gd name="connsiteX18" fmla="*/ 644815 w 3918296"/>
              <a:gd name="connsiteY18" fmla="*/ 142081 h 167860"/>
              <a:gd name="connsiteX19" fmla="*/ 673960 w 3918296"/>
              <a:gd name="connsiteY19" fmla="*/ 102007 h 167860"/>
              <a:gd name="connsiteX20" fmla="*/ 703104 w 3918296"/>
              <a:gd name="connsiteY20" fmla="*/ 142081 h 167860"/>
              <a:gd name="connsiteX21" fmla="*/ 724962 w 3918296"/>
              <a:gd name="connsiteY21" fmla="*/ 94721 h 167860"/>
              <a:gd name="connsiteX22" fmla="*/ 779608 w 3918296"/>
              <a:gd name="connsiteY22" fmla="*/ 138438 h 167860"/>
              <a:gd name="connsiteX23" fmla="*/ 819681 w 3918296"/>
              <a:gd name="connsiteY23" fmla="*/ 102007 h 167860"/>
              <a:gd name="connsiteX24" fmla="*/ 867040 w 3918296"/>
              <a:gd name="connsiteY24" fmla="*/ 145724 h 167860"/>
              <a:gd name="connsiteX25" fmla="*/ 903470 w 3918296"/>
              <a:gd name="connsiteY25" fmla="*/ 94721 h 167860"/>
              <a:gd name="connsiteX26" fmla="*/ 958116 w 3918296"/>
              <a:gd name="connsiteY26" fmla="*/ 142081 h 167860"/>
              <a:gd name="connsiteX27" fmla="*/ 998189 w 3918296"/>
              <a:gd name="connsiteY27" fmla="*/ 72863 h 167860"/>
              <a:gd name="connsiteX28" fmla="*/ 1038263 w 3918296"/>
              <a:gd name="connsiteY28" fmla="*/ 153010 h 167860"/>
              <a:gd name="connsiteX29" fmla="*/ 1063764 w 3918296"/>
              <a:gd name="connsiteY29" fmla="*/ 80149 h 167860"/>
              <a:gd name="connsiteX30" fmla="*/ 1103837 w 3918296"/>
              <a:gd name="connsiteY30" fmla="*/ 145724 h 167860"/>
              <a:gd name="connsiteX31" fmla="*/ 1129338 w 3918296"/>
              <a:gd name="connsiteY31" fmla="*/ 69220 h 167860"/>
              <a:gd name="connsiteX32" fmla="*/ 1176698 w 3918296"/>
              <a:gd name="connsiteY32" fmla="*/ 134795 h 167860"/>
              <a:gd name="connsiteX33" fmla="*/ 1198556 w 3918296"/>
              <a:gd name="connsiteY33" fmla="*/ 65577 h 167860"/>
              <a:gd name="connsiteX34" fmla="*/ 1231343 w 3918296"/>
              <a:gd name="connsiteY34" fmla="*/ 149367 h 167860"/>
              <a:gd name="connsiteX35" fmla="*/ 1267773 w 3918296"/>
              <a:gd name="connsiteY35" fmla="*/ 61934 h 167860"/>
              <a:gd name="connsiteX36" fmla="*/ 1307847 w 3918296"/>
              <a:gd name="connsiteY36" fmla="*/ 127509 h 167860"/>
              <a:gd name="connsiteX37" fmla="*/ 1355206 w 3918296"/>
              <a:gd name="connsiteY37" fmla="*/ 65577 h 167860"/>
              <a:gd name="connsiteX38" fmla="*/ 1406208 w 3918296"/>
              <a:gd name="connsiteY38" fmla="*/ 142081 h 167860"/>
              <a:gd name="connsiteX39" fmla="*/ 1438996 w 3918296"/>
              <a:gd name="connsiteY39" fmla="*/ 51005 h 167860"/>
              <a:gd name="connsiteX40" fmla="*/ 1504570 w 3918296"/>
              <a:gd name="connsiteY40" fmla="*/ 138438 h 167860"/>
              <a:gd name="connsiteX41" fmla="*/ 1544643 w 3918296"/>
              <a:gd name="connsiteY41" fmla="*/ 40076 h 167860"/>
              <a:gd name="connsiteX42" fmla="*/ 1592003 w 3918296"/>
              <a:gd name="connsiteY42" fmla="*/ 149367 h 167860"/>
              <a:gd name="connsiteX43" fmla="*/ 1635719 w 3918296"/>
              <a:gd name="connsiteY43" fmla="*/ 32790 h 167860"/>
              <a:gd name="connsiteX44" fmla="*/ 1679435 w 3918296"/>
              <a:gd name="connsiteY44" fmla="*/ 138438 h 167860"/>
              <a:gd name="connsiteX45" fmla="*/ 1712223 w 3918296"/>
              <a:gd name="connsiteY45" fmla="*/ 18218 h 167860"/>
              <a:gd name="connsiteX46" fmla="*/ 1748653 w 3918296"/>
              <a:gd name="connsiteY46" fmla="*/ 123866 h 167860"/>
              <a:gd name="connsiteX47" fmla="*/ 1796012 w 3918296"/>
              <a:gd name="connsiteY47" fmla="*/ 18218 h 167860"/>
              <a:gd name="connsiteX48" fmla="*/ 1828800 w 3918296"/>
              <a:gd name="connsiteY48" fmla="*/ 123866 h 167860"/>
              <a:gd name="connsiteX49" fmla="*/ 1868873 w 3918296"/>
              <a:gd name="connsiteY49" fmla="*/ 7289 h 167860"/>
              <a:gd name="connsiteX50" fmla="*/ 1916232 w 3918296"/>
              <a:gd name="connsiteY50" fmla="*/ 123866 h 167860"/>
              <a:gd name="connsiteX51" fmla="*/ 1959949 w 3918296"/>
              <a:gd name="connsiteY51" fmla="*/ 3646 h 167860"/>
              <a:gd name="connsiteX52" fmla="*/ 2003665 w 3918296"/>
              <a:gd name="connsiteY52" fmla="*/ 123866 h 167860"/>
              <a:gd name="connsiteX53" fmla="*/ 2043738 w 3918296"/>
              <a:gd name="connsiteY53" fmla="*/ 3 h 167860"/>
              <a:gd name="connsiteX54" fmla="*/ 2087455 w 3918296"/>
              <a:gd name="connsiteY54" fmla="*/ 120223 h 167860"/>
              <a:gd name="connsiteX55" fmla="*/ 2131171 w 3918296"/>
              <a:gd name="connsiteY55" fmla="*/ 14575 h 167860"/>
              <a:gd name="connsiteX56" fmla="*/ 2167601 w 3918296"/>
              <a:gd name="connsiteY56" fmla="*/ 123866 h 167860"/>
              <a:gd name="connsiteX57" fmla="*/ 2214961 w 3918296"/>
              <a:gd name="connsiteY57" fmla="*/ 25504 h 167860"/>
              <a:gd name="connsiteX58" fmla="*/ 2280535 w 3918296"/>
              <a:gd name="connsiteY58" fmla="*/ 138438 h 167860"/>
              <a:gd name="connsiteX59" fmla="*/ 2329671 w 3918296"/>
              <a:gd name="connsiteY59" fmla="*/ 27633 h 167860"/>
              <a:gd name="connsiteX60" fmla="*/ 2380675 w 3918296"/>
              <a:gd name="connsiteY60" fmla="*/ 158694 h 167860"/>
              <a:gd name="connsiteX61" fmla="*/ 2428033 w 3918296"/>
              <a:gd name="connsiteY61" fmla="*/ 31276 h 167860"/>
              <a:gd name="connsiteX62" fmla="*/ 2466329 w 3918296"/>
              <a:gd name="connsiteY62" fmla="*/ 167846 h 167860"/>
              <a:gd name="connsiteX63" fmla="*/ 2520887 w 3918296"/>
              <a:gd name="connsiteY63" fmla="*/ 40603 h 167860"/>
              <a:gd name="connsiteX64" fmla="*/ 2571889 w 3918296"/>
              <a:gd name="connsiteY64" fmla="*/ 155051 h 167860"/>
              <a:gd name="connsiteX65" fmla="*/ 2615518 w 3918296"/>
              <a:gd name="connsiteY65" fmla="*/ 57127 h 167860"/>
              <a:gd name="connsiteX66" fmla="*/ 2670339 w 3918296"/>
              <a:gd name="connsiteY66" fmla="*/ 155051 h 167860"/>
              <a:gd name="connsiteX67" fmla="*/ 2726762 w 3918296"/>
              <a:gd name="connsiteY67" fmla="*/ 57128 h 167860"/>
              <a:gd name="connsiteX68" fmla="*/ 2768613 w 3918296"/>
              <a:gd name="connsiteY68" fmla="*/ 147765 h 167860"/>
              <a:gd name="connsiteX69" fmla="*/ 2812329 w 3918296"/>
              <a:gd name="connsiteY69" fmla="*/ 55087 h 167860"/>
              <a:gd name="connsiteX70" fmla="*/ 2850624 w 3918296"/>
              <a:gd name="connsiteY70" fmla="*/ 158694 h 167860"/>
              <a:gd name="connsiteX71" fmla="*/ 2903493 w 3918296"/>
              <a:gd name="connsiteY71" fmla="*/ 73653 h 167860"/>
              <a:gd name="connsiteX72" fmla="*/ 2939835 w 3918296"/>
              <a:gd name="connsiteY72" fmla="*/ 164203 h 167860"/>
              <a:gd name="connsiteX73" fmla="*/ 2988973 w 3918296"/>
              <a:gd name="connsiteY73" fmla="*/ 66278 h 167860"/>
              <a:gd name="connsiteX74" fmla="*/ 3036420 w 3918296"/>
              <a:gd name="connsiteY74" fmla="*/ 145987 h 167860"/>
              <a:gd name="connsiteX75" fmla="*/ 3092842 w 3918296"/>
              <a:gd name="connsiteY75" fmla="*/ 66279 h 167860"/>
              <a:gd name="connsiteX76" fmla="*/ 3143845 w 3918296"/>
              <a:gd name="connsiteY76" fmla="*/ 155052 h 167860"/>
              <a:gd name="connsiteX77" fmla="*/ 3205775 w 3918296"/>
              <a:gd name="connsiteY77" fmla="*/ 55437 h 167860"/>
              <a:gd name="connsiteX78" fmla="*/ 3260421 w 3918296"/>
              <a:gd name="connsiteY78" fmla="*/ 160822 h 167860"/>
              <a:gd name="connsiteX79" fmla="*/ 3325996 w 3918296"/>
              <a:gd name="connsiteY79" fmla="*/ 46287 h 167860"/>
              <a:gd name="connsiteX80" fmla="*/ 3402588 w 3918296"/>
              <a:gd name="connsiteY80" fmla="*/ 155139 h 167860"/>
              <a:gd name="connsiteX81" fmla="*/ 3469851 w 3918296"/>
              <a:gd name="connsiteY81" fmla="*/ 59081 h 167860"/>
              <a:gd name="connsiteX82" fmla="*/ 3553818 w 3918296"/>
              <a:gd name="connsiteY82" fmla="*/ 147765 h 167860"/>
              <a:gd name="connsiteX83" fmla="*/ 3603042 w 3918296"/>
              <a:gd name="connsiteY83" fmla="*/ 46374 h 167860"/>
              <a:gd name="connsiteX84" fmla="*/ 3659377 w 3918296"/>
              <a:gd name="connsiteY84" fmla="*/ 155051 h 167860"/>
              <a:gd name="connsiteX85" fmla="*/ 3714110 w 3918296"/>
              <a:gd name="connsiteY85" fmla="*/ 50017 h 167860"/>
              <a:gd name="connsiteX86" fmla="*/ 3754095 w 3918296"/>
              <a:gd name="connsiteY86" fmla="*/ 158694 h 167860"/>
              <a:gd name="connsiteX87" fmla="*/ 3808741 w 3918296"/>
              <a:gd name="connsiteY87" fmla="*/ 62724 h 167860"/>
              <a:gd name="connsiteX88" fmla="*/ 3881777 w 3918296"/>
              <a:gd name="connsiteY88" fmla="*/ 142168 h 167860"/>
              <a:gd name="connsiteX89" fmla="*/ 3918296 w 3918296"/>
              <a:gd name="connsiteY89" fmla="*/ 46199 h 167860"/>
              <a:gd name="connsiteX0" fmla="*/ 0 w 3918296"/>
              <a:gd name="connsiteY0" fmla="*/ 142081 h 167907"/>
              <a:gd name="connsiteX1" fmla="*/ 43716 w 3918296"/>
              <a:gd name="connsiteY1" fmla="*/ 109293 h 167907"/>
              <a:gd name="connsiteX2" fmla="*/ 65574 w 3918296"/>
              <a:gd name="connsiteY2" fmla="*/ 149367 h 167907"/>
              <a:gd name="connsiteX3" fmla="*/ 94718 w 3918296"/>
              <a:gd name="connsiteY3" fmla="*/ 112936 h 167907"/>
              <a:gd name="connsiteX4" fmla="*/ 138435 w 3918296"/>
              <a:gd name="connsiteY4" fmla="*/ 142081 h 167907"/>
              <a:gd name="connsiteX5" fmla="*/ 167579 w 3918296"/>
              <a:gd name="connsiteY5" fmla="*/ 116580 h 167907"/>
              <a:gd name="connsiteX6" fmla="*/ 204009 w 3918296"/>
              <a:gd name="connsiteY6" fmla="*/ 160296 h 167907"/>
              <a:gd name="connsiteX7" fmla="*/ 240439 w 3918296"/>
              <a:gd name="connsiteY7" fmla="*/ 116580 h 167907"/>
              <a:gd name="connsiteX8" fmla="*/ 291442 w 3918296"/>
              <a:gd name="connsiteY8" fmla="*/ 145724 h 167907"/>
              <a:gd name="connsiteX9" fmla="*/ 331515 w 3918296"/>
              <a:gd name="connsiteY9" fmla="*/ 105650 h 167907"/>
              <a:gd name="connsiteX10" fmla="*/ 371588 w 3918296"/>
              <a:gd name="connsiteY10" fmla="*/ 145724 h 167907"/>
              <a:gd name="connsiteX11" fmla="*/ 415305 w 3918296"/>
              <a:gd name="connsiteY11" fmla="*/ 102007 h 167907"/>
              <a:gd name="connsiteX12" fmla="*/ 444449 w 3918296"/>
              <a:gd name="connsiteY12" fmla="*/ 138438 h 167907"/>
              <a:gd name="connsiteX13" fmla="*/ 480879 w 3918296"/>
              <a:gd name="connsiteY13" fmla="*/ 105650 h 167907"/>
              <a:gd name="connsiteX14" fmla="*/ 510023 w 3918296"/>
              <a:gd name="connsiteY14" fmla="*/ 142081 h 167907"/>
              <a:gd name="connsiteX15" fmla="*/ 539168 w 3918296"/>
              <a:gd name="connsiteY15" fmla="*/ 105650 h 167907"/>
              <a:gd name="connsiteX16" fmla="*/ 561026 w 3918296"/>
              <a:gd name="connsiteY16" fmla="*/ 145724 h 167907"/>
              <a:gd name="connsiteX17" fmla="*/ 601099 w 3918296"/>
              <a:gd name="connsiteY17" fmla="*/ 105650 h 167907"/>
              <a:gd name="connsiteX18" fmla="*/ 644815 w 3918296"/>
              <a:gd name="connsiteY18" fmla="*/ 142081 h 167907"/>
              <a:gd name="connsiteX19" fmla="*/ 673960 w 3918296"/>
              <a:gd name="connsiteY19" fmla="*/ 102007 h 167907"/>
              <a:gd name="connsiteX20" fmla="*/ 703104 w 3918296"/>
              <a:gd name="connsiteY20" fmla="*/ 142081 h 167907"/>
              <a:gd name="connsiteX21" fmla="*/ 724962 w 3918296"/>
              <a:gd name="connsiteY21" fmla="*/ 94721 h 167907"/>
              <a:gd name="connsiteX22" fmla="*/ 779608 w 3918296"/>
              <a:gd name="connsiteY22" fmla="*/ 138438 h 167907"/>
              <a:gd name="connsiteX23" fmla="*/ 819681 w 3918296"/>
              <a:gd name="connsiteY23" fmla="*/ 102007 h 167907"/>
              <a:gd name="connsiteX24" fmla="*/ 867040 w 3918296"/>
              <a:gd name="connsiteY24" fmla="*/ 145724 h 167907"/>
              <a:gd name="connsiteX25" fmla="*/ 903470 w 3918296"/>
              <a:gd name="connsiteY25" fmla="*/ 94721 h 167907"/>
              <a:gd name="connsiteX26" fmla="*/ 958116 w 3918296"/>
              <a:gd name="connsiteY26" fmla="*/ 142081 h 167907"/>
              <a:gd name="connsiteX27" fmla="*/ 998189 w 3918296"/>
              <a:gd name="connsiteY27" fmla="*/ 72863 h 167907"/>
              <a:gd name="connsiteX28" fmla="*/ 1038263 w 3918296"/>
              <a:gd name="connsiteY28" fmla="*/ 153010 h 167907"/>
              <a:gd name="connsiteX29" fmla="*/ 1063764 w 3918296"/>
              <a:gd name="connsiteY29" fmla="*/ 80149 h 167907"/>
              <a:gd name="connsiteX30" fmla="*/ 1103837 w 3918296"/>
              <a:gd name="connsiteY30" fmla="*/ 145724 h 167907"/>
              <a:gd name="connsiteX31" fmla="*/ 1129338 w 3918296"/>
              <a:gd name="connsiteY31" fmla="*/ 69220 h 167907"/>
              <a:gd name="connsiteX32" fmla="*/ 1176698 w 3918296"/>
              <a:gd name="connsiteY32" fmla="*/ 134795 h 167907"/>
              <a:gd name="connsiteX33" fmla="*/ 1198556 w 3918296"/>
              <a:gd name="connsiteY33" fmla="*/ 65577 h 167907"/>
              <a:gd name="connsiteX34" fmla="*/ 1231343 w 3918296"/>
              <a:gd name="connsiteY34" fmla="*/ 149367 h 167907"/>
              <a:gd name="connsiteX35" fmla="*/ 1267773 w 3918296"/>
              <a:gd name="connsiteY35" fmla="*/ 61934 h 167907"/>
              <a:gd name="connsiteX36" fmla="*/ 1307847 w 3918296"/>
              <a:gd name="connsiteY36" fmla="*/ 127509 h 167907"/>
              <a:gd name="connsiteX37" fmla="*/ 1355206 w 3918296"/>
              <a:gd name="connsiteY37" fmla="*/ 65577 h 167907"/>
              <a:gd name="connsiteX38" fmla="*/ 1406208 w 3918296"/>
              <a:gd name="connsiteY38" fmla="*/ 142081 h 167907"/>
              <a:gd name="connsiteX39" fmla="*/ 1438996 w 3918296"/>
              <a:gd name="connsiteY39" fmla="*/ 51005 h 167907"/>
              <a:gd name="connsiteX40" fmla="*/ 1504570 w 3918296"/>
              <a:gd name="connsiteY40" fmla="*/ 138438 h 167907"/>
              <a:gd name="connsiteX41" fmla="*/ 1544643 w 3918296"/>
              <a:gd name="connsiteY41" fmla="*/ 40076 h 167907"/>
              <a:gd name="connsiteX42" fmla="*/ 1592003 w 3918296"/>
              <a:gd name="connsiteY42" fmla="*/ 149367 h 167907"/>
              <a:gd name="connsiteX43" fmla="*/ 1635719 w 3918296"/>
              <a:gd name="connsiteY43" fmla="*/ 32790 h 167907"/>
              <a:gd name="connsiteX44" fmla="*/ 1679435 w 3918296"/>
              <a:gd name="connsiteY44" fmla="*/ 138438 h 167907"/>
              <a:gd name="connsiteX45" fmla="*/ 1712223 w 3918296"/>
              <a:gd name="connsiteY45" fmla="*/ 18218 h 167907"/>
              <a:gd name="connsiteX46" fmla="*/ 1748653 w 3918296"/>
              <a:gd name="connsiteY46" fmla="*/ 123866 h 167907"/>
              <a:gd name="connsiteX47" fmla="*/ 1796012 w 3918296"/>
              <a:gd name="connsiteY47" fmla="*/ 18218 h 167907"/>
              <a:gd name="connsiteX48" fmla="*/ 1828800 w 3918296"/>
              <a:gd name="connsiteY48" fmla="*/ 123866 h 167907"/>
              <a:gd name="connsiteX49" fmla="*/ 1868873 w 3918296"/>
              <a:gd name="connsiteY49" fmla="*/ 7289 h 167907"/>
              <a:gd name="connsiteX50" fmla="*/ 1916232 w 3918296"/>
              <a:gd name="connsiteY50" fmla="*/ 123866 h 167907"/>
              <a:gd name="connsiteX51" fmla="*/ 1959949 w 3918296"/>
              <a:gd name="connsiteY51" fmla="*/ 3646 h 167907"/>
              <a:gd name="connsiteX52" fmla="*/ 2003665 w 3918296"/>
              <a:gd name="connsiteY52" fmla="*/ 123866 h 167907"/>
              <a:gd name="connsiteX53" fmla="*/ 2043738 w 3918296"/>
              <a:gd name="connsiteY53" fmla="*/ 3 h 167907"/>
              <a:gd name="connsiteX54" fmla="*/ 2087455 w 3918296"/>
              <a:gd name="connsiteY54" fmla="*/ 120223 h 167907"/>
              <a:gd name="connsiteX55" fmla="*/ 2131171 w 3918296"/>
              <a:gd name="connsiteY55" fmla="*/ 14575 h 167907"/>
              <a:gd name="connsiteX56" fmla="*/ 2167601 w 3918296"/>
              <a:gd name="connsiteY56" fmla="*/ 123866 h 167907"/>
              <a:gd name="connsiteX57" fmla="*/ 2214961 w 3918296"/>
              <a:gd name="connsiteY57" fmla="*/ 25504 h 167907"/>
              <a:gd name="connsiteX58" fmla="*/ 2280535 w 3918296"/>
              <a:gd name="connsiteY58" fmla="*/ 138438 h 167907"/>
              <a:gd name="connsiteX59" fmla="*/ 2329671 w 3918296"/>
              <a:gd name="connsiteY59" fmla="*/ 27633 h 167907"/>
              <a:gd name="connsiteX60" fmla="*/ 2380675 w 3918296"/>
              <a:gd name="connsiteY60" fmla="*/ 158694 h 167907"/>
              <a:gd name="connsiteX61" fmla="*/ 2428033 w 3918296"/>
              <a:gd name="connsiteY61" fmla="*/ 58818 h 167907"/>
              <a:gd name="connsiteX62" fmla="*/ 2466329 w 3918296"/>
              <a:gd name="connsiteY62" fmla="*/ 167846 h 167907"/>
              <a:gd name="connsiteX63" fmla="*/ 2520887 w 3918296"/>
              <a:gd name="connsiteY63" fmla="*/ 40603 h 167907"/>
              <a:gd name="connsiteX64" fmla="*/ 2571889 w 3918296"/>
              <a:gd name="connsiteY64" fmla="*/ 155051 h 167907"/>
              <a:gd name="connsiteX65" fmla="*/ 2615518 w 3918296"/>
              <a:gd name="connsiteY65" fmla="*/ 57127 h 167907"/>
              <a:gd name="connsiteX66" fmla="*/ 2670339 w 3918296"/>
              <a:gd name="connsiteY66" fmla="*/ 155051 h 167907"/>
              <a:gd name="connsiteX67" fmla="*/ 2726762 w 3918296"/>
              <a:gd name="connsiteY67" fmla="*/ 57128 h 167907"/>
              <a:gd name="connsiteX68" fmla="*/ 2768613 w 3918296"/>
              <a:gd name="connsiteY68" fmla="*/ 147765 h 167907"/>
              <a:gd name="connsiteX69" fmla="*/ 2812329 w 3918296"/>
              <a:gd name="connsiteY69" fmla="*/ 55087 h 167907"/>
              <a:gd name="connsiteX70" fmla="*/ 2850624 w 3918296"/>
              <a:gd name="connsiteY70" fmla="*/ 158694 h 167907"/>
              <a:gd name="connsiteX71" fmla="*/ 2903493 w 3918296"/>
              <a:gd name="connsiteY71" fmla="*/ 73653 h 167907"/>
              <a:gd name="connsiteX72" fmla="*/ 2939835 w 3918296"/>
              <a:gd name="connsiteY72" fmla="*/ 164203 h 167907"/>
              <a:gd name="connsiteX73" fmla="*/ 2988973 w 3918296"/>
              <a:gd name="connsiteY73" fmla="*/ 66278 h 167907"/>
              <a:gd name="connsiteX74" fmla="*/ 3036420 w 3918296"/>
              <a:gd name="connsiteY74" fmla="*/ 145987 h 167907"/>
              <a:gd name="connsiteX75" fmla="*/ 3092842 w 3918296"/>
              <a:gd name="connsiteY75" fmla="*/ 66279 h 167907"/>
              <a:gd name="connsiteX76" fmla="*/ 3143845 w 3918296"/>
              <a:gd name="connsiteY76" fmla="*/ 155052 h 167907"/>
              <a:gd name="connsiteX77" fmla="*/ 3205775 w 3918296"/>
              <a:gd name="connsiteY77" fmla="*/ 55437 h 167907"/>
              <a:gd name="connsiteX78" fmla="*/ 3260421 w 3918296"/>
              <a:gd name="connsiteY78" fmla="*/ 160822 h 167907"/>
              <a:gd name="connsiteX79" fmla="*/ 3325996 w 3918296"/>
              <a:gd name="connsiteY79" fmla="*/ 46287 h 167907"/>
              <a:gd name="connsiteX80" fmla="*/ 3402588 w 3918296"/>
              <a:gd name="connsiteY80" fmla="*/ 155139 h 167907"/>
              <a:gd name="connsiteX81" fmla="*/ 3469851 w 3918296"/>
              <a:gd name="connsiteY81" fmla="*/ 59081 h 167907"/>
              <a:gd name="connsiteX82" fmla="*/ 3553818 w 3918296"/>
              <a:gd name="connsiteY82" fmla="*/ 147765 h 167907"/>
              <a:gd name="connsiteX83" fmla="*/ 3603042 w 3918296"/>
              <a:gd name="connsiteY83" fmla="*/ 46374 h 167907"/>
              <a:gd name="connsiteX84" fmla="*/ 3659377 w 3918296"/>
              <a:gd name="connsiteY84" fmla="*/ 155051 h 167907"/>
              <a:gd name="connsiteX85" fmla="*/ 3714110 w 3918296"/>
              <a:gd name="connsiteY85" fmla="*/ 50017 h 167907"/>
              <a:gd name="connsiteX86" fmla="*/ 3754095 w 3918296"/>
              <a:gd name="connsiteY86" fmla="*/ 158694 h 167907"/>
              <a:gd name="connsiteX87" fmla="*/ 3808741 w 3918296"/>
              <a:gd name="connsiteY87" fmla="*/ 62724 h 167907"/>
              <a:gd name="connsiteX88" fmla="*/ 3881777 w 3918296"/>
              <a:gd name="connsiteY88" fmla="*/ 142168 h 167907"/>
              <a:gd name="connsiteX89" fmla="*/ 3918296 w 3918296"/>
              <a:gd name="connsiteY89" fmla="*/ 46199 h 167907"/>
              <a:gd name="connsiteX0" fmla="*/ 0 w 3918296"/>
              <a:gd name="connsiteY0" fmla="*/ 142081 h 167864"/>
              <a:gd name="connsiteX1" fmla="*/ 43716 w 3918296"/>
              <a:gd name="connsiteY1" fmla="*/ 109293 h 167864"/>
              <a:gd name="connsiteX2" fmla="*/ 65574 w 3918296"/>
              <a:gd name="connsiteY2" fmla="*/ 149367 h 167864"/>
              <a:gd name="connsiteX3" fmla="*/ 94718 w 3918296"/>
              <a:gd name="connsiteY3" fmla="*/ 112936 h 167864"/>
              <a:gd name="connsiteX4" fmla="*/ 138435 w 3918296"/>
              <a:gd name="connsiteY4" fmla="*/ 142081 h 167864"/>
              <a:gd name="connsiteX5" fmla="*/ 167579 w 3918296"/>
              <a:gd name="connsiteY5" fmla="*/ 116580 h 167864"/>
              <a:gd name="connsiteX6" fmla="*/ 204009 w 3918296"/>
              <a:gd name="connsiteY6" fmla="*/ 160296 h 167864"/>
              <a:gd name="connsiteX7" fmla="*/ 240439 w 3918296"/>
              <a:gd name="connsiteY7" fmla="*/ 116580 h 167864"/>
              <a:gd name="connsiteX8" fmla="*/ 291442 w 3918296"/>
              <a:gd name="connsiteY8" fmla="*/ 145724 h 167864"/>
              <a:gd name="connsiteX9" fmla="*/ 331515 w 3918296"/>
              <a:gd name="connsiteY9" fmla="*/ 105650 h 167864"/>
              <a:gd name="connsiteX10" fmla="*/ 371588 w 3918296"/>
              <a:gd name="connsiteY10" fmla="*/ 145724 h 167864"/>
              <a:gd name="connsiteX11" fmla="*/ 415305 w 3918296"/>
              <a:gd name="connsiteY11" fmla="*/ 102007 h 167864"/>
              <a:gd name="connsiteX12" fmla="*/ 444449 w 3918296"/>
              <a:gd name="connsiteY12" fmla="*/ 138438 h 167864"/>
              <a:gd name="connsiteX13" fmla="*/ 480879 w 3918296"/>
              <a:gd name="connsiteY13" fmla="*/ 105650 h 167864"/>
              <a:gd name="connsiteX14" fmla="*/ 510023 w 3918296"/>
              <a:gd name="connsiteY14" fmla="*/ 142081 h 167864"/>
              <a:gd name="connsiteX15" fmla="*/ 539168 w 3918296"/>
              <a:gd name="connsiteY15" fmla="*/ 105650 h 167864"/>
              <a:gd name="connsiteX16" fmla="*/ 561026 w 3918296"/>
              <a:gd name="connsiteY16" fmla="*/ 145724 h 167864"/>
              <a:gd name="connsiteX17" fmla="*/ 601099 w 3918296"/>
              <a:gd name="connsiteY17" fmla="*/ 105650 h 167864"/>
              <a:gd name="connsiteX18" fmla="*/ 644815 w 3918296"/>
              <a:gd name="connsiteY18" fmla="*/ 142081 h 167864"/>
              <a:gd name="connsiteX19" fmla="*/ 673960 w 3918296"/>
              <a:gd name="connsiteY19" fmla="*/ 102007 h 167864"/>
              <a:gd name="connsiteX20" fmla="*/ 703104 w 3918296"/>
              <a:gd name="connsiteY20" fmla="*/ 142081 h 167864"/>
              <a:gd name="connsiteX21" fmla="*/ 724962 w 3918296"/>
              <a:gd name="connsiteY21" fmla="*/ 94721 h 167864"/>
              <a:gd name="connsiteX22" fmla="*/ 779608 w 3918296"/>
              <a:gd name="connsiteY22" fmla="*/ 138438 h 167864"/>
              <a:gd name="connsiteX23" fmla="*/ 819681 w 3918296"/>
              <a:gd name="connsiteY23" fmla="*/ 102007 h 167864"/>
              <a:gd name="connsiteX24" fmla="*/ 867040 w 3918296"/>
              <a:gd name="connsiteY24" fmla="*/ 145724 h 167864"/>
              <a:gd name="connsiteX25" fmla="*/ 903470 w 3918296"/>
              <a:gd name="connsiteY25" fmla="*/ 94721 h 167864"/>
              <a:gd name="connsiteX26" fmla="*/ 958116 w 3918296"/>
              <a:gd name="connsiteY26" fmla="*/ 142081 h 167864"/>
              <a:gd name="connsiteX27" fmla="*/ 998189 w 3918296"/>
              <a:gd name="connsiteY27" fmla="*/ 72863 h 167864"/>
              <a:gd name="connsiteX28" fmla="*/ 1038263 w 3918296"/>
              <a:gd name="connsiteY28" fmla="*/ 153010 h 167864"/>
              <a:gd name="connsiteX29" fmla="*/ 1063764 w 3918296"/>
              <a:gd name="connsiteY29" fmla="*/ 80149 h 167864"/>
              <a:gd name="connsiteX30" fmla="*/ 1103837 w 3918296"/>
              <a:gd name="connsiteY30" fmla="*/ 145724 h 167864"/>
              <a:gd name="connsiteX31" fmla="*/ 1129338 w 3918296"/>
              <a:gd name="connsiteY31" fmla="*/ 69220 h 167864"/>
              <a:gd name="connsiteX32" fmla="*/ 1176698 w 3918296"/>
              <a:gd name="connsiteY32" fmla="*/ 134795 h 167864"/>
              <a:gd name="connsiteX33" fmla="*/ 1198556 w 3918296"/>
              <a:gd name="connsiteY33" fmla="*/ 65577 h 167864"/>
              <a:gd name="connsiteX34" fmla="*/ 1231343 w 3918296"/>
              <a:gd name="connsiteY34" fmla="*/ 149367 h 167864"/>
              <a:gd name="connsiteX35" fmla="*/ 1267773 w 3918296"/>
              <a:gd name="connsiteY35" fmla="*/ 61934 h 167864"/>
              <a:gd name="connsiteX36" fmla="*/ 1307847 w 3918296"/>
              <a:gd name="connsiteY36" fmla="*/ 127509 h 167864"/>
              <a:gd name="connsiteX37" fmla="*/ 1355206 w 3918296"/>
              <a:gd name="connsiteY37" fmla="*/ 65577 h 167864"/>
              <a:gd name="connsiteX38" fmla="*/ 1406208 w 3918296"/>
              <a:gd name="connsiteY38" fmla="*/ 142081 h 167864"/>
              <a:gd name="connsiteX39" fmla="*/ 1438996 w 3918296"/>
              <a:gd name="connsiteY39" fmla="*/ 51005 h 167864"/>
              <a:gd name="connsiteX40" fmla="*/ 1504570 w 3918296"/>
              <a:gd name="connsiteY40" fmla="*/ 138438 h 167864"/>
              <a:gd name="connsiteX41" fmla="*/ 1544643 w 3918296"/>
              <a:gd name="connsiteY41" fmla="*/ 40076 h 167864"/>
              <a:gd name="connsiteX42" fmla="*/ 1592003 w 3918296"/>
              <a:gd name="connsiteY42" fmla="*/ 149367 h 167864"/>
              <a:gd name="connsiteX43" fmla="*/ 1635719 w 3918296"/>
              <a:gd name="connsiteY43" fmla="*/ 32790 h 167864"/>
              <a:gd name="connsiteX44" fmla="*/ 1679435 w 3918296"/>
              <a:gd name="connsiteY44" fmla="*/ 138438 h 167864"/>
              <a:gd name="connsiteX45" fmla="*/ 1712223 w 3918296"/>
              <a:gd name="connsiteY45" fmla="*/ 18218 h 167864"/>
              <a:gd name="connsiteX46" fmla="*/ 1748653 w 3918296"/>
              <a:gd name="connsiteY46" fmla="*/ 123866 h 167864"/>
              <a:gd name="connsiteX47" fmla="*/ 1796012 w 3918296"/>
              <a:gd name="connsiteY47" fmla="*/ 18218 h 167864"/>
              <a:gd name="connsiteX48" fmla="*/ 1828800 w 3918296"/>
              <a:gd name="connsiteY48" fmla="*/ 123866 h 167864"/>
              <a:gd name="connsiteX49" fmla="*/ 1868873 w 3918296"/>
              <a:gd name="connsiteY49" fmla="*/ 7289 h 167864"/>
              <a:gd name="connsiteX50" fmla="*/ 1916232 w 3918296"/>
              <a:gd name="connsiteY50" fmla="*/ 123866 h 167864"/>
              <a:gd name="connsiteX51" fmla="*/ 1959949 w 3918296"/>
              <a:gd name="connsiteY51" fmla="*/ 3646 h 167864"/>
              <a:gd name="connsiteX52" fmla="*/ 2003665 w 3918296"/>
              <a:gd name="connsiteY52" fmla="*/ 123866 h 167864"/>
              <a:gd name="connsiteX53" fmla="*/ 2043738 w 3918296"/>
              <a:gd name="connsiteY53" fmla="*/ 3 h 167864"/>
              <a:gd name="connsiteX54" fmla="*/ 2087455 w 3918296"/>
              <a:gd name="connsiteY54" fmla="*/ 120223 h 167864"/>
              <a:gd name="connsiteX55" fmla="*/ 2131171 w 3918296"/>
              <a:gd name="connsiteY55" fmla="*/ 14575 h 167864"/>
              <a:gd name="connsiteX56" fmla="*/ 2167601 w 3918296"/>
              <a:gd name="connsiteY56" fmla="*/ 123866 h 167864"/>
              <a:gd name="connsiteX57" fmla="*/ 2214961 w 3918296"/>
              <a:gd name="connsiteY57" fmla="*/ 25504 h 167864"/>
              <a:gd name="connsiteX58" fmla="*/ 2280535 w 3918296"/>
              <a:gd name="connsiteY58" fmla="*/ 138438 h 167864"/>
              <a:gd name="connsiteX59" fmla="*/ 2329671 w 3918296"/>
              <a:gd name="connsiteY59" fmla="*/ 27633 h 167864"/>
              <a:gd name="connsiteX60" fmla="*/ 2380675 w 3918296"/>
              <a:gd name="connsiteY60" fmla="*/ 158694 h 167864"/>
              <a:gd name="connsiteX61" fmla="*/ 2428033 w 3918296"/>
              <a:gd name="connsiteY61" fmla="*/ 58818 h 167864"/>
              <a:gd name="connsiteX62" fmla="*/ 2466329 w 3918296"/>
              <a:gd name="connsiteY62" fmla="*/ 167846 h 167864"/>
              <a:gd name="connsiteX63" fmla="*/ 2515379 w 3918296"/>
              <a:gd name="connsiteY63" fmla="*/ 68145 h 167864"/>
              <a:gd name="connsiteX64" fmla="*/ 2571889 w 3918296"/>
              <a:gd name="connsiteY64" fmla="*/ 155051 h 167864"/>
              <a:gd name="connsiteX65" fmla="*/ 2615518 w 3918296"/>
              <a:gd name="connsiteY65" fmla="*/ 57127 h 167864"/>
              <a:gd name="connsiteX66" fmla="*/ 2670339 w 3918296"/>
              <a:gd name="connsiteY66" fmla="*/ 155051 h 167864"/>
              <a:gd name="connsiteX67" fmla="*/ 2726762 w 3918296"/>
              <a:gd name="connsiteY67" fmla="*/ 57128 h 167864"/>
              <a:gd name="connsiteX68" fmla="*/ 2768613 w 3918296"/>
              <a:gd name="connsiteY68" fmla="*/ 147765 h 167864"/>
              <a:gd name="connsiteX69" fmla="*/ 2812329 w 3918296"/>
              <a:gd name="connsiteY69" fmla="*/ 55087 h 167864"/>
              <a:gd name="connsiteX70" fmla="*/ 2850624 w 3918296"/>
              <a:gd name="connsiteY70" fmla="*/ 158694 h 167864"/>
              <a:gd name="connsiteX71" fmla="*/ 2903493 w 3918296"/>
              <a:gd name="connsiteY71" fmla="*/ 73653 h 167864"/>
              <a:gd name="connsiteX72" fmla="*/ 2939835 w 3918296"/>
              <a:gd name="connsiteY72" fmla="*/ 164203 h 167864"/>
              <a:gd name="connsiteX73" fmla="*/ 2988973 w 3918296"/>
              <a:gd name="connsiteY73" fmla="*/ 66278 h 167864"/>
              <a:gd name="connsiteX74" fmla="*/ 3036420 w 3918296"/>
              <a:gd name="connsiteY74" fmla="*/ 145987 h 167864"/>
              <a:gd name="connsiteX75" fmla="*/ 3092842 w 3918296"/>
              <a:gd name="connsiteY75" fmla="*/ 66279 h 167864"/>
              <a:gd name="connsiteX76" fmla="*/ 3143845 w 3918296"/>
              <a:gd name="connsiteY76" fmla="*/ 155052 h 167864"/>
              <a:gd name="connsiteX77" fmla="*/ 3205775 w 3918296"/>
              <a:gd name="connsiteY77" fmla="*/ 55437 h 167864"/>
              <a:gd name="connsiteX78" fmla="*/ 3260421 w 3918296"/>
              <a:gd name="connsiteY78" fmla="*/ 160822 h 167864"/>
              <a:gd name="connsiteX79" fmla="*/ 3325996 w 3918296"/>
              <a:gd name="connsiteY79" fmla="*/ 46287 h 167864"/>
              <a:gd name="connsiteX80" fmla="*/ 3402588 w 3918296"/>
              <a:gd name="connsiteY80" fmla="*/ 155139 h 167864"/>
              <a:gd name="connsiteX81" fmla="*/ 3469851 w 3918296"/>
              <a:gd name="connsiteY81" fmla="*/ 59081 h 167864"/>
              <a:gd name="connsiteX82" fmla="*/ 3553818 w 3918296"/>
              <a:gd name="connsiteY82" fmla="*/ 147765 h 167864"/>
              <a:gd name="connsiteX83" fmla="*/ 3603042 w 3918296"/>
              <a:gd name="connsiteY83" fmla="*/ 46374 h 167864"/>
              <a:gd name="connsiteX84" fmla="*/ 3659377 w 3918296"/>
              <a:gd name="connsiteY84" fmla="*/ 155051 h 167864"/>
              <a:gd name="connsiteX85" fmla="*/ 3714110 w 3918296"/>
              <a:gd name="connsiteY85" fmla="*/ 50017 h 167864"/>
              <a:gd name="connsiteX86" fmla="*/ 3754095 w 3918296"/>
              <a:gd name="connsiteY86" fmla="*/ 158694 h 167864"/>
              <a:gd name="connsiteX87" fmla="*/ 3808741 w 3918296"/>
              <a:gd name="connsiteY87" fmla="*/ 62724 h 167864"/>
              <a:gd name="connsiteX88" fmla="*/ 3881777 w 3918296"/>
              <a:gd name="connsiteY88" fmla="*/ 142168 h 167864"/>
              <a:gd name="connsiteX89" fmla="*/ 3918296 w 3918296"/>
              <a:gd name="connsiteY89" fmla="*/ 46199 h 167864"/>
              <a:gd name="connsiteX0" fmla="*/ 0 w 3881777"/>
              <a:gd name="connsiteY0" fmla="*/ 142081 h 167864"/>
              <a:gd name="connsiteX1" fmla="*/ 43716 w 3881777"/>
              <a:gd name="connsiteY1" fmla="*/ 109293 h 167864"/>
              <a:gd name="connsiteX2" fmla="*/ 65574 w 3881777"/>
              <a:gd name="connsiteY2" fmla="*/ 149367 h 167864"/>
              <a:gd name="connsiteX3" fmla="*/ 94718 w 3881777"/>
              <a:gd name="connsiteY3" fmla="*/ 112936 h 167864"/>
              <a:gd name="connsiteX4" fmla="*/ 138435 w 3881777"/>
              <a:gd name="connsiteY4" fmla="*/ 142081 h 167864"/>
              <a:gd name="connsiteX5" fmla="*/ 167579 w 3881777"/>
              <a:gd name="connsiteY5" fmla="*/ 116580 h 167864"/>
              <a:gd name="connsiteX6" fmla="*/ 204009 w 3881777"/>
              <a:gd name="connsiteY6" fmla="*/ 160296 h 167864"/>
              <a:gd name="connsiteX7" fmla="*/ 240439 w 3881777"/>
              <a:gd name="connsiteY7" fmla="*/ 116580 h 167864"/>
              <a:gd name="connsiteX8" fmla="*/ 291442 w 3881777"/>
              <a:gd name="connsiteY8" fmla="*/ 145724 h 167864"/>
              <a:gd name="connsiteX9" fmla="*/ 331515 w 3881777"/>
              <a:gd name="connsiteY9" fmla="*/ 105650 h 167864"/>
              <a:gd name="connsiteX10" fmla="*/ 371588 w 3881777"/>
              <a:gd name="connsiteY10" fmla="*/ 145724 h 167864"/>
              <a:gd name="connsiteX11" fmla="*/ 415305 w 3881777"/>
              <a:gd name="connsiteY11" fmla="*/ 102007 h 167864"/>
              <a:gd name="connsiteX12" fmla="*/ 444449 w 3881777"/>
              <a:gd name="connsiteY12" fmla="*/ 138438 h 167864"/>
              <a:gd name="connsiteX13" fmla="*/ 480879 w 3881777"/>
              <a:gd name="connsiteY13" fmla="*/ 105650 h 167864"/>
              <a:gd name="connsiteX14" fmla="*/ 510023 w 3881777"/>
              <a:gd name="connsiteY14" fmla="*/ 142081 h 167864"/>
              <a:gd name="connsiteX15" fmla="*/ 539168 w 3881777"/>
              <a:gd name="connsiteY15" fmla="*/ 105650 h 167864"/>
              <a:gd name="connsiteX16" fmla="*/ 561026 w 3881777"/>
              <a:gd name="connsiteY16" fmla="*/ 145724 h 167864"/>
              <a:gd name="connsiteX17" fmla="*/ 601099 w 3881777"/>
              <a:gd name="connsiteY17" fmla="*/ 105650 h 167864"/>
              <a:gd name="connsiteX18" fmla="*/ 644815 w 3881777"/>
              <a:gd name="connsiteY18" fmla="*/ 142081 h 167864"/>
              <a:gd name="connsiteX19" fmla="*/ 673960 w 3881777"/>
              <a:gd name="connsiteY19" fmla="*/ 102007 h 167864"/>
              <a:gd name="connsiteX20" fmla="*/ 703104 w 3881777"/>
              <a:gd name="connsiteY20" fmla="*/ 142081 h 167864"/>
              <a:gd name="connsiteX21" fmla="*/ 724962 w 3881777"/>
              <a:gd name="connsiteY21" fmla="*/ 94721 h 167864"/>
              <a:gd name="connsiteX22" fmla="*/ 779608 w 3881777"/>
              <a:gd name="connsiteY22" fmla="*/ 138438 h 167864"/>
              <a:gd name="connsiteX23" fmla="*/ 819681 w 3881777"/>
              <a:gd name="connsiteY23" fmla="*/ 102007 h 167864"/>
              <a:gd name="connsiteX24" fmla="*/ 867040 w 3881777"/>
              <a:gd name="connsiteY24" fmla="*/ 145724 h 167864"/>
              <a:gd name="connsiteX25" fmla="*/ 903470 w 3881777"/>
              <a:gd name="connsiteY25" fmla="*/ 94721 h 167864"/>
              <a:gd name="connsiteX26" fmla="*/ 958116 w 3881777"/>
              <a:gd name="connsiteY26" fmla="*/ 142081 h 167864"/>
              <a:gd name="connsiteX27" fmla="*/ 998189 w 3881777"/>
              <a:gd name="connsiteY27" fmla="*/ 72863 h 167864"/>
              <a:gd name="connsiteX28" fmla="*/ 1038263 w 3881777"/>
              <a:gd name="connsiteY28" fmla="*/ 153010 h 167864"/>
              <a:gd name="connsiteX29" fmla="*/ 1063764 w 3881777"/>
              <a:gd name="connsiteY29" fmla="*/ 80149 h 167864"/>
              <a:gd name="connsiteX30" fmla="*/ 1103837 w 3881777"/>
              <a:gd name="connsiteY30" fmla="*/ 145724 h 167864"/>
              <a:gd name="connsiteX31" fmla="*/ 1129338 w 3881777"/>
              <a:gd name="connsiteY31" fmla="*/ 69220 h 167864"/>
              <a:gd name="connsiteX32" fmla="*/ 1176698 w 3881777"/>
              <a:gd name="connsiteY32" fmla="*/ 134795 h 167864"/>
              <a:gd name="connsiteX33" fmla="*/ 1198556 w 3881777"/>
              <a:gd name="connsiteY33" fmla="*/ 65577 h 167864"/>
              <a:gd name="connsiteX34" fmla="*/ 1231343 w 3881777"/>
              <a:gd name="connsiteY34" fmla="*/ 149367 h 167864"/>
              <a:gd name="connsiteX35" fmla="*/ 1267773 w 3881777"/>
              <a:gd name="connsiteY35" fmla="*/ 61934 h 167864"/>
              <a:gd name="connsiteX36" fmla="*/ 1307847 w 3881777"/>
              <a:gd name="connsiteY36" fmla="*/ 127509 h 167864"/>
              <a:gd name="connsiteX37" fmla="*/ 1355206 w 3881777"/>
              <a:gd name="connsiteY37" fmla="*/ 65577 h 167864"/>
              <a:gd name="connsiteX38" fmla="*/ 1406208 w 3881777"/>
              <a:gd name="connsiteY38" fmla="*/ 142081 h 167864"/>
              <a:gd name="connsiteX39" fmla="*/ 1438996 w 3881777"/>
              <a:gd name="connsiteY39" fmla="*/ 51005 h 167864"/>
              <a:gd name="connsiteX40" fmla="*/ 1504570 w 3881777"/>
              <a:gd name="connsiteY40" fmla="*/ 138438 h 167864"/>
              <a:gd name="connsiteX41" fmla="*/ 1544643 w 3881777"/>
              <a:gd name="connsiteY41" fmla="*/ 40076 h 167864"/>
              <a:gd name="connsiteX42" fmla="*/ 1592003 w 3881777"/>
              <a:gd name="connsiteY42" fmla="*/ 149367 h 167864"/>
              <a:gd name="connsiteX43" fmla="*/ 1635719 w 3881777"/>
              <a:gd name="connsiteY43" fmla="*/ 32790 h 167864"/>
              <a:gd name="connsiteX44" fmla="*/ 1679435 w 3881777"/>
              <a:gd name="connsiteY44" fmla="*/ 138438 h 167864"/>
              <a:gd name="connsiteX45" fmla="*/ 1712223 w 3881777"/>
              <a:gd name="connsiteY45" fmla="*/ 18218 h 167864"/>
              <a:gd name="connsiteX46" fmla="*/ 1748653 w 3881777"/>
              <a:gd name="connsiteY46" fmla="*/ 123866 h 167864"/>
              <a:gd name="connsiteX47" fmla="*/ 1796012 w 3881777"/>
              <a:gd name="connsiteY47" fmla="*/ 18218 h 167864"/>
              <a:gd name="connsiteX48" fmla="*/ 1828800 w 3881777"/>
              <a:gd name="connsiteY48" fmla="*/ 123866 h 167864"/>
              <a:gd name="connsiteX49" fmla="*/ 1868873 w 3881777"/>
              <a:gd name="connsiteY49" fmla="*/ 7289 h 167864"/>
              <a:gd name="connsiteX50" fmla="*/ 1916232 w 3881777"/>
              <a:gd name="connsiteY50" fmla="*/ 123866 h 167864"/>
              <a:gd name="connsiteX51" fmla="*/ 1959949 w 3881777"/>
              <a:gd name="connsiteY51" fmla="*/ 3646 h 167864"/>
              <a:gd name="connsiteX52" fmla="*/ 2003665 w 3881777"/>
              <a:gd name="connsiteY52" fmla="*/ 123866 h 167864"/>
              <a:gd name="connsiteX53" fmla="*/ 2043738 w 3881777"/>
              <a:gd name="connsiteY53" fmla="*/ 3 h 167864"/>
              <a:gd name="connsiteX54" fmla="*/ 2087455 w 3881777"/>
              <a:gd name="connsiteY54" fmla="*/ 120223 h 167864"/>
              <a:gd name="connsiteX55" fmla="*/ 2131171 w 3881777"/>
              <a:gd name="connsiteY55" fmla="*/ 14575 h 167864"/>
              <a:gd name="connsiteX56" fmla="*/ 2167601 w 3881777"/>
              <a:gd name="connsiteY56" fmla="*/ 123866 h 167864"/>
              <a:gd name="connsiteX57" fmla="*/ 2214961 w 3881777"/>
              <a:gd name="connsiteY57" fmla="*/ 25504 h 167864"/>
              <a:gd name="connsiteX58" fmla="*/ 2280535 w 3881777"/>
              <a:gd name="connsiteY58" fmla="*/ 138438 h 167864"/>
              <a:gd name="connsiteX59" fmla="*/ 2329671 w 3881777"/>
              <a:gd name="connsiteY59" fmla="*/ 27633 h 167864"/>
              <a:gd name="connsiteX60" fmla="*/ 2380675 w 3881777"/>
              <a:gd name="connsiteY60" fmla="*/ 158694 h 167864"/>
              <a:gd name="connsiteX61" fmla="*/ 2428033 w 3881777"/>
              <a:gd name="connsiteY61" fmla="*/ 58818 h 167864"/>
              <a:gd name="connsiteX62" fmla="*/ 2466329 w 3881777"/>
              <a:gd name="connsiteY62" fmla="*/ 167846 h 167864"/>
              <a:gd name="connsiteX63" fmla="*/ 2515379 w 3881777"/>
              <a:gd name="connsiteY63" fmla="*/ 68145 h 167864"/>
              <a:gd name="connsiteX64" fmla="*/ 2571889 w 3881777"/>
              <a:gd name="connsiteY64" fmla="*/ 155051 h 167864"/>
              <a:gd name="connsiteX65" fmla="*/ 2615518 w 3881777"/>
              <a:gd name="connsiteY65" fmla="*/ 57127 h 167864"/>
              <a:gd name="connsiteX66" fmla="*/ 2670339 w 3881777"/>
              <a:gd name="connsiteY66" fmla="*/ 155051 h 167864"/>
              <a:gd name="connsiteX67" fmla="*/ 2726762 w 3881777"/>
              <a:gd name="connsiteY67" fmla="*/ 57128 h 167864"/>
              <a:gd name="connsiteX68" fmla="*/ 2768613 w 3881777"/>
              <a:gd name="connsiteY68" fmla="*/ 147765 h 167864"/>
              <a:gd name="connsiteX69" fmla="*/ 2812329 w 3881777"/>
              <a:gd name="connsiteY69" fmla="*/ 55087 h 167864"/>
              <a:gd name="connsiteX70" fmla="*/ 2850624 w 3881777"/>
              <a:gd name="connsiteY70" fmla="*/ 158694 h 167864"/>
              <a:gd name="connsiteX71" fmla="*/ 2903493 w 3881777"/>
              <a:gd name="connsiteY71" fmla="*/ 73653 h 167864"/>
              <a:gd name="connsiteX72" fmla="*/ 2939835 w 3881777"/>
              <a:gd name="connsiteY72" fmla="*/ 164203 h 167864"/>
              <a:gd name="connsiteX73" fmla="*/ 2988973 w 3881777"/>
              <a:gd name="connsiteY73" fmla="*/ 66278 h 167864"/>
              <a:gd name="connsiteX74" fmla="*/ 3036420 w 3881777"/>
              <a:gd name="connsiteY74" fmla="*/ 145987 h 167864"/>
              <a:gd name="connsiteX75" fmla="*/ 3092842 w 3881777"/>
              <a:gd name="connsiteY75" fmla="*/ 66279 h 167864"/>
              <a:gd name="connsiteX76" fmla="*/ 3143845 w 3881777"/>
              <a:gd name="connsiteY76" fmla="*/ 155052 h 167864"/>
              <a:gd name="connsiteX77" fmla="*/ 3205775 w 3881777"/>
              <a:gd name="connsiteY77" fmla="*/ 55437 h 167864"/>
              <a:gd name="connsiteX78" fmla="*/ 3260421 w 3881777"/>
              <a:gd name="connsiteY78" fmla="*/ 160822 h 167864"/>
              <a:gd name="connsiteX79" fmla="*/ 3325996 w 3881777"/>
              <a:gd name="connsiteY79" fmla="*/ 46287 h 167864"/>
              <a:gd name="connsiteX80" fmla="*/ 3402588 w 3881777"/>
              <a:gd name="connsiteY80" fmla="*/ 155139 h 167864"/>
              <a:gd name="connsiteX81" fmla="*/ 3469851 w 3881777"/>
              <a:gd name="connsiteY81" fmla="*/ 59081 h 167864"/>
              <a:gd name="connsiteX82" fmla="*/ 3553818 w 3881777"/>
              <a:gd name="connsiteY82" fmla="*/ 147765 h 167864"/>
              <a:gd name="connsiteX83" fmla="*/ 3603042 w 3881777"/>
              <a:gd name="connsiteY83" fmla="*/ 46374 h 167864"/>
              <a:gd name="connsiteX84" fmla="*/ 3659377 w 3881777"/>
              <a:gd name="connsiteY84" fmla="*/ 155051 h 167864"/>
              <a:gd name="connsiteX85" fmla="*/ 3714110 w 3881777"/>
              <a:gd name="connsiteY85" fmla="*/ 50017 h 167864"/>
              <a:gd name="connsiteX86" fmla="*/ 3754095 w 3881777"/>
              <a:gd name="connsiteY86" fmla="*/ 158694 h 167864"/>
              <a:gd name="connsiteX87" fmla="*/ 3808741 w 3881777"/>
              <a:gd name="connsiteY87" fmla="*/ 62724 h 167864"/>
              <a:gd name="connsiteX88" fmla="*/ 3881777 w 3881777"/>
              <a:gd name="connsiteY88" fmla="*/ 142168 h 167864"/>
              <a:gd name="connsiteX0" fmla="*/ 0 w 3808741"/>
              <a:gd name="connsiteY0" fmla="*/ 142081 h 167864"/>
              <a:gd name="connsiteX1" fmla="*/ 43716 w 3808741"/>
              <a:gd name="connsiteY1" fmla="*/ 109293 h 167864"/>
              <a:gd name="connsiteX2" fmla="*/ 65574 w 3808741"/>
              <a:gd name="connsiteY2" fmla="*/ 149367 h 167864"/>
              <a:gd name="connsiteX3" fmla="*/ 94718 w 3808741"/>
              <a:gd name="connsiteY3" fmla="*/ 112936 h 167864"/>
              <a:gd name="connsiteX4" fmla="*/ 138435 w 3808741"/>
              <a:gd name="connsiteY4" fmla="*/ 142081 h 167864"/>
              <a:gd name="connsiteX5" fmla="*/ 167579 w 3808741"/>
              <a:gd name="connsiteY5" fmla="*/ 116580 h 167864"/>
              <a:gd name="connsiteX6" fmla="*/ 204009 w 3808741"/>
              <a:gd name="connsiteY6" fmla="*/ 160296 h 167864"/>
              <a:gd name="connsiteX7" fmla="*/ 240439 w 3808741"/>
              <a:gd name="connsiteY7" fmla="*/ 116580 h 167864"/>
              <a:gd name="connsiteX8" fmla="*/ 291442 w 3808741"/>
              <a:gd name="connsiteY8" fmla="*/ 145724 h 167864"/>
              <a:gd name="connsiteX9" fmla="*/ 331515 w 3808741"/>
              <a:gd name="connsiteY9" fmla="*/ 105650 h 167864"/>
              <a:gd name="connsiteX10" fmla="*/ 371588 w 3808741"/>
              <a:gd name="connsiteY10" fmla="*/ 145724 h 167864"/>
              <a:gd name="connsiteX11" fmla="*/ 415305 w 3808741"/>
              <a:gd name="connsiteY11" fmla="*/ 102007 h 167864"/>
              <a:gd name="connsiteX12" fmla="*/ 444449 w 3808741"/>
              <a:gd name="connsiteY12" fmla="*/ 138438 h 167864"/>
              <a:gd name="connsiteX13" fmla="*/ 480879 w 3808741"/>
              <a:gd name="connsiteY13" fmla="*/ 105650 h 167864"/>
              <a:gd name="connsiteX14" fmla="*/ 510023 w 3808741"/>
              <a:gd name="connsiteY14" fmla="*/ 142081 h 167864"/>
              <a:gd name="connsiteX15" fmla="*/ 539168 w 3808741"/>
              <a:gd name="connsiteY15" fmla="*/ 105650 h 167864"/>
              <a:gd name="connsiteX16" fmla="*/ 561026 w 3808741"/>
              <a:gd name="connsiteY16" fmla="*/ 145724 h 167864"/>
              <a:gd name="connsiteX17" fmla="*/ 601099 w 3808741"/>
              <a:gd name="connsiteY17" fmla="*/ 105650 h 167864"/>
              <a:gd name="connsiteX18" fmla="*/ 644815 w 3808741"/>
              <a:gd name="connsiteY18" fmla="*/ 142081 h 167864"/>
              <a:gd name="connsiteX19" fmla="*/ 673960 w 3808741"/>
              <a:gd name="connsiteY19" fmla="*/ 102007 h 167864"/>
              <a:gd name="connsiteX20" fmla="*/ 703104 w 3808741"/>
              <a:gd name="connsiteY20" fmla="*/ 142081 h 167864"/>
              <a:gd name="connsiteX21" fmla="*/ 724962 w 3808741"/>
              <a:gd name="connsiteY21" fmla="*/ 94721 h 167864"/>
              <a:gd name="connsiteX22" fmla="*/ 779608 w 3808741"/>
              <a:gd name="connsiteY22" fmla="*/ 138438 h 167864"/>
              <a:gd name="connsiteX23" fmla="*/ 819681 w 3808741"/>
              <a:gd name="connsiteY23" fmla="*/ 102007 h 167864"/>
              <a:gd name="connsiteX24" fmla="*/ 867040 w 3808741"/>
              <a:gd name="connsiteY24" fmla="*/ 145724 h 167864"/>
              <a:gd name="connsiteX25" fmla="*/ 903470 w 3808741"/>
              <a:gd name="connsiteY25" fmla="*/ 94721 h 167864"/>
              <a:gd name="connsiteX26" fmla="*/ 958116 w 3808741"/>
              <a:gd name="connsiteY26" fmla="*/ 142081 h 167864"/>
              <a:gd name="connsiteX27" fmla="*/ 998189 w 3808741"/>
              <a:gd name="connsiteY27" fmla="*/ 72863 h 167864"/>
              <a:gd name="connsiteX28" fmla="*/ 1038263 w 3808741"/>
              <a:gd name="connsiteY28" fmla="*/ 153010 h 167864"/>
              <a:gd name="connsiteX29" fmla="*/ 1063764 w 3808741"/>
              <a:gd name="connsiteY29" fmla="*/ 80149 h 167864"/>
              <a:gd name="connsiteX30" fmla="*/ 1103837 w 3808741"/>
              <a:gd name="connsiteY30" fmla="*/ 145724 h 167864"/>
              <a:gd name="connsiteX31" fmla="*/ 1129338 w 3808741"/>
              <a:gd name="connsiteY31" fmla="*/ 69220 h 167864"/>
              <a:gd name="connsiteX32" fmla="*/ 1176698 w 3808741"/>
              <a:gd name="connsiteY32" fmla="*/ 134795 h 167864"/>
              <a:gd name="connsiteX33" fmla="*/ 1198556 w 3808741"/>
              <a:gd name="connsiteY33" fmla="*/ 65577 h 167864"/>
              <a:gd name="connsiteX34" fmla="*/ 1231343 w 3808741"/>
              <a:gd name="connsiteY34" fmla="*/ 149367 h 167864"/>
              <a:gd name="connsiteX35" fmla="*/ 1267773 w 3808741"/>
              <a:gd name="connsiteY35" fmla="*/ 61934 h 167864"/>
              <a:gd name="connsiteX36" fmla="*/ 1307847 w 3808741"/>
              <a:gd name="connsiteY36" fmla="*/ 127509 h 167864"/>
              <a:gd name="connsiteX37" fmla="*/ 1355206 w 3808741"/>
              <a:gd name="connsiteY37" fmla="*/ 65577 h 167864"/>
              <a:gd name="connsiteX38" fmla="*/ 1406208 w 3808741"/>
              <a:gd name="connsiteY38" fmla="*/ 142081 h 167864"/>
              <a:gd name="connsiteX39" fmla="*/ 1438996 w 3808741"/>
              <a:gd name="connsiteY39" fmla="*/ 51005 h 167864"/>
              <a:gd name="connsiteX40" fmla="*/ 1504570 w 3808741"/>
              <a:gd name="connsiteY40" fmla="*/ 138438 h 167864"/>
              <a:gd name="connsiteX41" fmla="*/ 1544643 w 3808741"/>
              <a:gd name="connsiteY41" fmla="*/ 40076 h 167864"/>
              <a:gd name="connsiteX42" fmla="*/ 1592003 w 3808741"/>
              <a:gd name="connsiteY42" fmla="*/ 149367 h 167864"/>
              <a:gd name="connsiteX43" fmla="*/ 1635719 w 3808741"/>
              <a:gd name="connsiteY43" fmla="*/ 32790 h 167864"/>
              <a:gd name="connsiteX44" fmla="*/ 1679435 w 3808741"/>
              <a:gd name="connsiteY44" fmla="*/ 138438 h 167864"/>
              <a:gd name="connsiteX45" fmla="*/ 1712223 w 3808741"/>
              <a:gd name="connsiteY45" fmla="*/ 18218 h 167864"/>
              <a:gd name="connsiteX46" fmla="*/ 1748653 w 3808741"/>
              <a:gd name="connsiteY46" fmla="*/ 123866 h 167864"/>
              <a:gd name="connsiteX47" fmla="*/ 1796012 w 3808741"/>
              <a:gd name="connsiteY47" fmla="*/ 18218 h 167864"/>
              <a:gd name="connsiteX48" fmla="*/ 1828800 w 3808741"/>
              <a:gd name="connsiteY48" fmla="*/ 123866 h 167864"/>
              <a:gd name="connsiteX49" fmla="*/ 1868873 w 3808741"/>
              <a:gd name="connsiteY49" fmla="*/ 7289 h 167864"/>
              <a:gd name="connsiteX50" fmla="*/ 1916232 w 3808741"/>
              <a:gd name="connsiteY50" fmla="*/ 123866 h 167864"/>
              <a:gd name="connsiteX51" fmla="*/ 1959949 w 3808741"/>
              <a:gd name="connsiteY51" fmla="*/ 3646 h 167864"/>
              <a:gd name="connsiteX52" fmla="*/ 2003665 w 3808741"/>
              <a:gd name="connsiteY52" fmla="*/ 123866 h 167864"/>
              <a:gd name="connsiteX53" fmla="*/ 2043738 w 3808741"/>
              <a:gd name="connsiteY53" fmla="*/ 3 h 167864"/>
              <a:gd name="connsiteX54" fmla="*/ 2087455 w 3808741"/>
              <a:gd name="connsiteY54" fmla="*/ 120223 h 167864"/>
              <a:gd name="connsiteX55" fmla="*/ 2131171 w 3808741"/>
              <a:gd name="connsiteY55" fmla="*/ 14575 h 167864"/>
              <a:gd name="connsiteX56" fmla="*/ 2167601 w 3808741"/>
              <a:gd name="connsiteY56" fmla="*/ 123866 h 167864"/>
              <a:gd name="connsiteX57" fmla="*/ 2214961 w 3808741"/>
              <a:gd name="connsiteY57" fmla="*/ 25504 h 167864"/>
              <a:gd name="connsiteX58" fmla="*/ 2280535 w 3808741"/>
              <a:gd name="connsiteY58" fmla="*/ 138438 h 167864"/>
              <a:gd name="connsiteX59" fmla="*/ 2329671 w 3808741"/>
              <a:gd name="connsiteY59" fmla="*/ 27633 h 167864"/>
              <a:gd name="connsiteX60" fmla="*/ 2380675 w 3808741"/>
              <a:gd name="connsiteY60" fmla="*/ 158694 h 167864"/>
              <a:gd name="connsiteX61" fmla="*/ 2428033 w 3808741"/>
              <a:gd name="connsiteY61" fmla="*/ 58818 h 167864"/>
              <a:gd name="connsiteX62" fmla="*/ 2466329 w 3808741"/>
              <a:gd name="connsiteY62" fmla="*/ 167846 h 167864"/>
              <a:gd name="connsiteX63" fmla="*/ 2515379 w 3808741"/>
              <a:gd name="connsiteY63" fmla="*/ 68145 h 167864"/>
              <a:gd name="connsiteX64" fmla="*/ 2571889 w 3808741"/>
              <a:gd name="connsiteY64" fmla="*/ 155051 h 167864"/>
              <a:gd name="connsiteX65" fmla="*/ 2615518 w 3808741"/>
              <a:gd name="connsiteY65" fmla="*/ 57127 h 167864"/>
              <a:gd name="connsiteX66" fmla="*/ 2670339 w 3808741"/>
              <a:gd name="connsiteY66" fmla="*/ 155051 h 167864"/>
              <a:gd name="connsiteX67" fmla="*/ 2726762 w 3808741"/>
              <a:gd name="connsiteY67" fmla="*/ 57128 h 167864"/>
              <a:gd name="connsiteX68" fmla="*/ 2768613 w 3808741"/>
              <a:gd name="connsiteY68" fmla="*/ 147765 h 167864"/>
              <a:gd name="connsiteX69" fmla="*/ 2812329 w 3808741"/>
              <a:gd name="connsiteY69" fmla="*/ 55087 h 167864"/>
              <a:gd name="connsiteX70" fmla="*/ 2850624 w 3808741"/>
              <a:gd name="connsiteY70" fmla="*/ 158694 h 167864"/>
              <a:gd name="connsiteX71" fmla="*/ 2903493 w 3808741"/>
              <a:gd name="connsiteY71" fmla="*/ 73653 h 167864"/>
              <a:gd name="connsiteX72" fmla="*/ 2939835 w 3808741"/>
              <a:gd name="connsiteY72" fmla="*/ 164203 h 167864"/>
              <a:gd name="connsiteX73" fmla="*/ 2988973 w 3808741"/>
              <a:gd name="connsiteY73" fmla="*/ 66278 h 167864"/>
              <a:gd name="connsiteX74" fmla="*/ 3036420 w 3808741"/>
              <a:gd name="connsiteY74" fmla="*/ 145987 h 167864"/>
              <a:gd name="connsiteX75" fmla="*/ 3092842 w 3808741"/>
              <a:gd name="connsiteY75" fmla="*/ 66279 h 167864"/>
              <a:gd name="connsiteX76" fmla="*/ 3143845 w 3808741"/>
              <a:gd name="connsiteY76" fmla="*/ 155052 h 167864"/>
              <a:gd name="connsiteX77" fmla="*/ 3205775 w 3808741"/>
              <a:gd name="connsiteY77" fmla="*/ 55437 h 167864"/>
              <a:gd name="connsiteX78" fmla="*/ 3260421 w 3808741"/>
              <a:gd name="connsiteY78" fmla="*/ 160822 h 167864"/>
              <a:gd name="connsiteX79" fmla="*/ 3325996 w 3808741"/>
              <a:gd name="connsiteY79" fmla="*/ 46287 h 167864"/>
              <a:gd name="connsiteX80" fmla="*/ 3402588 w 3808741"/>
              <a:gd name="connsiteY80" fmla="*/ 155139 h 167864"/>
              <a:gd name="connsiteX81" fmla="*/ 3469851 w 3808741"/>
              <a:gd name="connsiteY81" fmla="*/ 59081 h 167864"/>
              <a:gd name="connsiteX82" fmla="*/ 3553818 w 3808741"/>
              <a:gd name="connsiteY82" fmla="*/ 147765 h 167864"/>
              <a:gd name="connsiteX83" fmla="*/ 3603042 w 3808741"/>
              <a:gd name="connsiteY83" fmla="*/ 46374 h 167864"/>
              <a:gd name="connsiteX84" fmla="*/ 3659377 w 3808741"/>
              <a:gd name="connsiteY84" fmla="*/ 155051 h 167864"/>
              <a:gd name="connsiteX85" fmla="*/ 3714110 w 3808741"/>
              <a:gd name="connsiteY85" fmla="*/ 50017 h 167864"/>
              <a:gd name="connsiteX86" fmla="*/ 3754095 w 3808741"/>
              <a:gd name="connsiteY86" fmla="*/ 158694 h 167864"/>
              <a:gd name="connsiteX87" fmla="*/ 3808741 w 3808741"/>
              <a:gd name="connsiteY87" fmla="*/ 62724 h 167864"/>
              <a:gd name="connsiteX0" fmla="*/ 0 w 3754095"/>
              <a:gd name="connsiteY0" fmla="*/ 142081 h 167864"/>
              <a:gd name="connsiteX1" fmla="*/ 43716 w 3754095"/>
              <a:gd name="connsiteY1" fmla="*/ 109293 h 167864"/>
              <a:gd name="connsiteX2" fmla="*/ 65574 w 3754095"/>
              <a:gd name="connsiteY2" fmla="*/ 149367 h 167864"/>
              <a:gd name="connsiteX3" fmla="*/ 94718 w 3754095"/>
              <a:gd name="connsiteY3" fmla="*/ 112936 h 167864"/>
              <a:gd name="connsiteX4" fmla="*/ 138435 w 3754095"/>
              <a:gd name="connsiteY4" fmla="*/ 142081 h 167864"/>
              <a:gd name="connsiteX5" fmla="*/ 167579 w 3754095"/>
              <a:gd name="connsiteY5" fmla="*/ 116580 h 167864"/>
              <a:gd name="connsiteX6" fmla="*/ 204009 w 3754095"/>
              <a:gd name="connsiteY6" fmla="*/ 160296 h 167864"/>
              <a:gd name="connsiteX7" fmla="*/ 240439 w 3754095"/>
              <a:gd name="connsiteY7" fmla="*/ 116580 h 167864"/>
              <a:gd name="connsiteX8" fmla="*/ 291442 w 3754095"/>
              <a:gd name="connsiteY8" fmla="*/ 145724 h 167864"/>
              <a:gd name="connsiteX9" fmla="*/ 331515 w 3754095"/>
              <a:gd name="connsiteY9" fmla="*/ 105650 h 167864"/>
              <a:gd name="connsiteX10" fmla="*/ 371588 w 3754095"/>
              <a:gd name="connsiteY10" fmla="*/ 145724 h 167864"/>
              <a:gd name="connsiteX11" fmla="*/ 415305 w 3754095"/>
              <a:gd name="connsiteY11" fmla="*/ 102007 h 167864"/>
              <a:gd name="connsiteX12" fmla="*/ 444449 w 3754095"/>
              <a:gd name="connsiteY12" fmla="*/ 138438 h 167864"/>
              <a:gd name="connsiteX13" fmla="*/ 480879 w 3754095"/>
              <a:gd name="connsiteY13" fmla="*/ 105650 h 167864"/>
              <a:gd name="connsiteX14" fmla="*/ 510023 w 3754095"/>
              <a:gd name="connsiteY14" fmla="*/ 142081 h 167864"/>
              <a:gd name="connsiteX15" fmla="*/ 539168 w 3754095"/>
              <a:gd name="connsiteY15" fmla="*/ 105650 h 167864"/>
              <a:gd name="connsiteX16" fmla="*/ 561026 w 3754095"/>
              <a:gd name="connsiteY16" fmla="*/ 145724 h 167864"/>
              <a:gd name="connsiteX17" fmla="*/ 601099 w 3754095"/>
              <a:gd name="connsiteY17" fmla="*/ 105650 h 167864"/>
              <a:gd name="connsiteX18" fmla="*/ 644815 w 3754095"/>
              <a:gd name="connsiteY18" fmla="*/ 142081 h 167864"/>
              <a:gd name="connsiteX19" fmla="*/ 673960 w 3754095"/>
              <a:gd name="connsiteY19" fmla="*/ 102007 h 167864"/>
              <a:gd name="connsiteX20" fmla="*/ 703104 w 3754095"/>
              <a:gd name="connsiteY20" fmla="*/ 142081 h 167864"/>
              <a:gd name="connsiteX21" fmla="*/ 724962 w 3754095"/>
              <a:gd name="connsiteY21" fmla="*/ 94721 h 167864"/>
              <a:gd name="connsiteX22" fmla="*/ 779608 w 3754095"/>
              <a:gd name="connsiteY22" fmla="*/ 138438 h 167864"/>
              <a:gd name="connsiteX23" fmla="*/ 819681 w 3754095"/>
              <a:gd name="connsiteY23" fmla="*/ 102007 h 167864"/>
              <a:gd name="connsiteX24" fmla="*/ 867040 w 3754095"/>
              <a:gd name="connsiteY24" fmla="*/ 145724 h 167864"/>
              <a:gd name="connsiteX25" fmla="*/ 903470 w 3754095"/>
              <a:gd name="connsiteY25" fmla="*/ 94721 h 167864"/>
              <a:gd name="connsiteX26" fmla="*/ 958116 w 3754095"/>
              <a:gd name="connsiteY26" fmla="*/ 142081 h 167864"/>
              <a:gd name="connsiteX27" fmla="*/ 998189 w 3754095"/>
              <a:gd name="connsiteY27" fmla="*/ 72863 h 167864"/>
              <a:gd name="connsiteX28" fmla="*/ 1038263 w 3754095"/>
              <a:gd name="connsiteY28" fmla="*/ 153010 h 167864"/>
              <a:gd name="connsiteX29" fmla="*/ 1063764 w 3754095"/>
              <a:gd name="connsiteY29" fmla="*/ 80149 h 167864"/>
              <a:gd name="connsiteX30" fmla="*/ 1103837 w 3754095"/>
              <a:gd name="connsiteY30" fmla="*/ 145724 h 167864"/>
              <a:gd name="connsiteX31" fmla="*/ 1129338 w 3754095"/>
              <a:gd name="connsiteY31" fmla="*/ 69220 h 167864"/>
              <a:gd name="connsiteX32" fmla="*/ 1176698 w 3754095"/>
              <a:gd name="connsiteY32" fmla="*/ 134795 h 167864"/>
              <a:gd name="connsiteX33" fmla="*/ 1198556 w 3754095"/>
              <a:gd name="connsiteY33" fmla="*/ 65577 h 167864"/>
              <a:gd name="connsiteX34" fmla="*/ 1231343 w 3754095"/>
              <a:gd name="connsiteY34" fmla="*/ 149367 h 167864"/>
              <a:gd name="connsiteX35" fmla="*/ 1267773 w 3754095"/>
              <a:gd name="connsiteY35" fmla="*/ 61934 h 167864"/>
              <a:gd name="connsiteX36" fmla="*/ 1307847 w 3754095"/>
              <a:gd name="connsiteY36" fmla="*/ 127509 h 167864"/>
              <a:gd name="connsiteX37" fmla="*/ 1355206 w 3754095"/>
              <a:gd name="connsiteY37" fmla="*/ 65577 h 167864"/>
              <a:gd name="connsiteX38" fmla="*/ 1406208 w 3754095"/>
              <a:gd name="connsiteY38" fmla="*/ 142081 h 167864"/>
              <a:gd name="connsiteX39" fmla="*/ 1438996 w 3754095"/>
              <a:gd name="connsiteY39" fmla="*/ 51005 h 167864"/>
              <a:gd name="connsiteX40" fmla="*/ 1504570 w 3754095"/>
              <a:gd name="connsiteY40" fmla="*/ 138438 h 167864"/>
              <a:gd name="connsiteX41" fmla="*/ 1544643 w 3754095"/>
              <a:gd name="connsiteY41" fmla="*/ 40076 h 167864"/>
              <a:gd name="connsiteX42" fmla="*/ 1592003 w 3754095"/>
              <a:gd name="connsiteY42" fmla="*/ 149367 h 167864"/>
              <a:gd name="connsiteX43" fmla="*/ 1635719 w 3754095"/>
              <a:gd name="connsiteY43" fmla="*/ 32790 h 167864"/>
              <a:gd name="connsiteX44" fmla="*/ 1679435 w 3754095"/>
              <a:gd name="connsiteY44" fmla="*/ 138438 h 167864"/>
              <a:gd name="connsiteX45" fmla="*/ 1712223 w 3754095"/>
              <a:gd name="connsiteY45" fmla="*/ 18218 h 167864"/>
              <a:gd name="connsiteX46" fmla="*/ 1748653 w 3754095"/>
              <a:gd name="connsiteY46" fmla="*/ 123866 h 167864"/>
              <a:gd name="connsiteX47" fmla="*/ 1796012 w 3754095"/>
              <a:gd name="connsiteY47" fmla="*/ 18218 h 167864"/>
              <a:gd name="connsiteX48" fmla="*/ 1828800 w 3754095"/>
              <a:gd name="connsiteY48" fmla="*/ 123866 h 167864"/>
              <a:gd name="connsiteX49" fmla="*/ 1868873 w 3754095"/>
              <a:gd name="connsiteY49" fmla="*/ 7289 h 167864"/>
              <a:gd name="connsiteX50" fmla="*/ 1916232 w 3754095"/>
              <a:gd name="connsiteY50" fmla="*/ 123866 h 167864"/>
              <a:gd name="connsiteX51" fmla="*/ 1959949 w 3754095"/>
              <a:gd name="connsiteY51" fmla="*/ 3646 h 167864"/>
              <a:gd name="connsiteX52" fmla="*/ 2003665 w 3754095"/>
              <a:gd name="connsiteY52" fmla="*/ 123866 h 167864"/>
              <a:gd name="connsiteX53" fmla="*/ 2043738 w 3754095"/>
              <a:gd name="connsiteY53" fmla="*/ 3 h 167864"/>
              <a:gd name="connsiteX54" fmla="*/ 2087455 w 3754095"/>
              <a:gd name="connsiteY54" fmla="*/ 120223 h 167864"/>
              <a:gd name="connsiteX55" fmla="*/ 2131171 w 3754095"/>
              <a:gd name="connsiteY55" fmla="*/ 14575 h 167864"/>
              <a:gd name="connsiteX56" fmla="*/ 2167601 w 3754095"/>
              <a:gd name="connsiteY56" fmla="*/ 123866 h 167864"/>
              <a:gd name="connsiteX57" fmla="*/ 2214961 w 3754095"/>
              <a:gd name="connsiteY57" fmla="*/ 25504 h 167864"/>
              <a:gd name="connsiteX58" fmla="*/ 2280535 w 3754095"/>
              <a:gd name="connsiteY58" fmla="*/ 138438 h 167864"/>
              <a:gd name="connsiteX59" fmla="*/ 2329671 w 3754095"/>
              <a:gd name="connsiteY59" fmla="*/ 27633 h 167864"/>
              <a:gd name="connsiteX60" fmla="*/ 2380675 w 3754095"/>
              <a:gd name="connsiteY60" fmla="*/ 158694 h 167864"/>
              <a:gd name="connsiteX61" fmla="*/ 2428033 w 3754095"/>
              <a:gd name="connsiteY61" fmla="*/ 58818 h 167864"/>
              <a:gd name="connsiteX62" fmla="*/ 2466329 w 3754095"/>
              <a:gd name="connsiteY62" fmla="*/ 167846 h 167864"/>
              <a:gd name="connsiteX63" fmla="*/ 2515379 w 3754095"/>
              <a:gd name="connsiteY63" fmla="*/ 68145 h 167864"/>
              <a:gd name="connsiteX64" fmla="*/ 2571889 w 3754095"/>
              <a:gd name="connsiteY64" fmla="*/ 155051 h 167864"/>
              <a:gd name="connsiteX65" fmla="*/ 2615518 w 3754095"/>
              <a:gd name="connsiteY65" fmla="*/ 57127 h 167864"/>
              <a:gd name="connsiteX66" fmla="*/ 2670339 w 3754095"/>
              <a:gd name="connsiteY66" fmla="*/ 155051 h 167864"/>
              <a:gd name="connsiteX67" fmla="*/ 2726762 w 3754095"/>
              <a:gd name="connsiteY67" fmla="*/ 57128 h 167864"/>
              <a:gd name="connsiteX68" fmla="*/ 2768613 w 3754095"/>
              <a:gd name="connsiteY68" fmla="*/ 147765 h 167864"/>
              <a:gd name="connsiteX69" fmla="*/ 2812329 w 3754095"/>
              <a:gd name="connsiteY69" fmla="*/ 55087 h 167864"/>
              <a:gd name="connsiteX70" fmla="*/ 2850624 w 3754095"/>
              <a:gd name="connsiteY70" fmla="*/ 158694 h 167864"/>
              <a:gd name="connsiteX71" fmla="*/ 2903493 w 3754095"/>
              <a:gd name="connsiteY71" fmla="*/ 73653 h 167864"/>
              <a:gd name="connsiteX72" fmla="*/ 2939835 w 3754095"/>
              <a:gd name="connsiteY72" fmla="*/ 164203 h 167864"/>
              <a:gd name="connsiteX73" fmla="*/ 2988973 w 3754095"/>
              <a:gd name="connsiteY73" fmla="*/ 66278 h 167864"/>
              <a:gd name="connsiteX74" fmla="*/ 3036420 w 3754095"/>
              <a:gd name="connsiteY74" fmla="*/ 145987 h 167864"/>
              <a:gd name="connsiteX75" fmla="*/ 3092842 w 3754095"/>
              <a:gd name="connsiteY75" fmla="*/ 66279 h 167864"/>
              <a:gd name="connsiteX76" fmla="*/ 3143845 w 3754095"/>
              <a:gd name="connsiteY76" fmla="*/ 155052 h 167864"/>
              <a:gd name="connsiteX77" fmla="*/ 3205775 w 3754095"/>
              <a:gd name="connsiteY77" fmla="*/ 55437 h 167864"/>
              <a:gd name="connsiteX78" fmla="*/ 3260421 w 3754095"/>
              <a:gd name="connsiteY78" fmla="*/ 160822 h 167864"/>
              <a:gd name="connsiteX79" fmla="*/ 3325996 w 3754095"/>
              <a:gd name="connsiteY79" fmla="*/ 46287 h 167864"/>
              <a:gd name="connsiteX80" fmla="*/ 3402588 w 3754095"/>
              <a:gd name="connsiteY80" fmla="*/ 155139 h 167864"/>
              <a:gd name="connsiteX81" fmla="*/ 3469851 w 3754095"/>
              <a:gd name="connsiteY81" fmla="*/ 59081 h 167864"/>
              <a:gd name="connsiteX82" fmla="*/ 3553818 w 3754095"/>
              <a:gd name="connsiteY82" fmla="*/ 147765 h 167864"/>
              <a:gd name="connsiteX83" fmla="*/ 3603042 w 3754095"/>
              <a:gd name="connsiteY83" fmla="*/ 46374 h 167864"/>
              <a:gd name="connsiteX84" fmla="*/ 3659377 w 3754095"/>
              <a:gd name="connsiteY84" fmla="*/ 155051 h 167864"/>
              <a:gd name="connsiteX85" fmla="*/ 3714110 w 3754095"/>
              <a:gd name="connsiteY85" fmla="*/ 50017 h 167864"/>
              <a:gd name="connsiteX86" fmla="*/ 3754095 w 3754095"/>
              <a:gd name="connsiteY86" fmla="*/ 158694 h 167864"/>
              <a:gd name="connsiteX0" fmla="*/ 0 w 3714110"/>
              <a:gd name="connsiteY0" fmla="*/ 142081 h 167864"/>
              <a:gd name="connsiteX1" fmla="*/ 43716 w 3714110"/>
              <a:gd name="connsiteY1" fmla="*/ 109293 h 167864"/>
              <a:gd name="connsiteX2" fmla="*/ 65574 w 3714110"/>
              <a:gd name="connsiteY2" fmla="*/ 149367 h 167864"/>
              <a:gd name="connsiteX3" fmla="*/ 94718 w 3714110"/>
              <a:gd name="connsiteY3" fmla="*/ 112936 h 167864"/>
              <a:gd name="connsiteX4" fmla="*/ 138435 w 3714110"/>
              <a:gd name="connsiteY4" fmla="*/ 142081 h 167864"/>
              <a:gd name="connsiteX5" fmla="*/ 167579 w 3714110"/>
              <a:gd name="connsiteY5" fmla="*/ 116580 h 167864"/>
              <a:gd name="connsiteX6" fmla="*/ 204009 w 3714110"/>
              <a:gd name="connsiteY6" fmla="*/ 160296 h 167864"/>
              <a:gd name="connsiteX7" fmla="*/ 240439 w 3714110"/>
              <a:gd name="connsiteY7" fmla="*/ 116580 h 167864"/>
              <a:gd name="connsiteX8" fmla="*/ 291442 w 3714110"/>
              <a:gd name="connsiteY8" fmla="*/ 145724 h 167864"/>
              <a:gd name="connsiteX9" fmla="*/ 331515 w 3714110"/>
              <a:gd name="connsiteY9" fmla="*/ 105650 h 167864"/>
              <a:gd name="connsiteX10" fmla="*/ 371588 w 3714110"/>
              <a:gd name="connsiteY10" fmla="*/ 145724 h 167864"/>
              <a:gd name="connsiteX11" fmla="*/ 415305 w 3714110"/>
              <a:gd name="connsiteY11" fmla="*/ 102007 h 167864"/>
              <a:gd name="connsiteX12" fmla="*/ 444449 w 3714110"/>
              <a:gd name="connsiteY12" fmla="*/ 138438 h 167864"/>
              <a:gd name="connsiteX13" fmla="*/ 480879 w 3714110"/>
              <a:gd name="connsiteY13" fmla="*/ 105650 h 167864"/>
              <a:gd name="connsiteX14" fmla="*/ 510023 w 3714110"/>
              <a:gd name="connsiteY14" fmla="*/ 142081 h 167864"/>
              <a:gd name="connsiteX15" fmla="*/ 539168 w 3714110"/>
              <a:gd name="connsiteY15" fmla="*/ 105650 h 167864"/>
              <a:gd name="connsiteX16" fmla="*/ 561026 w 3714110"/>
              <a:gd name="connsiteY16" fmla="*/ 145724 h 167864"/>
              <a:gd name="connsiteX17" fmla="*/ 601099 w 3714110"/>
              <a:gd name="connsiteY17" fmla="*/ 105650 h 167864"/>
              <a:gd name="connsiteX18" fmla="*/ 644815 w 3714110"/>
              <a:gd name="connsiteY18" fmla="*/ 142081 h 167864"/>
              <a:gd name="connsiteX19" fmla="*/ 673960 w 3714110"/>
              <a:gd name="connsiteY19" fmla="*/ 102007 h 167864"/>
              <a:gd name="connsiteX20" fmla="*/ 703104 w 3714110"/>
              <a:gd name="connsiteY20" fmla="*/ 142081 h 167864"/>
              <a:gd name="connsiteX21" fmla="*/ 724962 w 3714110"/>
              <a:gd name="connsiteY21" fmla="*/ 94721 h 167864"/>
              <a:gd name="connsiteX22" fmla="*/ 779608 w 3714110"/>
              <a:gd name="connsiteY22" fmla="*/ 138438 h 167864"/>
              <a:gd name="connsiteX23" fmla="*/ 819681 w 3714110"/>
              <a:gd name="connsiteY23" fmla="*/ 102007 h 167864"/>
              <a:gd name="connsiteX24" fmla="*/ 867040 w 3714110"/>
              <a:gd name="connsiteY24" fmla="*/ 145724 h 167864"/>
              <a:gd name="connsiteX25" fmla="*/ 903470 w 3714110"/>
              <a:gd name="connsiteY25" fmla="*/ 94721 h 167864"/>
              <a:gd name="connsiteX26" fmla="*/ 958116 w 3714110"/>
              <a:gd name="connsiteY26" fmla="*/ 142081 h 167864"/>
              <a:gd name="connsiteX27" fmla="*/ 998189 w 3714110"/>
              <a:gd name="connsiteY27" fmla="*/ 72863 h 167864"/>
              <a:gd name="connsiteX28" fmla="*/ 1038263 w 3714110"/>
              <a:gd name="connsiteY28" fmla="*/ 153010 h 167864"/>
              <a:gd name="connsiteX29" fmla="*/ 1063764 w 3714110"/>
              <a:gd name="connsiteY29" fmla="*/ 80149 h 167864"/>
              <a:gd name="connsiteX30" fmla="*/ 1103837 w 3714110"/>
              <a:gd name="connsiteY30" fmla="*/ 145724 h 167864"/>
              <a:gd name="connsiteX31" fmla="*/ 1129338 w 3714110"/>
              <a:gd name="connsiteY31" fmla="*/ 69220 h 167864"/>
              <a:gd name="connsiteX32" fmla="*/ 1176698 w 3714110"/>
              <a:gd name="connsiteY32" fmla="*/ 134795 h 167864"/>
              <a:gd name="connsiteX33" fmla="*/ 1198556 w 3714110"/>
              <a:gd name="connsiteY33" fmla="*/ 65577 h 167864"/>
              <a:gd name="connsiteX34" fmla="*/ 1231343 w 3714110"/>
              <a:gd name="connsiteY34" fmla="*/ 149367 h 167864"/>
              <a:gd name="connsiteX35" fmla="*/ 1267773 w 3714110"/>
              <a:gd name="connsiteY35" fmla="*/ 61934 h 167864"/>
              <a:gd name="connsiteX36" fmla="*/ 1307847 w 3714110"/>
              <a:gd name="connsiteY36" fmla="*/ 127509 h 167864"/>
              <a:gd name="connsiteX37" fmla="*/ 1355206 w 3714110"/>
              <a:gd name="connsiteY37" fmla="*/ 65577 h 167864"/>
              <a:gd name="connsiteX38" fmla="*/ 1406208 w 3714110"/>
              <a:gd name="connsiteY38" fmla="*/ 142081 h 167864"/>
              <a:gd name="connsiteX39" fmla="*/ 1438996 w 3714110"/>
              <a:gd name="connsiteY39" fmla="*/ 51005 h 167864"/>
              <a:gd name="connsiteX40" fmla="*/ 1504570 w 3714110"/>
              <a:gd name="connsiteY40" fmla="*/ 138438 h 167864"/>
              <a:gd name="connsiteX41" fmla="*/ 1544643 w 3714110"/>
              <a:gd name="connsiteY41" fmla="*/ 40076 h 167864"/>
              <a:gd name="connsiteX42" fmla="*/ 1592003 w 3714110"/>
              <a:gd name="connsiteY42" fmla="*/ 149367 h 167864"/>
              <a:gd name="connsiteX43" fmla="*/ 1635719 w 3714110"/>
              <a:gd name="connsiteY43" fmla="*/ 32790 h 167864"/>
              <a:gd name="connsiteX44" fmla="*/ 1679435 w 3714110"/>
              <a:gd name="connsiteY44" fmla="*/ 138438 h 167864"/>
              <a:gd name="connsiteX45" fmla="*/ 1712223 w 3714110"/>
              <a:gd name="connsiteY45" fmla="*/ 18218 h 167864"/>
              <a:gd name="connsiteX46" fmla="*/ 1748653 w 3714110"/>
              <a:gd name="connsiteY46" fmla="*/ 123866 h 167864"/>
              <a:gd name="connsiteX47" fmla="*/ 1796012 w 3714110"/>
              <a:gd name="connsiteY47" fmla="*/ 18218 h 167864"/>
              <a:gd name="connsiteX48" fmla="*/ 1828800 w 3714110"/>
              <a:gd name="connsiteY48" fmla="*/ 123866 h 167864"/>
              <a:gd name="connsiteX49" fmla="*/ 1868873 w 3714110"/>
              <a:gd name="connsiteY49" fmla="*/ 7289 h 167864"/>
              <a:gd name="connsiteX50" fmla="*/ 1916232 w 3714110"/>
              <a:gd name="connsiteY50" fmla="*/ 123866 h 167864"/>
              <a:gd name="connsiteX51" fmla="*/ 1959949 w 3714110"/>
              <a:gd name="connsiteY51" fmla="*/ 3646 h 167864"/>
              <a:gd name="connsiteX52" fmla="*/ 2003665 w 3714110"/>
              <a:gd name="connsiteY52" fmla="*/ 123866 h 167864"/>
              <a:gd name="connsiteX53" fmla="*/ 2043738 w 3714110"/>
              <a:gd name="connsiteY53" fmla="*/ 3 h 167864"/>
              <a:gd name="connsiteX54" fmla="*/ 2087455 w 3714110"/>
              <a:gd name="connsiteY54" fmla="*/ 120223 h 167864"/>
              <a:gd name="connsiteX55" fmla="*/ 2131171 w 3714110"/>
              <a:gd name="connsiteY55" fmla="*/ 14575 h 167864"/>
              <a:gd name="connsiteX56" fmla="*/ 2167601 w 3714110"/>
              <a:gd name="connsiteY56" fmla="*/ 123866 h 167864"/>
              <a:gd name="connsiteX57" fmla="*/ 2214961 w 3714110"/>
              <a:gd name="connsiteY57" fmla="*/ 25504 h 167864"/>
              <a:gd name="connsiteX58" fmla="*/ 2280535 w 3714110"/>
              <a:gd name="connsiteY58" fmla="*/ 138438 h 167864"/>
              <a:gd name="connsiteX59" fmla="*/ 2329671 w 3714110"/>
              <a:gd name="connsiteY59" fmla="*/ 27633 h 167864"/>
              <a:gd name="connsiteX60" fmla="*/ 2380675 w 3714110"/>
              <a:gd name="connsiteY60" fmla="*/ 158694 h 167864"/>
              <a:gd name="connsiteX61" fmla="*/ 2428033 w 3714110"/>
              <a:gd name="connsiteY61" fmla="*/ 58818 h 167864"/>
              <a:gd name="connsiteX62" fmla="*/ 2466329 w 3714110"/>
              <a:gd name="connsiteY62" fmla="*/ 167846 h 167864"/>
              <a:gd name="connsiteX63" fmla="*/ 2515379 w 3714110"/>
              <a:gd name="connsiteY63" fmla="*/ 68145 h 167864"/>
              <a:gd name="connsiteX64" fmla="*/ 2571889 w 3714110"/>
              <a:gd name="connsiteY64" fmla="*/ 155051 h 167864"/>
              <a:gd name="connsiteX65" fmla="*/ 2615518 w 3714110"/>
              <a:gd name="connsiteY65" fmla="*/ 57127 h 167864"/>
              <a:gd name="connsiteX66" fmla="*/ 2670339 w 3714110"/>
              <a:gd name="connsiteY66" fmla="*/ 155051 h 167864"/>
              <a:gd name="connsiteX67" fmla="*/ 2726762 w 3714110"/>
              <a:gd name="connsiteY67" fmla="*/ 57128 h 167864"/>
              <a:gd name="connsiteX68" fmla="*/ 2768613 w 3714110"/>
              <a:gd name="connsiteY68" fmla="*/ 147765 h 167864"/>
              <a:gd name="connsiteX69" fmla="*/ 2812329 w 3714110"/>
              <a:gd name="connsiteY69" fmla="*/ 55087 h 167864"/>
              <a:gd name="connsiteX70" fmla="*/ 2850624 w 3714110"/>
              <a:gd name="connsiteY70" fmla="*/ 158694 h 167864"/>
              <a:gd name="connsiteX71" fmla="*/ 2903493 w 3714110"/>
              <a:gd name="connsiteY71" fmla="*/ 73653 h 167864"/>
              <a:gd name="connsiteX72" fmla="*/ 2939835 w 3714110"/>
              <a:gd name="connsiteY72" fmla="*/ 164203 h 167864"/>
              <a:gd name="connsiteX73" fmla="*/ 2988973 w 3714110"/>
              <a:gd name="connsiteY73" fmla="*/ 66278 h 167864"/>
              <a:gd name="connsiteX74" fmla="*/ 3036420 w 3714110"/>
              <a:gd name="connsiteY74" fmla="*/ 145987 h 167864"/>
              <a:gd name="connsiteX75" fmla="*/ 3092842 w 3714110"/>
              <a:gd name="connsiteY75" fmla="*/ 66279 h 167864"/>
              <a:gd name="connsiteX76" fmla="*/ 3143845 w 3714110"/>
              <a:gd name="connsiteY76" fmla="*/ 155052 h 167864"/>
              <a:gd name="connsiteX77" fmla="*/ 3205775 w 3714110"/>
              <a:gd name="connsiteY77" fmla="*/ 55437 h 167864"/>
              <a:gd name="connsiteX78" fmla="*/ 3260421 w 3714110"/>
              <a:gd name="connsiteY78" fmla="*/ 160822 h 167864"/>
              <a:gd name="connsiteX79" fmla="*/ 3325996 w 3714110"/>
              <a:gd name="connsiteY79" fmla="*/ 46287 h 167864"/>
              <a:gd name="connsiteX80" fmla="*/ 3402588 w 3714110"/>
              <a:gd name="connsiteY80" fmla="*/ 155139 h 167864"/>
              <a:gd name="connsiteX81" fmla="*/ 3469851 w 3714110"/>
              <a:gd name="connsiteY81" fmla="*/ 59081 h 167864"/>
              <a:gd name="connsiteX82" fmla="*/ 3553818 w 3714110"/>
              <a:gd name="connsiteY82" fmla="*/ 147765 h 167864"/>
              <a:gd name="connsiteX83" fmla="*/ 3603042 w 3714110"/>
              <a:gd name="connsiteY83" fmla="*/ 46374 h 167864"/>
              <a:gd name="connsiteX84" fmla="*/ 3659377 w 3714110"/>
              <a:gd name="connsiteY84" fmla="*/ 155051 h 167864"/>
              <a:gd name="connsiteX85" fmla="*/ 3714110 w 3714110"/>
              <a:gd name="connsiteY85" fmla="*/ 50017 h 167864"/>
              <a:gd name="connsiteX0" fmla="*/ 0 w 3659377"/>
              <a:gd name="connsiteY0" fmla="*/ 142081 h 167864"/>
              <a:gd name="connsiteX1" fmla="*/ 43716 w 3659377"/>
              <a:gd name="connsiteY1" fmla="*/ 109293 h 167864"/>
              <a:gd name="connsiteX2" fmla="*/ 65574 w 3659377"/>
              <a:gd name="connsiteY2" fmla="*/ 149367 h 167864"/>
              <a:gd name="connsiteX3" fmla="*/ 94718 w 3659377"/>
              <a:gd name="connsiteY3" fmla="*/ 112936 h 167864"/>
              <a:gd name="connsiteX4" fmla="*/ 138435 w 3659377"/>
              <a:gd name="connsiteY4" fmla="*/ 142081 h 167864"/>
              <a:gd name="connsiteX5" fmla="*/ 167579 w 3659377"/>
              <a:gd name="connsiteY5" fmla="*/ 116580 h 167864"/>
              <a:gd name="connsiteX6" fmla="*/ 204009 w 3659377"/>
              <a:gd name="connsiteY6" fmla="*/ 160296 h 167864"/>
              <a:gd name="connsiteX7" fmla="*/ 240439 w 3659377"/>
              <a:gd name="connsiteY7" fmla="*/ 116580 h 167864"/>
              <a:gd name="connsiteX8" fmla="*/ 291442 w 3659377"/>
              <a:gd name="connsiteY8" fmla="*/ 145724 h 167864"/>
              <a:gd name="connsiteX9" fmla="*/ 331515 w 3659377"/>
              <a:gd name="connsiteY9" fmla="*/ 105650 h 167864"/>
              <a:gd name="connsiteX10" fmla="*/ 371588 w 3659377"/>
              <a:gd name="connsiteY10" fmla="*/ 145724 h 167864"/>
              <a:gd name="connsiteX11" fmla="*/ 415305 w 3659377"/>
              <a:gd name="connsiteY11" fmla="*/ 102007 h 167864"/>
              <a:gd name="connsiteX12" fmla="*/ 444449 w 3659377"/>
              <a:gd name="connsiteY12" fmla="*/ 138438 h 167864"/>
              <a:gd name="connsiteX13" fmla="*/ 480879 w 3659377"/>
              <a:gd name="connsiteY13" fmla="*/ 105650 h 167864"/>
              <a:gd name="connsiteX14" fmla="*/ 510023 w 3659377"/>
              <a:gd name="connsiteY14" fmla="*/ 142081 h 167864"/>
              <a:gd name="connsiteX15" fmla="*/ 539168 w 3659377"/>
              <a:gd name="connsiteY15" fmla="*/ 105650 h 167864"/>
              <a:gd name="connsiteX16" fmla="*/ 561026 w 3659377"/>
              <a:gd name="connsiteY16" fmla="*/ 145724 h 167864"/>
              <a:gd name="connsiteX17" fmla="*/ 601099 w 3659377"/>
              <a:gd name="connsiteY17" fmla="*/ 105650 h 167864"/>
              <a:gd name="connsiteX18" fmla="*/ 644815 w 3659377"/>
              <a:gd name="connsiteY18" fmla="*/ 142081 h 167864"/>
              <a:gd name="connsiteX19" fmla="*/ 673960 w 3659377"/>
              <a:gd name="connsiteY19" fmla="*/ 102007 h 167864"/>
              <a:gd name="connsiteX20" fmla="*/ 703104 w 3659377"/>
              <a:gd name="connsiteY20" fmla="*/ 142081 h 167864"/>
              <a:gd name="connsiteX21" fmla="*/ 724962 w 3659377"/>
              <a:gd name="connsiteY21" fmla="*/ 94721 h 167864"/>
              <a:gd name="connsiteX22" fmla="*/ 779608 w 3659377"/>
              <a:gd name="connsiteY22" fmla="*/ 138438 h 167864"/>
              <a:gd name="connsiteX23" fmla="*/ 819681 w 3659377"/>
              <a:gd name="connsiteY23" fmla="*/ 102007 h 167864"/>
              <a:gd name="connsiteX24" fmla="*/ 867040 w 3659377"/>
              <a:gd name="connsiteY24" fmla="*/ 145724 h 167864"/>
              <a:gd name="connsiteX25" fmla="*/ 903470 w 3659377"/>
              <a:gd name="connsiteY25" fmla="*/ 94721 h 167864"/>
              <a:gd name="connsiteX26" fmla="*/ 958116 w 3659377"/>
              <a:gd name="connsiteY26" fmla="*/ 142081 h 167864"/>
              <a:gd name="connsiteX27" fmla="*/ 998189 w 3659377"/>
              <a:gd name="connsiteY27" fmla="*/ 72863 h 167864"/>
              <a:gd name="connsiteX28" fmla="*/ 1038263 w 3659377"/>
              <a:gd name="connsiteY28" fmla="*/ 153010 h 167864"/>
              <a:gd name="connsiteX29" fmla="*/ 1063764 w 3659377"/>
              <a:gd name="connsiteY29" fmla="*/ 80149 h 167864"/>
              <a:gd name="connsiteX30" fmla="*/ 1103837 w 3659377"/>
              <a:gd name="connsiteY30" fmla="*/ 145724 h 167864"/>
              <a:gd name="connsiteX31" fmla="*/ 1129338 w 3659377"/>
              <a:gd name="connsiteY31" fmla="*/ 69220 h 167864"/>
              <a:gd name="connsiteX32" fmla="*/ 1176698 w 3659377"/>
              <a:gd name="connsiteY32" fmla="*/ 134795 h 167864"/>
              <a:gd name="connsiteX33" fmla="*/ 1198556 w 3659377"/>
              <a:gd name="connsiteY33" fmla="*/ 65577 h 167864"/>
              <a:gd name="connsiteX34" fmla="*/ 1231343 w 3659377"/>
              <a:gd name="connsiteY34" fmla="*/ 149367 h 167864"/>
              <a:gd name="connsiteX35" fmla="*/ 1267773 w 3659377"/>
              <a:gd name="connsiteY35" fmla="*/ 61934 h 167864"/>
              <a:gd name="connsiteX36" fmla="*/ 1307847 w 3659377"/>
              <a:gd name="connsiteY36" fmla="*/ 127509 h 167864"/>
              <a:gd name="connsiteX37" fmla="*/ 1355206 w 3659377"/>
              <a:gd name="connsiteY37" fmla="*/ 65577 h 167864"/>
              <a:gd name="connsiteX38" fmla="*/ 1406208 w 3659377"/>
              <a:gd name="connsiteY38" fmla="*/ 142081 h 167864"/>
              <a:gd name="connsiteX39" fmla="*/ 1438996 w 3659377"/>
              <a:gd name="connsiteY39" fmla="*/ 51005 h 167864"/>
              <a:gd name="connsiteX40" fmla="*/ 1504570 w 3659377"/>
              <a:gd name="connsiteY40" fmla="*/ 138438 h 167864"/>
              <a:gd name="connsiteX41" fmla="*/ 1544643 w 3659377"/>
              <a:gd name="connsiteY41" fmla="*/ 40076 h 167864"/>
              <a:gd name="connsiteX42" fmla="*/ 1592003 w 3659377"/>
              <a:gd name="connsiteY42" fmla="*/ 149367 h 167864"/>
              <a:gd name="connsiteX43" fmla="*/ 1635719 w 3659377"/>
              <a:gd name="connsiteY43" fmla="*/ 32790 h 167864"/>
              <a:gd name="connsiteX44" fmla="*/ 1679435 w 3659377"/>
              <a:gd name="connsiteY44" fmla="*/ 138438 h 167864"/>
              <a:gd name="connsiteX45" fmla="*/ 1712223 w 3659377"/>
              <a:gd name="connsiteY45" fmla="*/ 18218 h 167864"/>
              <a:gd name="connsiteX46" fmla="*/ 1748653 w 3659377"/>
              <a:gd name="connsiteY46" fmla="*/ 123866 h 167864"/>
              <a:gd name="connsiteX47" fmla="*/ 1796012 w 3659377"/>
              <a:gd name="connsiteY47" fmla="*/ 18218 h 167864"/>
              <a:gd name="connsiteX48" fmla="*/ 1828800 w 3659377"/>
              <a:gd name="connsiteY48" fmla="*/ 123866 h 167864"/>
              <a:gd name="connsiteX49" fmla="*/ 1868873 w 3659377"/>
              <a:gd name="connsiteY49" fmla="*/ 7289 h 167864"/>
              <a:gd name="connsiteX50" fmla="*/ 1916232 w 3659377"/>
              <a:gd name="connsiteY50" fmla="*/ 123866 h 167864"/>
              <a:gd name="connsiteX51" fmla="*/ 1959949 w 3659377"/>
              <a:gd name="connsiteY51" fmla="*/ 3646 h 167864"/>
              <a:gd name="connsiteX52" fmla="*/ 2003665 w 3659377"/>
              <a:gd name="connsiteY52" fmla="*/ 123866 h 167864"/>
              <a:gd name="connsiteX53" fmla="*/ 2043738 w 3659377"/>
              <a:gd name="connsiteY53" fmla="*/ 3 h 167864"/>
              <a:gd name="connsiteX54" fmla="*/ 2087455 w 3659377"/>
              <a:gd name="connsiteY54" fmla="*/ 120223 h 167864"/>
              <a:gd name="connsiteX55" fmla="*/ 2131171 w 3659377"/>
              <a:gd name="connsiteY55" fmla="*/ 14575 h 167864"/>
              <a:gd name="connsiteX56" fmla="*/ 2167601 w 3659377"/>
              <a:gd name="connsiteY56" fmla="*/ 123866 h 167864"/>
              <a:gd name="connsiteX57" fmla="*/ 2214961 w 3659377"/>
              <a:gd name="connsiteY57" fmla="*/ 25504 h 167864"/>
              <a:gd name="connsiteX58" fmla="*/ 2280535 w 3659377"/>
              <a:gd name="connsiteY58" fmla="*/ 138438 h 167864"/>
              <a:gd name="connsiteX59" fmla="*/ 2329671 w 3659377"/>
              <a:gd name="connsiteY59" fmla="*/ 27633 h 167864"/>
              <a:gd name="connsiteX60" fmla="*/ 2380675 w 3659377"/>
              <a:gd name="connsiteY60" fmla="*/ 158694 h 167864"/>
              <a:gd name="connsiteX61" fmla="*/ 2428033 w 3659377"/>
              <a:gd name="connsiteY61" fmla="*/ 58818 h 167864"/>
              <a:gd name="connsiteX62" fmla="*/ 2466329 w 3659377"/>
              <a:gd name="connsiteY62" fmla="*/ 167846 h 167864"/>
              <a:gd name="connsiteX63" fmla="*/ 2515379 w 3659377"/>
              <a:gd name="connsiteY63" fmla="*/ 68145 h 167864"/>
              <a:gd name="connsiteX64" fmla="*/ 2571889 w 3659377"/>
              <a:gd name="connsiteY64" fmla="*/ 155051 h 167864"/>
              <a:gd name="connsiteX65" fmla="*/ 2615518 w 3659377"/>
              <a:gd name="connsiteY65" fmla="*/ 57127 h 167864"/>
              <a:gd name="connsiteX66" fmla="*/ 2670339 w 3659377"/>
              <a:gd name="connsiteY66" fmla="*/ 155051 h 167864"/>
              <a:gd name="connsiteX67" fmla="*/ 2726762 w 3659377"/>
              <a:gd name="connsiteY67" fmla="*/ 57128 h 167864"/>
              <a:gd name="connsiteX68" fmla="*/ 2768613 w 3659377"/>
              <a:gd name="connsiteY68" fmla="*/ 147765 h 167864"/>
              <a:gd name="connsiteX69" fmla="*/ 2812329 w 3659377"/>
              <a:gd name="connsiteY69" fmla="*/ 55087 h 167864"/>
              <a:gd name="connsiteX70" fmla="*/ 2850624 w 3659377"/>
              <a:gd name="connsiteY70" fmla="*/ 158694 h 167864"/>
              <a:gd name="connsiteX71" fmla="*/ 2903493 w 3659377"/>
              <a:gd name="connsiteY71" fmla="*/ 73653 h 167864"/>
              <a:gd name="connsiteX72" fmla="*/ 2939835 w 3659377"/>
              <a:gd name="connsiteY72" fmla="*/ 164203 h 167864"/>
              <a:gd name="connsiteX73" fmla="*/ 2988973 w 3659377"/>
              <a:gd name="connsiteY73" fmla="*/ 66278 h 167864"/>
              <a:gd name="connsiteX74" fmla="*/ 3036420 w 3659377"/>
              <a:gd name="connsiteY74" fmla="*/ 145987 h 167864"/>
              <a:gd name="connsiteX75" fmla="*/ 3092842 w 3659377"/>
              <a:gd name="connsiteY75" fmla="*/ 66279 h 167864"/>
              <a:gd name="connsiteX76" fmla="*/ 3143845 w 3659377"/>
              <a:gd name="connsiteY76" fmla="*/ 155052 h 167864"/>
              <a:gd name="connsiteX77" fmla="*/ 3205775 w 3659377"/>
              <a:gd name="connsiteY77" fmla="*/ 55437 h 167864"/>
              <a:gd name="connsiteX78" fmla="*/ 3260421 w 3659377"/>
              <a:gd name="connsiteY78" fmla="*/ 160822 h 167864"/>
              <a:gd name="connsiteX79" fmla="*/ 3325996 w 3659377"/>
              <a:gd name="connsiteY79" fmla="*/ 46287 h 167864"/>
              <a:gd name="connsiteX80" fmla="*/ 3402588 w 3659377"/>
              <a:gd name="connsiteY80" fmla="*/ 155139 h 167864"/>
              <a:gd name="connsiteX81" fmla="*/ 3469851 w 3659377"/>
              <a:gd name="connsiteY81" fmla="*/ 59081 h 167864"/>
              <a:gd name="connsiteX82" fmla="*/ 3553818 w 3659377"/>
              <a:gd name="connsiteY82" fmla="*/ 147765 h 167864"/>
              <a:gd name="connsiteX83" fmla="*/ 3603042 w 3659377"/>
              <a:gd name="connsiteY83" fmla="*/ 46374 h 167864"/>
              <a:gd name="connsiteX84" fmla="*/ 3659377 w 3659377"/>
              <a:gd name="connsiteY84" fmla="*/ 155051 h 167864"/>
              <a:gd name="connsiteX0" fmla="*/ 0 w 3603042"/>
              <a:gd name="connsiteY0" fmla="*/ 142081 h 167864"/>
              <a:gd name="connsiteX1" fmla="*/ 43716 w 3603042"/>
              <a:gd name="connsiteY1" fmla="*/ 109293 h 167864"/>
              <a:gd name="connsiteX2" fmla="*/ 65574 w 3603042"/>
              <a:gd name="connsiteY2" fmla="*/ 149367 h 167864"/>
              <a:gd name="connsiteX3" fmla="*/ 94718 w 3603042"/>
              <a:gd name="connsiteY3" fmla="*/ 112936 h 167864"/>
              <a:gd name="connsiteX4" fmla="*/ 138435 w 3603042"/>
              <a:gd name="connsiteY4" fmla="*/ 142081 h 167864"/>
              <a:gd name="connsiteX5" fmla="*/ 167579 w 3603042"/>
              <a:gd name="connsiteY5" fmla="*/ 116580 h 167864"/>
              <a:gd name="connsiteX6" fmla="*/ 204009 w 3603042"/>
              <a:gd name="connsiteY6" fmla="*/ 160296 h 167864"/>
              <a:gd name="connsiteX7" fmla="*/ 240439 w 3603042"/>
              <a:gd name="connsiteY7" fmla="*/ 116580 h 167864"/>
              <a:gd name="connsiteX8" fmla="*/ 291442 w 3603042"/>
              <a:gd name="connsiteY8" fmla="*/ 145724 h 167864"/>
              <a:gd name="connsiteX9" fmla="*/ 331515 w 3603042"/>
              <a:gd name="connsiteY9" fmla="*/ 105650 h 167864"/>
              <a:gd name="connsiteX10" fmla="*/ 371588 w 3603042"/>
              <a:gd name="connsiteY10" fmla="*/ 145724 h 167864"/>
              <a:gd name="connsiteX11" fmla="*/ 415305 w 3603042"/>
              <a:gd name="connsiteY11" fmla="*/ 102007 h 167864"/>
              <a:gd name="connsiteX12" fmla="*/ 444449 w 3603042"/>
              <a:gd name="connsiteY12" fmla="*/ 138438 h 167864"/>
              <a:gd name="connsiteX13" fmla="*/ 480879 w 3603042"/>
              <a:gd name="connsiteY13" fmla="*/ 105650 h 167864"/>
              <a:gd name="connsiteX14" fmla="*/ 510023 w 3603042"/>
              <a:gd name="connsiteY14" fmla="*/ 142081 h 167864"/>
              <a:gd name="connsiteX15" fmla="*/ 539168 w 3603042"/>
              <a:gd name="connsiteY15" fmla="*/ 105650 h 167864"/>
              <a:gd name="connsiteX16" fmla="*/ 561026 w 3603042"/>
              <a:gd name="connsiteY16" fmla="*/ 145724 h 167864"/>
              <a:gd name="connsiteX17" fmla="*/ 601099 w 3603042"/>
              <a:gd name="connsiteY17" fmla="*/ 105650 h 167864"/>
              <a:gd name="connsiteX18" fmla="*/ 644815 w 3603042"/>
              <a:gd name="connsiteY18" fmla="*/ 142081 h 167864"/>
              <a:gd name="connsiteX19" fmla="*/ 673960 w 3603042"/>
              <a:gd name="connsiteY19" fmla="*/ 102007 h 167864"/>
              <a:gd name="connsiteX20" fmla="*/ 703104 w 3603042"/>
              <a:gd name="connsiteY20" fmla="*/ 142081 h 167864"/>
              <a:gd name="connsiteX21" fmla="*/ 724962 w 3603042"/>
              <a:gd name="connsiteY21" fmla="*/ 94721 h 167864"/>
              <a:gd name="connsiteX22" fmla="*/ 779608 w 3603042"/>
              <a:gd name="connsiteY22" fmla="*/ 138438 h 167864"/>
              <a:gd name="connsiteX23" fmla="*/ 819681 w 3603042"/>
              <a:gd name="connsiteY23" fmla="*/ 102007 h 167864"/>
              <a:gd name="connsiteX24" fmla="*/ 867040 w 3603042"/>
              <a:gd name="connsiteY24" fmla="*/ 145724 h 167864"/>
              <a:gd name="connsiteX25" fmla="*/ 903470 w 3603042"/>
              <a:gd name="connsiteY25" fmla="*/ 94721 h 167864"/>
              <a:gd name="connsiteX26" fmla="*/ 958116 w 3603042"/>
              <a:gd name="connsiteY26" fmla="*/ 142081 h 167864"/>
              <a:gd name="connsiteX27" fmla="*/ 998189 w 3603042"/>
              <a:gd name="connsiteY27" fmla="*/ 72863 h 167864"/>
              <a:gd name="connsiteX28" fmla="*/ 1038263 w 3603042"/>
              <a:gd name="connsiteY28" fmla="*/ 153010 h 167864"/>
              <a:gd name="connsiteX29" fmla="*/ 1063764 w 3603042"/>
              <a:gd name="connsiteY29" fmla="*/ 80149 h 167864"/>
              <a:gd name="connsiteX30" fmla="*/ 1103837 w 3603042"/>
              <a:gd name="connsiteY30" fmla="*/ 145724 h 167864"/>
              <a:gd name="connsiteX31" fmla="*/ 1129338 w 3603042"/>
              <a:gd name="connsiteY31" fmla="*/ 69220 h 167864"/>
              <a:gd name="connsiteX32" fmla="*/ 1176698 w 3603042"/>
              <a:gd name="connsiteY32" fmla="*/ 134795 h 167864"/>
              <a:gd name="connsiteX33" fmla="*/ 1198556 w 3603042"/>
              <a:gd name="connsiteY33" fmla="*/ 65577 h 167864"/>
              <a:gd name="connsiteX34" fmla="*/ 1231343 w 3603042"/>
              <a:gd name="connsiteY34" fmla="*/ 149367 h 167864"/>
              <a:gd name="connsiteX35" fmla="*/ 1267773 w 3603042"/>
              <a:gd name="connsiteY35" fmla="*/ 61934 h 167864"/>
              <a:gd name="connsiteX36" fmla="*/ 1307847 w 3603042"/>
              <a:gd name="connsiteY36" fmla="*/ 127509 h 167864"/>
              <a:gd name="connsiteX37" fmla="*/ 1355206 w 3603042"/>
              <a:gd name="connsiteY37" fmla="*/ 65577 h 167864"/>
              <a:gd name="connsiteX38" fmla="*/ 1406208 w 3603042"/>
              <a:gd name="connsiteY38" fmla="*/ 142081 h 167864"/>
              <a:gd name="connsiteX39" fmla="*/ 1438996 w 3603042"/>
              <a:gd name="connsiteY39" fmla="*/ 51005 h 167864"/>
              <a:gd name="connsiteX40" fmla="*/ 1504570 w 3603042"/>
              <a:gd name="connsiteY40" fmla="*/ 138438 h 167864"/>
              <a:gd name="connsiteX41" fmla="*/ 1544643 w 3603042"/>
              <a:gd name="connsiteY41" fmla="*/ 40076 h 167864"/>
              <a:gd name="connsiteX42" fmla="*/ 1592003 w 3603042"/>
              <a:gd name="connsiteY42" fmla="*/ 149367 h 167864"/>
              <a:gd name="connsiteX43" fmla="*/ 1635719 w 3603042"/>
              <a:gd name="connsiteY43" fmla="*/ 32790 h 167864"/>
              <a:gd name="connsiteX44" fmla="*/ 1679435 w 3603042"/>
              <a:gd name="connsiteY44" fmla="*/ 138438 h 167864"/>
              <a:gd name="connsiteX45" fmla="*/ 1712223 w 3603042"/>
              <a:gd name="connsiteY45" fmla="*/ 18218 h 167864"/>
              <a:gd name="connsiteX46" fmla="*/ 1748653 w 3603042"/>
              <a:gd name="connsiteY46" fmla="*/ 123866 h 167864"/>
              <a:gd name="connsiteX47" fmla="*/ 1796012 w 3603042"/>
              <a:gd name="connsiteY47" fmla="*/ 18218 h 167864"/>
              <a:gd name="connsiteX48" fmla="*/ 1828800 w 3603042"/>
              <a:gd name="connsiteY48" fmla="*/ 123866 h 167864"/>
              <a:gd name="connsiteX49" fmla="*/ 1868873 w 3603042"/>
              <a:gd name="connsiteY49" fmla="*/ 7289 h 167864"/>
              <a:gd name="connsiteX50" fmla="*/ 1916232 w 3603042"/>
              <a:gd name="connsiteY50" fmla="*/ 123866 h 167864"/>
              <a:gd name="connsiteX51" fmla="*/ 1959949 w 3603042"/>
              <a:gd name="connsiteY51" fmla="*/ 3646 h 167864"/>
              <a:gd name="connsiteX52" fmla="*/ 2003665 w 3603042"/>
              <a:gd name="connsiteY52" fmla="*/ 123866 h 167864"/>
              <a:gd name="connsiteX53" fmla="*/ 2043738 w 3603042"/>
              <a:gd name="connsiteY53" fmla="*/ 3 h 167864"/>
              <a:gd name="connsiteX54" fmla="*/ 2087455 w 3603042"/>
              <a:gd name="connsiteY54" fmla="*/ 120223 h 167864"/>
              <a:gd name="connsiteX55" fmla="*/ 2131171 w 3603042"/>
              <a:gd name="connsiteY55" fmla="*/ 14575 h 167864"/>
              <a:gd name="connsiteX56" fmla="*/ 2167601 w 3603042"/>
              <a:gd name="connsiteY56" fmla="*/ 123866 h 167864"/>
              <a:gd name="connsiteX57" fmla="*/ 2214961 w 3603042"/>
              <a:gd name="connsiteY57" fmla="*/ 25504 h 167864"/>
              <a:gd name="connsiteX58" fmla="*/ 2280535 w 3603042"/>
              <a:gd name="connsiteY58" fmla="*/ 138438 h 167864"/>
              <a:gd name="connsiteX59" fmla="*/ 2329671 w 3603042"/>
              <a:gd name="connsiteY59" fmla="*/ 27633 h 167864"/>
              <a:gd name="connsiteX60" fmla="*/ 2380675 w 3603042"/>
              <a:gd name="connsiteY60" fmla="*/ 158694 h 167864"/>
              <a:gd name="connsiteX61" fmla="*/ 2428033 w 3603042"/>
              <a:gd name="connsiteY61" fmla="*/ 58818 h 167864"/>
              <a:gd name="connsiteX62" fmla="*/ 2466329 w 3603042"/>
              <a:gd name="connsiteY62" fmla="*/ 167846 h 167864"/>
              <a:gd name="connsiteX63" fmla="*/ 2515379 w 3603042"/>
              <a:gd name="connsiteY63" fmla="*/ 68145 h 167864"/>
              <a:gd name="connsiteX64" fmla="*/ 2571889 w 3603042"/>
              <a:gd name="connsiteY64" fmla="*/ 155051 h 167864"/>
              <a:gd name="connsiteX65" fmla="*/ 2615518 w 3603042"/>
              <a:gd name="connsiteY65" fmla="*/ 57127 h 167864"/>
              <a:gd name="connsiteX66" fmla="*/ 2670339 w 3603042"/>
              <a:gd name="connsiteY66" fmla="*/ 155051 h 167864"/>
              <a:gd name="connsiteX67" fmla="*/ 2726762 w 3603042"/>
              <a:gd name="connsiteY67" fmla="*/ 57128 h 167864"/>
              <a:gd name="connsiteX68" fmla="*/ 2768613 w 3603042"/>
              <a:gd name="connsiteY68" fmla="*/ 147765 h 167864"/>
              <a:gd name="connsiteX69" fmla="*/ 2812329 w 3603042"/>
              <a:gd name="connsiteY69" fmla="*/ 55087 h 167864"/>
              <a:gd name="connsiteX70" fmla="*/ 2850624 w 3603042"/>
              <a:gd name="connsiteY70" fmla="*/ 158694 h 167864"/>
              <a:gd name="connsiteX71" fmla="*/ 2903493 w 3603042"/>
              <a:gd name="connsiteY71" fmla="*/ 73653 h 167864"/>
              <a:gd name="connsiteX72" fmla="*/ 2939835 w 3603042"/>
              <a:gd name="connsiteY72" fmla="*/ 164203 h 167864"/>
              <a:gd name="connsiteX73" fmla="*/ 2988973 w 3603042"/>
              <a:gd name="connsiteY73" fmla="*/ 66278 h 167864"/>
              <a:gd name="connsiteX74" fmla="*/ 3036420 w 3603042"/>
              <a:gd name="connsiteY74" fmla="*/ 145987 h 167864"/>
              <a:gd name="connsiteX75" fmla="*/ 3092842 w 3603042"/>
              <a:gd name="connsiteY75" fmla="*/ 66279 h 167864"/>
              <a:gd name="connsiteX76" fmla="*/ 3143845 w 3603042"/>
              <a:gd name="connsiteY76" fmla="*/ 155052 h 167864"/>
              <a:gd name="connsiteX77" fmla="*/ 3205775 w 3603042"/>
              <a:gd name="connsiteY77" fmla="*/ 55437 h 167864"/>
              <a:gd name="connsiteX78" fmla="*/ 3260421 w 3603042"/>
              <a:gd name="connsiteY78" fmla="*/ 160822 h 167864"/>
              <a:gd name="connsiteX79" fmla="*/ 3325996 w 3603042"/>
              <a:gd name="connsiteY79" fmla="*/ 46287 h 167864"/>
              <a:gd name="connsiteX80" fmla="*/ 3402588 w 3603042"/>
              <a:gd name="connsiteY80" fmla="*/ 155139 h 167864"/>
              <a:gd name="connsiteX81" fmla="*/ 3469851 w 3603042"/>
              <a:gd name="connsiteY81" fmla="*/ 59081 h 167864"/>
              <a:gd name="connsiteX82" fmla="*/ 3553818 w 3603042"/>
              <a:gd name="connsiteY82" fmla="*/ 147765 h 167864"/>
              <a:gd name="connsiteX83" fmla="*/ 3603042 w 3603042"/>
              <a:gd name="connsiteY83" fmla="*/ 46374 h 167864"/>
              <a:gd name="connsiteX0" fmla="*/ 0 w 3553818"/>
              <a:gd name="connsiteY0" fmla="*/ 142081 h 167864"/>
              <a:gd name="connsiteX1" fmla="*/ 43716 w 3553818"/>
              <a:gd name="connsiteY1" fmla="*/ 109293 h 167864"/>
              <a:gd name="connsiteX2" fmla="*/ 65574 w 3553818"/>
              <a:gd name="connsiteY2" fmla="*/ 149367 h 167864"/>
              <a:gd name="connsiteX3" fmla="*/ 94718 w 3553818"/>
              <a:gd name="connsiteY3" fmla="*/ 112936 h 167864"/>
              <a:gd name="connsiteX4" fmla="*/ 138435 w 3553818"/>
              <a:gd name="connsiteY4" fmla="*/ 142081 h 167864"/>
              <a:gd name="connsiteX5" fmla="*/ 167579 w 3553818"/>
              <a:gd name="connsiteY5" fmla="*/ 116580 h 167864"/>
              <a:gd name="connsiteX6" fmla="*/ 204009 w 3553818"/>
              <a:gd name="connsiteY6" fmla="*/ 160296 h 167864"/>
              <a:gd name="connsiteX7" fmla="*/ 240439 w 3553818"/>
              <a:gd name="connsiteY7" fmla="*/ 116580 h 167864"/>
              <a:gd name="connsiteX8" fmla="*/ 291442 w 3553818"/>
              <a:gd name="connsiteY8" fmla="*/ 145724 h 167864"/>
              <a:gd name="connsiteX9" fmla="*/ 331515 w 3553818"/>
              <a:gd name="connsiteY9" fmla="*/ 105650 h 167864"/>
              <a:gd name="connsiteX10" fmla="*/ 371588 w 3553818"/>
              <a:gd name="connsiteY10" fmla="*/ 145724 h 167864"/>
              <a:gd name="connsiteX11" fmla="*/ 415305 w 3553818"/>
              <a:gd name="connsiteY11" fmla="*/ 102007 h 167864"/>
              <a:gd name="connsiteX12" fmla="*/ 444449 w 3553818"/>
              <a:gd name="connsiteY12" fmla="*/ 138438 h 167864"/>
              <a:gd name="connsiteX13" fmla="*/ 480879 w 3553818"/>
              <a:gd name="connsiteY13" fmla="*/ 105650 h 167864"/>
              <a:gd name="connsiteX14" fmla="*/ 510023 w 3553818"/>
              <a:gd name="connsiteY14" fmla="*/ 142081 h 167864"/>
              <a:gd name="connsiteX15" fmla="*/ 539168 w 3553818"/>
              <a:gd name="connsiteY15" fmla="*/ 105650 h 167864"/>
              <a:gd name="connsiteX16" fmla="*/ 561026 w 3553818"/>
              <a:gd name="connsiteY16" fmla="*/ 145724 h 167864"/>
              <a:gd name="connsiteX17" fmla="*/ 601099 w 3553818"/>
              <a:gd name="connsiteY17" fmla="*/ 105650 h 167864"/>
              <a:gd name="connsiteX18" fmla="*/ 644815 w 3553818"/>
              <a:gd name="connsiteY18" fmla="*/ 142081 h 167864"/>
              <a:gd name="connsiteX19" fmla="*/ 673960 w 3553818"/>
              <a:gd name="connsiteY19" fmla="*/ 102007 h 167864"/>
              <a:gd name="connsiteX20" fmla="*/ 703104 w 3553818"/>
              <a:gd name="connsiteY20" fmla="*/ 142081 h 167864"/>
              <a:gd name="connsiteX21" fmla="*/ 724962 w 3553818"/>
              <a:gd name="connsiteY21" fmla="*/ 94721 h 167864"/>
              <a:gd name="connsiteX22" fmla="*/ 779608 w 3553818"/>
              <a:gd name="connsiteY22" fmla="*/ 138438 h 167864"/>
              <a:gd name="connsiteX23" fmla="*/ 819681 w 3553818"/>
              <a:gd name="connsiteY23" fmla="*/ 102007 h 167864"/>
              <a:gd name="connsiteX24" fmla="*/ 867040 w 3553818"/>
              <a:gd name="connsiteY24" fmla="*/ 145724 h 167864"/>
              <a:gd name="connsiteX25" fmla="*/ 903470 w 3553818"/>
              <a:gd name="connsiteY25" fmla="*/ 94721 h 167864"/>
              <a:gd name="connsiteX26" fmla="*/ 958116 w 3553818"/>
              <a:gd name="connsiteY26" fmla="*/ 142081 h 167864"/>
              <a:gd name="connsiteX27" fmla="*/ 998189 w 3553818"/>
              <a:gd name="connsiteY27" fmla="*/ 72863 h 167864"/>
              <a:gd name="connsiteX28" fmla="*/ 1038263 w 3553818"/>
              <a:gd name="connsiteY28" fmla="*/ 153010 h 167864"/>
              <a:gd name="connsiteX29" fmla="*/ 1063764 w 3553818"/>
              <a:gd name="connsiteY29" fmla="*/ 80149 h 167864"/>
              <a:gd name="connsiteX30" fmla="*/ 1103837 w 3553818"/>
              <a:gd name="connsiteY30" fmla="*/ 145724 h 167864"/>
              <a:gd name="connsiteX31" fmla="*/ 1129338 w 3553818"/>
              <a:gd name="connsiteY31" fmla="*/ 69220 h 167864"/>
              <a:gd name="connsiteX32" fmla="*/ 1176698 w 3553818"/>
              <a:gd name="connsiteY32" fmla="*/ 134795 h 167864"/>
              <a:gd name="connsiteX33" fmla="*/ 1198556 w 3553818"/>
              <a:gd name="connsiteY33" fmla="*/ 65577 h 167864"/>
              <a:gd name="connsiteX34" fmla="*/ 1231343 w 3553818"/>
              <a:gd name="connsiteY34" fmla="*/ 149367 h 167864"/>
              <a:gd name="connsiteX35" fmla="*/ 1267773 w 3553818"/>
              <a:gd name="connsiteY35" fmla="*/ 61934 h 167864"/>
              <a:gd name="connsiteX36" fmla="*/ 1307847 w 3553818"/>
              <a:gd name="connsiteY36" fmla="*/ 127509 h 167864"/>
              <a:gd name="connsiteX37" fmla="*/ 1355206 w 3553818"/>
              <a:gd name="connsiteY37" fmla="*/ 65577 h 167864"/>
              <a:gd name="connsiteX38" fmla="*/ 1406208 w 3553818"/>
              <a:gd name="connsiteY38" fmla="*/ 142081 h 167864"/>
              <a:gd name="connsiteX39" fmla="*/ 1438996 w 3553818"/>
              <a:gd name="connsiteY39" fmla="*/ 51005 h 167864"/>
              <a:gd name="connsiteX40" fmla="*/ 1504570 w 3553818"/>
              <a:gd name="connsiteY40" fmla="*/ 138438 h 167864"/>
              <a:gd name="connsiteX41" fmla="*/ 1544643 w 3553818"/>
              <a:gd name="connsiteY41" fmla="*/ 40076 h 167864"/>
              <a:gd name="connsiteX42" fmla="*/ 1592003 w 3553818"/>
              <a:gd name="connsiteY42" fmla="*/ 149367 h 167864"/>
              <a:gd name="connsiteX43" fmla="*/ 1635719 w 3553818"/>
              <a:gd name="connsiteY43" fmla="*/ 32790 h 167864"/>
              <a:gd name="connsiteX44" fmla="*/ 1679435 w 3553818"/>
              <a:gd name="connsiteY44" fmla="*/ 138438 h 167864"/>
              <a:gd name="connsiteX45" fmla="*/ 1712223 w 3553818"/>
              <a:gd name="connsiteY45" fmla="*/ 18218 h 167864"/>
              <a:gd name="connsiteX46" fmla="*/ 1748653 w 3553818"/>
              <a:gd name="connsiteY46" fmla="*/ 123866 h 167864"/>
              <a:gd name="connsiteX47" fmla="*/ 1796012 w 3553818"/>
              <a:gd name="connsiteY47" fmla="*/ 18218 h 167864"/>
              <a:gd name="connsiteX48" fmla="*/ 1828800 w 3553818"/>
              <a:gd name="connsiteY48" fmla="*/ 123866 h 167864"/>
              <a:gd name="connsiteX49" fmla="*/ 1868873 w 3553818"/>
              <a:gd name="connsiteY49" fmla="*/ 7289 h 167864"/>
              <a:gd name="connsiteX50" fmla="*/ 1916232 w 3553818"/>
              <a:gd name="connsiteY50" fmla="*/ 123866 h 167864"/>
              <a:gd name="connsiteX51" fmla="*/ 1959949 w 3553818"/>
              <a:gd name="connsiteY51" fmla="*/ 3646 h 167864"/>
              <a:gd name="connsiteX52" fmla="*/ 2003665 w 3553818"/>
              <a:gd name="connsiteY52" fmla="*/ 123866 h 167864"/>
              <a:gd name="connsiteX53" fmla="*/ 2043738 w 3553818"/>
              <a:gd name="connsiteY53" fmla="*/ 3 h 167864"/>
              <a:gd name="connsiteX54" fmla="*/ 2087455 w 3553818"/>
              <a:gd name="connsiteY54" fmla="*/ 120223 h 167864"/>
              <a:gd name="connsiteX55" fmla="*/ 2131171 w 3553818"/>
              <a:gd name="connsiteY55" fmla="*/ 14575 h 167864"/>
              <a:gd name="connsiteX56" fmla="*/ 2167601 w 3553818"/>
              <a:gd name="connsiteY56" fmla="*/ 123866 h 167864"/>
              <a:gd name="connsiteX57" fmla="*/ 2214961 w 3553818"/>
              <a:gd name="connsiteY57" fmla="*/ 25504 h 167864"/>
              <a:gd name="connsiteX58" fmla="*/ 2280535 w 3553818"/>
              <a:gd name="connsiteY58" fmla="*/ 138438 h 167864"/>
              <a:gd name="connsiteX59" fmla="*/ 2329671 w 3553818"/>
              <a:gd name="connsiteY59" fmla="*/ 27633 h 167864"/>
              <a:gd name="connsiteX60" fmla="*/ 2380675 w 3553818"/>
              <a:gd name="connsiteY60" fmla="*/ 158694 h 167864"/>
              <a:gd name="connsiteX61" fmla="*/ 2428033 w 3553818"/>
              <a:gd name="connsiteY61" fmla="*/ 58818 h 167864"/>
              <a:gd name="connsiteX62" fmla="*/ 2466329 w 3553818"/>
              <a:gd name="connsiteY62" fmla="*/ 167846 h 167864"/>
              <a:gd name="connsiteX63" fmla="*/ 2515379 w 3553818"/>
              <a:gd name="connsiteY63" fmla="*/ 68145 h 167864"/>
              <a:gd name="connsiteX64" fmla="*/ 2571889 w 3553818"/>
              <a:gd name="connsiteY64" fmla="*/ 155051 h 167864"/>
              <a:gd name="connsiteX65" fmla="*/ 2615518 w 3553818"/>
              <a:gd name="connsiteY65" fmla="*/ 57127 h 167864"/>
              <a:gd name="connsiteX66" fmla="*/ 2670339 w 3553818"/>
              <a:gd name="connsiteY66" fmla="*/ 155051 h 167864"/>
              <a:gd name="connsiteX67" fmla="*/ 2726762 w 3553818"/>
              <a:gd name="connsiteY67" fmla="*/ 57128 h 167864"/>
              <a:gd name="connsiteX68" fmla="*/ 2768613 w 3553818"/>
              <a:gd name="connsiteY68" fmla="*/ 147765 h 167864"/>
              <a:gd name="connsiteX69" fmla="*/ 2812329 w 3553818"/>
              <a:gd name="connsiteY69" fmla="*/ 55087 h 167864"/>
              <a:gd name="connsiteX70" fmla="*/ 2850624 w 3553818"/>
              <a:gd name="connsiteY70" fmla="*/ 158694 h 167864"/>
              <a:gd name="connsiteX71" fmla="*/ 2903493 w 3553818"/>
              <a:gd name="connsiteY71" fmla="*/ 73653 h 167864"/>
              <a:gd name="connsiteX72" fmla="*/ 2939835 w 3553818"/>
              <a:gd name="connsiteY72" fmla="*/ 164203 h 167864"/>
              <a:gd name="connsiteX73" fmla="*/ 2988973 w 3553818"/>
              <a:gd name="connsiteY73" fmla="*/ 66278 h 167864"/>
              <a:gd name="connsiteX74" fmla="*/ 3036420 w 3553818"/>
              <a:gd name="connsiteY74" fmla="*/ 145987 h 167864"/>
              <a:gd name="connsiteX75" fmla="*/ 3092842 w 3553818"/>
              <a:gd name="connsiteY75" fmla="*/ 66279 h 167864"/>
              <a:gd name="connsiteX76" fmla="*/ 3143845 w 3553818"/>
              <a:gd name="connsiteY76" fmla="*/ 155052 h 167864"/>
              <a:gd name="connsiteX77" fmla="*/ 3205775 w 3553818"/>
              <a:gd name="connsiteY77" fmla="*/ 55437 h 167864"/>
              <a:gd name="connsiteX78" fmla="*/ 3260421 w 3553818"/>
              <a:gd name="connsiteY78" fmla="*/ 160822 h 167864"/>
              <a:gd name="connsiteX79" fmla="*/ 3325996 w 3553818"/>
              <a:gd name="connsiteY79" fmla="*/ 46287 h 167864"/>
              <a:gd name="connsiteX80" fmla="*/ 3402588 w 3553818"/>
              <a:gd name="connsiteY80" fmla="*/ 155139 h 167864"/>
              <a:gd name="connsiteX81" fmla="*/ 3469851 w 3553818"/>
              <a:gd name="connsiteY81" fmla="*/ 59081 h 167864"/>
              <a:gd name="connsiteX82" fmla="*/ 3553818 w 3553818"/>
              <a:gd name="connsiteY82" fmla="*/ 147765 h 167864"/>
              <a:gd name="connsiteX0" fmla="*/ 0 w 3469851"/>
              <a:gd name="connsiteY0" fmla="*/ 142081 h 167864"/>
              <a:gd name="connsiteX1" fmla="*/ 43716 w 3469851"/>
              <a:gd name="connsiteY1" fmla="*/ 109293 h 167864"/>
              <a:gd name="connsiteX2" fmla="*/ 65574 w 3469851"/>
              <a:gd name="connsiteY2" fmla="*/ 149367 h 167864"/>
              <a:gd name="connsiteX3" fmla="*/ 94718 w 3469851"/>
              <a:gd name="connsiteY3" fmla="*/ 112936 h 167864"/>
              <a:gd name="connsiteX4" fmla="*/ 138435 w 3469851"/>
              <a:gd name="connsiteY4" fmla="*/ 142081 h 167864"/>
              <a:gd name="connsiteX5" fmla="*/ 167579 w 3469851"/>
              <a:gd name="connsiteY5" fmla="*/ 116580 h 167864"/>
              <a:gd name="connsiteX6" fmla="*/ 204009 w 3469851"/>
              <a:gd name="connsiteY6" fmla="*/ 160296 h 167864"/>
              <a:gd name="connsiteX7" fmla="*/ 240439 w 3469851"/>
              <a:gd name="connsiteY7" fmla="*/ 116580 h 167864"/>
              <a:gd name="connsiteX8" fmla="*/ 291442 w 3469851"/>
              <a:gd name="connsiteY8" fmla="*/ 145724 h 167864"/>
              <a:gd name="connsiteX9" fmla="*/ 331515 w 3469851"/>
              <a:gd name="connsiteY9" fmla="*/ 105650 h 167864"/>
              <a:gd name="connsiteX10" fmla="*/ 371588 w 3469851"/>
              <a:gd name="connsiteY10" fmla="*/ 145724 h 167864"/>
              <a:gd name="connsiteX11" fmla="*/ 415305 w 3469851"/>
              <a:gd name="connsiteY11" fmla="*/ 102007 h 167864"/>
              <a:gd name="connsiteX12" fmla="*/ 444449 w 3469851"/>
              <a:gd name="connsiteY12" fmla="*/ 138438 h 167864"/>
              <a:gd name="connsiteX13" fmla="*/ 480879 w 3469851"/>
              <a:gd name="connsiteY13" fmla="*/ 105650 h 167864"/>
              <a:gd name="connsiteX14" fmla="*/ 510023 w 3469851"/>
              <a:gd name="connsiteY14" fmla="*/ 142081 h 167864"/>
              <a:gd name="connsiteX15" fmla="*/ 539168 w 3469851"/>
              <a:gd name="connsiteY15" fmla="*/ 105650 h 167864"/>
              <a:gd name="connsiteX16" fmla="*/ 561026 w 3469851"/>
              <a:gd name="connsiteY16" fmla="*/ 145724 h 167864"/>
              <a:gd name="connsiteX17" fmla="*/ 601099 w 3469851"/>
              <a:gd name="connsiteY17" fmla="*/ 105650 h 167864"/>
              <a:gd name="connsiteX18" fmla="*/ 644815 w 3469851"/>
              <a:gd name="connsiteY18" fmla="*/ 142081 h 167864"/>
              <a:gd name="connsiteX19" fmla="*/ 673960 w 3469851"/>
              <a:gd name="connsiteY19" fmla="*/ 102007 h 167864"/>
              <a:gd name="connsiteX20" fmla="*/ 703104 w 3469851"/>
              <a:gd name="connsiteY20" fmla="*/ 142081 h 167864"/>
              <a:gd name="connsiteX21" fmla="*/ 724962 w 3469851"/>
              <a:gd name="connsiteY21" fmla="*/ 94721 h 167864"/>
              <a:gd name="connsiteX22" fmla="*/ 779608 w 3469851"/>
              <a:gd name="connsiteY22" fmla="*/ 138438 h 167864"/>
              <a:gd name="connsiteX23" fmla="*/ 819681 w 3469851"/>
              <a:gd name="connsiteY23" fmla="*/ 102007 h 167864"/>
              <a:gd name="connsiteX24" fmla="*/ 867040 w 3469851"/>
              <a:gd name="connsiteY24" fmla="*/ 145724 h 167864"/>
              <a:gd name="connsiteX25" fmla="*/ 903470 w 3469851"/>
              <a:gd name="connsiteY25" fmla="*/ 94721 h 167864"/>
              <a:gd name="connsiteX26" fmla="*/ 958116 w 3469851"/>
              <a:gd name="connsiteY26" fmla="*/ 142081 h 167864"/>
              <a:gd name="connsiteX27" fmla="*/ 998189 w 3469851"/>
              <a:gd name="connsiteY27" fmla="*/ 72863 h 167864"/>
              <a:gd name="connsiteX28" fmla="*/ 1038263 w 3469851"/>
              <a:gd name="connsiteY28" fmla="*/ 153010 h 167864"/>
              <a:gd name="connsiteX29" fmla="*/ 1063764 w 3469851"/>
              <a:gd name="connsiteY29" fmla="*/ 80149 h 167864"/>
              <a:gd name="connsiteX30" fmla="*/ 1103837 w 3469851"/>
              <a:gd name="connsiteY30" fmla="*/ 145724 h 167864"/>
              <a:gd name="connsiteX31" fmla="*/ 1129338 w 3469851"/>
              <a:gd name="connsiteY31" fmla="*/ 69220 h 167864"/>
              <a:gd name="connsiteX32" fmla="*/ 1176698 w 3469851"/>
              <a:gd name="connsiteY32" fmla="*/ 134795 h 167864"/>
              <a:gd name="connsiteX33" fmla="*/ 1198556 w 3469851"/>
              <a:gd name="connsiteY33" fmla="*/ 65577 h 167864"/>
              <a:gd name="connsiteX34" fmla="*/ 1231343 w 3469851"/>
              <a:gd name="connsiteY34" fmla="*/ 149367 h 167864"/>
              <a:gd name="connsiteX35" fmla="*/ 1267773 w 3469851"/>
              <a:gd name="connsiteY35" fmla="*/ 61934 h 167864"/>
              <a:gd name="connsiteX36" fmla="*/ 1307847 w 3469851"/>
              <a:gd name="connsiteY36" fmla="*/ 127509 h 167864"/>
              <a:gd name="connsiteX37" fmla="*/ 1355206 w 3469851"/>
              <a:gd name="connsiteY37" fmla="*/ 65577 h 167864"/>
              <a:gd name="connsiteX38" fmla="*/ 1406208 w 3469851"/>
              <a:gd name="connsiteY38" fmla="*/ 142081 h 167864"/>
              <a:gd name="connsiteX39" fmla="*/ 1438996 w 3469851"/>
              <a:gd name="connsiteY39" fmla="*/ 51005 h 167864"/>
              <a:gd name="connsiteX40" fmla="*/ 1504570 w 3469851"/>
              <a:gd name="connsiteY40" fmla="*/ 138438 h 167864"/>
              <a:gd name="connsiteX41" fmla="*/ 1544643 w 3469851"/>
              <a:gd name="connsiteY41" fmla="*/ 40076 h 167864"/>
              <a:gd name="connsiteX42" fmla="*/ 1592003 w 3469851"/>
              <a:gd name="connsiteY42" fmla="*/ 149367 h 167864"/>
              <a:gd name="connsiteX43" fmla="*/ 1635719 w 3469851"/>
              <a:gd name="connsiteY43" fmla="*/ 32790 h 167864"/>
              <a:gd name="connsiteX44" fmla="*/ 1679435 w 3469851"/>
              <a:gd name="connsiteY44" fmla="*/ 138438 h 167864"/>
              <a:gd name="connsiteX45" fmla="*/ 1712223 w 3469851"/>
              <a:gd name="connsiteY45" fmla="*/ 18218 h 167864"/>
              <a:gd name="connsiteX46" fmla="*/ 1748653 w 3469851"/>
              <a:gd name="connsiteY46" fmla="*/ 123866 h 167864"/>
              <a:gd name="connsiteX47" fmla="*/ 1796012 w 3469851"/>
              <a:gd name="connsiteY47" fmla="*/ 18218 h 167864"/>
              <a:gd name="connsiteX48" fmla="*/ 1828800 w 3469851"/>
              <a:gd name="connsiteY48" fmla="*/ 123866 h 167864"/>
              <a:gd name="connsiteX49" fmla="*/ 1868873 w 3469851"/>
              <a:gd name="connsiteY49" fmla="*/ 7289 h 167864"/>
              <a:gd name="connsiteX50" fmla="*/ 1916232 w 3469851"/>
              <a:gd name="connsiteY50" fmla="*/ 123866 h 167864"/>
              <a:gd name="connsiteX51" fmla="*/ 1959949 w 3469851"/>
              <a:gd name="connsiteY51" fmla="*/ 3646 h 167864"/>
              <a:gd name="connsiteX52" fmla="*/ 2003665 w 3469851"/>
              <a:gd name="connsiteY52" fmla="*/ 123866 h 167864"/>
              <a:gd name="connsiteX53" fmla="*/ 2043738 w 3469851"/>
              <a:gd name="connsiteY53" fmla="*/ 3 h 167864"/>
              <a:gd name="connsiteX54" fmla="*/ 2087455 w 3469851"/>
              <a:gd name="connsiteY54" fmla="*/ 120223 h 167864"/>
              <a:gd name="connsiteX55" fmla="*/ 2131171 w 3469851"/>
              <a:gd name="connsiteY55" fmla="*/ 14575 h 167864"/>
              <a:gd name="connsiteX56" fmla="*/ 2167601 w 3469851"/>
              <a:gd name="connsiteY56" fmla="*/ 123866 h 167864"/>
              <a:gd name="connsiteX57" fmla="*/ 2214961 w 3469851"/>
              <a:gd name="connsiteY57" fmla="*/ 25504 h 167864"/>
              <a:gd name="connsiteX58" fmla="*/ 2280535 w 3469851"/>
              <a:gd name="connsiteY58" fmla="*/ 138438 h 167864"/>
              <a:gd name="connsiteX59" fmla="*/ 2329671 w 3469851"/>
              <a:gd name="connsiteY59" fmla="*/ 27633 h 167864"/>
              <a:gd name="connsiteX60" fmla="*/ 2380675 w 3469851"/>
              <a:gd name="connsiteY60" fmla="*/ 158694 h 167864"/>
              <a:gd name="connsiteX61" fmla="*/ 2428033 w 3469851"/>
              <a:gd name="connsiteY61" fmla="*/ 58818 h 167864"/>
              <a:gd name="connsiteX62" fmla="*/ 2466329 w 3469851"/>
              <a:gd name="connsiteY62" fmla="*/ 167846 h 167864"/>
              <a:gd name="connsiteX63" fmla="*/ 2515379 w 3469851"/>
              <a:gd name="connsiteY63" fmla="*/ 68145 h 167864"/>
              <a:gd name="connsiteX64" fmla="*/ 2571889 w 3469851"/>
              <a:gd name="connsiteY64" fmla="*/ 155051 h 167864"/>
              <a:gd name="connsiteX65" fmla="*/ 2615518 w 3469851"/>
              <a:gd name="connsiteY65" fmla="*/ 57127 h 167864"/>
              <a:gd name="connsiteX66" fmla="*/ 2670339 w 3469851"/>
              <a:gd name="connsiteY66" fmla="*/ 155051 h 167864"/>
              <a:gd name="connsiteX67" fmla="*/ 2726762 w 3469851"/>
              <a:gd name="connsiteY67" fmla="*/ 57128 h 167864"/>
              <a:gd name="connsiteX68" fmla="*/ 2768613 w 3469851"/>
              <a:gd name="connsiteY68" fmla="*/ 147765 h 167864"/>
              <a:gd name="connsiteX69" fmla="*/ 2812329 w 3469851"/>
              <a:gd name="connsiteY69" fmla="*/ 55087 h 167864"/>
              <a:gd name="connsiteX70" fmla="*/ 2850624 w 3469851"/>
              <a:gd name="connsiteY70" fmla="*/ 158694 h 167864"/>
              <a:gd name="connsiteX71" fmla="*/ 2903493 w 3469851"/>
              <a:gd name="connsiteY71" fmla="*/ 73653 h 167864"/>
              <a:gd name="connsiteX72" fmla="*/ 2939835 w 3469851"/>
              <a:gd name="connsiteY72" fmla="*/ 164203 h 167864"/>
              <a:gd name="connsiteX73" fmla="*/ 2988973 w 3469851"/>
              <a:gd name="connsiteY73" fmla="*/ 66278 h 167864"/>
              <a:gd name="connsiteX74" fmla="*/ 3036420 w 3469851"/>
              <a:gd name="connsiteY74" fmla="*/ 145987 h 167864"/>
              <a:gd name="connsiteX75" fmla="*/ 3092842 w 3469851"/>
              <a:gd name="connsiteY75" fmla="*/ 66279 h 167864"/>
              <a:gd name="connsiteX76" fmla="*/ 3143845 w 3469851"/>
              <a:gd name="connsiteY76" fmla="*/ 155052 h 167864"/>
              <a:gd name="connsiteX77" fmla="*/ 3205775 w 3469851"/>
              <a:gd name="connsiteY77" fmla="*/ 55437 h 167864"/>
              <a:gd name="connsiteX78" fmla="*/ 3260421 w 3469851"/>
              <a:gd name="connsiteY78" fmla="*/ 160822 h 167864"/>
              <a:gd name="connsiteX79" fmla="*/ 3325996 w 3469851"/>
              <a:gd name="connsiteY79" fmla="*/ 46287 h 167864"/>
              <a:gd name="connsiteX80" fmla="*/ 3402588 w 3469851"/>
              <a:gd name="connsiteY80" fmla="*/ 155139 h 167864"/>
              <a:gd name="connsiteX81" fmla="*/ 3469851 w 3469851"/>
              <a:gd name="connsiteY81" fmla="*/ 59081 h 167864"/>
              <a:gd name="connsiteX0" fmla="*/ 0 w 3402588"/>
              <a:gd name="connsiteY0" fmla="*/ 142081 h 167864"/>
              <a:gd name="connsiteX1" fmla="*/ 43716 w 3402588"/>
              <a:gd name="connsiteY1" fmla="*/ 109293 h 167864"/>
              <a:gd name="connsiteX2" fmla="*/ 65574 w 3402588"/>
              <a:gd name="connsiteY2" fmla="*/ 149367 h 167864"/>
              <a:gd name="connsiteX3" fmla="*/ 94718 w 3402588"/>
              <a:gd name="connsiteY3" fmla="*/ 112936 h 167864"/>
              <a:gd name="connsiteX4" fmla="*/ 138435 w 3402588"/>
              <a:gd name="connsiteY4" fmla="*/ 142081 h 167864"/>
              <a:gd name="connsiteX5" fmla="*/ 167579 w 3402588"/>
              <a:gd name="connsiteY5" fmla="*/ 116580 h 167864"/>
              <a:gd name="connsiteX6" fmla="*/ 204009 w 3402588"/>
              <a:gd name="connsiteY6" fmla="*/ 160296 h 167864"/>
              <a:gd name="connsiteX7" fmla="*/ 240439 w 3402588"/>
              <a:gd name="connsiteY7" fmla="*/ 116580 h 167864"/>
              <a:gd name="connsiteX8" fmla="*/ 291442 w 3402588"/>
              <a:gd name="connsiteY8" fmla="*/ 145724 h 167864"/>
              <a:gd name="connsiteX9" fmla="*/ 331515 w 3402588"/>
              <a:gd name="connsiteY9" fmla="*/ 105650 h 167864"/>
              <a:gd name="connsiteX10" fmla="*/ 371588 w 3402588"/>
              <a:gd name="connsiteY10" fmla="*/ 145724 h 167864"/>
              <a:gd name="connsiteX11" fmla="*/ 415305 w 3402588"/>
              <a:gd name="connsiteY11" fmla="*/ 102007 h 167864"/>
              <a:gd name="connsiteX12" fmla="*/ 444449 w 3402588"/>
              <a:gd name="connsiteY12" fmla="*/ 138438 h 167864"/>
              <a:gd name="connsiteX13" fmla="*/ 480879 w 3402588"/>
              <a:gd name="connsiteY13" fmla="*/ 105650 h 167864"/>
              <a:gd name="connsiteX14" fmla="*/ 510023 w 3402588"/>
              <a:gd name="connsiteY14" fmla="*/ 142081 h 167864"/>
              <a:gd name="connsiteX15" fmla="*/ 539168 w 3402588"/>
              <a:gd name="connsiteY15" fmla="*/ 105650 h 167864"/>
              <a:gd name="connsiteX16" fmla="*/ 561026 w 3402588"/>
              <a:gd name="connsiteY16" fmla="*/ 145724 h 167864"/>
              <a:gd name="connsiteX17" fmla="*/ 601099 w 3402588"/>
              <a:gd name="connsiteY17" fmla="*/ 105650 h 167864"/>
              <a:gd name="connsiteX18" fmla="*/ 644815 w 3402588"/>
              <a:gd name="connsiteY18" fmla="*/ 142081 h 167864"/>
              <a:gd name="connsiteX19" fmla="*/ 673960 w 3402588"/>
              <a:gd name="connsiteY19" fmla="*/ 102007 h 167864"/>
              <a:gd name="connsiteX20" fmla="*/ 703104 w 3402588"/>
              <a:gd name="connsiteY20" fmla="*/ 142081 h 167864"/>
              <a:gd name="connsiteX21" fmla="*/ 724962 w 3402588"/>
              <a:gd name="connsiteY21" fmla="*/ 94721 h 167864"/>
              <a:gd name="connsiteX22" fmla="*/ 779608 w 3402588"/>
              <a:gd name="connsiteY22" fmla="*/ 138438 h 167864"/>
              <a:gd name="connsiteX23" fmla="*/ 819681 w 3402588"/>
              <a:gd name="connsiteY23" fmla="*/ 102007 h 167864"/>
              <a:gd name="connsiteX24" fmla="*/ 867040 w 3402588"/>
              <a:gd name="connsiteY24" fmla="*/ 145724 h 167864"/>
              <a:gd name="connsiteX25" fmla="*/ 903470 w 3402588"/>
              <a:gd name="connsiteY25" fmla="*/ 94721 h 167864"/>
              <a:gd name="connsiteX26" fmla="*/ 958116 w 3402588"/>
              <a:gd name="connsiteY26" fmla="*/ 142081 h 167864"/>
              <a:gd name="connsiteX27" fmla="*/ 998189 w 3402588"/>
              <a:gd name="connsiteY27" fmla="*/ 72863 h 167864"/>
              <a:gd name="connsiteX28" fmla="*/ 1038263 w 3402588"/>
              <a:gd name="connsiteY28" fmla="*/ 153010 h 167864"/>
              <a:gd name="connsiteX29" fmla="*/ 1063764 w 3402588"/>
              <a:gd name="connsiteY29" fmla="*/ 80149 h 167864"/>
              <a:gd name="connsiteX30" fmla="*/ 1103837 w 3402588"/>
              <a:gd name="connsiteY30" fmla="*/ 145724 h 167864"/>
              <a:gd name="connsiteX31" fmla="*/ 1129338 w 3402588"/>
              <a:gd name="connsiteY31" fmla="*/ 69220 h 167864"/>
              <a:gd name="connsiteX32" fmla="*/ 1176698 w 3402588"/>
              <a:gd name="connsiteY32" fmla="*/ 134795 h 167864"/>
              <a:gd name="connsiteX33" fmla="*/ 1198556 w 3402588"/>
              <a:gd name="connsiteY33" fmla="*/ 65577 h 167864"/>
              <a:gd name="connsiteX34" fmla="*/ 1231343 w 3402588"/>
              <a:gd name="connsiteY34" fmla="*/ 149367 h 167864"/>
              <a:gd name="connsiteX35" fmla="*/ 1267773 w 3402588"/>
              <a:gd name="connsiteY35" fmla="*/ 61934 h 167864"/>
              <a:gd name="connsiteX36" fmla="*/ 1307847 w 3402588"/>
              <a:gd name="connsiteY36" fmla="*/ 127509 h 167864"/>
              <a:gd name="connsiteX37" fmla="*/ 1355206 w 3402588"/>
              <a:gd name="connsiteY37" fmla="*/ 65577 h 167864"/>
              <a:gd name="connsiteX38" fmla="*/ 1406208 w 3402588"/>
              <a:gd name="connsiteY38" fmla="*/ 142081 h 167864"/>
              <a:gd name="connsiteX39" fmla="*/ 1438996 w 3402588"/>
              <a:gd name="connsiteY39" fmla="*/ 51005 h 167864"/>
              <a:gd name="connsiteX40" fmla="*/ 1504570 w 3402588"/>
              <a:gd name="connsiteY40" fmla="*/ 138438 h 167864"/>
              <a:gd name="connsiteX41" fmla="*/ 1544643 w 3402588"/>
              <a:gd name="connsiteY41" fmla="*/ 40076 h 167864"/>
              <a:gd name="connsiteX42" fmla="*/ 1592003 w 3402588"/>
              <a:gd name="connsiteY42" fmla="*/ 149367 h 167864"/>
              <a:gd name="connsiteX43" fmla="*/ 1635719 w 3402588"/>
              <a:gd name="connsiteY43" fmla="*/ 32790 h 167864"/>
              <a:gd name="connsiteX44" fmla="*/ 1679435 w 3402588"/>
              <a:gd name="connsiteY44" fmla="*/ 138438 h 167864"/>
              <a:gd name="connsiteX45" fmla="*/ 1712223 w 3402588"/>
              <a:gd name="connsiteY45" fmla="*/ 18218 h 167864"/>
              <a:gd name="connsiteX46" fmla="*/ 1748653 w 3402588"/>
              <a:gd name="connsiteY46" fmla="*/ 123866 h 167864"/>
              <a:gd name="connsiteX47" fmla="*/ 1796012 w 3402588"/>
              <a:gd name="connsiteY47" fmla="*/ 18218 h 167864"/>
              <a:gd name="connsiteX48" fmla="*/ 1828800 w 3402588"/>
              <a:gd name="connsiteY48" fmla="*/ 123866 h 167864"/>
              <a:gd name="connsiteX49" fmla="*/ 1868873 w 3402588"/>
              <a:gd name="connsiteY49" fmla="*/ 7289 h 167864"/>
              <a:gd name="connsiteX50" fmla="*/ 1916232 w 3402588"/>
              <a:gd name="connsiteY50" fmla="*/ 123866 h 167864"/>
              <a:gd name="connsiteX51" fmla="*/ 1959949 w 3402588"/>
              <a:gd name="connsiteY51" fmla="*/ 3646 h 167864"/>
              <a:gd name="connsiteX52" fmla="*/ 2003665 w 3402588"/>
              <a:gd name="connsiteY52" fmla="*/ 123866 h 167864"/>
              <a:gd name="connsiteX53" fmla="*/ 2043738 w 3402588"/>
              <a:gd name="connsiteY53" fmla="*/ 3 h 167864"/>
              <a:gd name="connsiteX54" fmla="*/ 2087455 w 3402588"/>
              <a:gd name="connsiteY54" fmla="*/ 120223 h 167864"/>
              <a:gd name="connsiteX55" fmla="*/ 2131171 w 3402588"/>
              <a:gd name="connsiteY55" fmla="*/ 14575 h 167864"/>
              <a:gd name="connsiteX56" fmla="*/ 2167601 w 3402588"/>
              <a:gd name="connsiteY56" fmla="*/ 123866 h 167864"/>
              <a:gd name="connsiteX57" fmla="*/ 2214961 w 3402588"/>
              <a:gd name="connsiteY57" fmla="*/ 25504 h 167864"/>
              <a:gd name="connsiteX58" fmla="*/ 2280535 w 3402588"/>
              <a:gd name="connsiteY58" fmla="*/ 138438 h 167864"/>
              <a:gd name="connsiteX59" fmla="*/ 2329671 w 3402588"/>
              <a:gd name="connsiteY59" fmla="*/ 27633 h 167864"/>
              <a:gd name="connsiteX60" fmla="*/ 2380675 w 3402588"/>
              <a:gd name="connsiteY60" fmla="*/ 158694 h 167864"/>
              <a:gd name="connsiteX61" fmla="*/ 2428033 w 3402588"/>
              <a:gd name="connsiteY61" fmla="*/ 58818 h 167864"/>
              <a:gd name="connsiteX62" fmla="*/ 2466329 w 3402588"/>
              <a:gd name="connsiteY62" fmla="*/ 167846 h 167864"/>
              <a:gd name="connsiteX63" fmla="*/ 2515379 w 3402588"/>
              <a:gd name="connsiteY63" fmla="*/ 68145 h 167864"/>
              <a:gd name="connsiteX64" fmla="*/ 2571889 w 3402588"/>
              <a:gd name="connsiteY64" fmla="*/ 155051 h 167864"/>
              <a:gd name="connsiteX65" fmla="*/ 2615518 w 3402588"/>
              <a:gd name="connsiteY65" fmla="*/ 57127 h 167864"/>
              <a:gd name="connsiteX66" fmla="*/ 2670339 w 3402588"/>
              <a:gd name="connsiteY66" fmla="*/ 155051 h 167864"/>
              <a:gd name="connsiteX67" fmla="*/ 2726762 w 3402588"/>
              <a:gd name="connsiteY67" fmla="*/ 57128 h 167864"/>
              <a:gd name="connsiteX68" fmla="*/ 2768613 w 3402588"/>
              <a:gd name="connsiteY68" fmla="*/ 147765 h 167864"/>
              <a:gd name="connsiteX69" fmla="*/ 2812329 w 3402588"/>
              <a:gd name="connsiteY69" fmla="*/ 55087 h 167864"/>
              <a:gd name="connsiteX70" fmla="*/ 2850624 w 3402588"/>
              <a:gd name="connsiteY70" fmla="*/ 158694 h 167864"/>
              <a:gd name="connsiteX71" fmla="*/ 2903493 w 3402588"/>
              <a:gd name="connsiteY71" fmla="*/ 73653 h 167864"/>
              <a:gd name="connsiteX72" fmla="*/ 2939835 w 3402588"/>
              <a:gd name="connsiteY72" fmla="*/ 164203 h 167864"/>
              <a:gd name="connsiteX73" fmla="*/ 2988973 w 3402588"/>
              <a:gd name="connsiteY73" fmla="*/ 66278 h 167864"/>
              <a:gd name="connsiteX74" fmla="*/ 3036420 w 3402588"/>
              <a:gd name="connsiteY74" fmla="*/ 145987 h 167864"/>
              <a:gd name="connsiteX75" fmla="*/ 3092842 w 3402588"/>
              <a:gd name="connsiteY75" fmla="*/ 66279 h 167864"/>
              <a:gd name="connsiteX76" fmla="*/ 3143845 w 3402588"/>
              <a:gd name="connsiteY76" fmla="*/ 155052 h 167864"/>
              <a:gd name="connsiteX77" fmla="*/ 3205775 w 3402588"/>
              <a:gd name="connsiteY77" fmla="*/ 55437 h 167864"/>
              <a:gd name="connsiteX78" fmla="*/ 3260421 w 3402588"/>
              <a:gd name="connsiteY78" fmla="*/ 160822 h 167864"/>
              <a:gd name="connsiteX79" fmla="*/ 3325996 w 3402588"/>
              <a:gd name="connsiteY79" fmla="*/ 46287 h 167864"/>
              <a:gd name="connsiteX80" fmla="*/ 3402588 w 3402588"/>
              <a:gd name="connsiteY80" fmla="*/ 155139 h 167864"/>
              <a:gd name="connsiteX0" fmla="*/ 0 w 3325996"/>
              <a:gd name="connsiteY0" fmla="*/ 142081 h 167864"/>
              <a:gd name="connsiteX1" fmla="*/ 43716 w 3325996"/>
              <a:gd name="connsiteY1" fmla="*/ 109293 h 167864"/>
              <a:gd name="connsiteX2" fmla="*/ 65574 w 3325996"/>
              <a:gd name="connsiteY2" fmla="*/ 149367 h 167864"/>
              <a:gd name="connsiteX3" fmla="*/ 94718 w 3325996"/>
              <a:gd name="connsiteY3" fmla="*/ 112936 h 167864"/>
              <a:gd name="connsiteX4" fmla="*/ 138435 w 3325996"/>
              <a:gd name="connsiteY4" fmla="*/ 142081 h 167864"/>
              <a:gd name="connsiteX5" fmla="*/ 167579 w 3325996"/>
              <a:gd name="connsiteY5" fmla="*/ 116580 h 167864"/>
              <a:gd name="connsiteX6" fmla="*/ 204009 w 3325996"/>
              <a:gd name="connsiteY6" fmla="*/ 160296 h 167864"/>
              <a:gd name="connsiteX7" fmla="*/ 240439 w 3325996"/>
              <a:gd name="connsiteY7" fmla="*/ 116580 h 167864"/>
              <a:gd name="connsiteX8" fmla="*/ 291442 w 3325996"/>
              <a:gd name="connsiteY8" fmla="*/ 145724 h 167864"/>
              <a:gd name="connsiteX9" fmla="*/ 331515 w 3325996"/>
              <a:gd name="connsiteY9" fmla="*/ 105650 h 167864"/>
              <a:gd name="connsiteX10" fmla="*/ 371588 w 3325996"/>
              <a:gd name="connsiteY10" fmla="*/ 145724 h 167864"/>
              <a:gd name="connsiteX11" fmla="*/ 415305 w 3325996"/>
              <a:gd name="connsiteY11" fmla="*/ 102007 h 167864"/>
              <a:gd name="connsiteX12" fmla="*/ 444449 w 3325996"/>
              <a:gd name="connsiteY12" fmla="*/ 138438 h 167864"/>
              <a:gd name="connsiteX13" fmla="*/ 480879 w 3325996"/>
              <a:gd name="connsiteY13" fmla="*/ 105650 h 167864"/>
              <a:gd name="connsiteX14" fmla="*/ 510023 w 3325996"/>
              <a:gd name="connsiteY14" fmla="*/ 142081 h 167864"/>
              <a:gd name="connsiteX15" fmla="*/ 539168 w 3325996"/>
              <a:gd name="connsiteY15" fmla="*/ 105650 h 167864"/>
              <a:gd name="connsiteX16" fmla="*/ 561026 w 3325996"/>
              <a:gd name="connsiteY16" fmla="*/ 145724 h 167864"/>
              <a:gd name="connsiteX17" fmla="*/ 601099 w 3325996"/>
              <a:gd name="connsiteY17" fmla="*/ 105650 h 167864"/>
              <a:gd name="connsiteX18" fmla="*/ 644815 w 3325996"/>
              <a:gd name="connsiteY18" fmla="*/ 142081 h 167864"/>
              <a:gd name="connsiteX19" fmla="*/ 673960 w 3325996"/>
              <a:gd name="connsiteY19" fmla="*/ 102007 h 167864"/>
              <a:gd name="connsiteX20" fmla="*/ 703104 w 3325996"/>
              <a:gd name="connsiteY20" fmla="*/ 142081 h 167864"/>
              <a:gd name="connsiteX21" fmla="*/ 724962 w 3325996"/>
              <a:gd name="connsiteY21" fmla="*/ 94721 h 167864"/>
              <a:gd name="connsiteX22" fmla="*/ 779608 w 3325996"/>
              <a:gd name="connsiteY22" fmla="*/ 138438 h 167864"/>
              <a:gd name="connsiteX23" fmla="*/ 819681 w 3325996"/>
              <a:gd name="connsiteY23" fmla="*/ 102007 h 167864"/>
              <a:gd name="connsiteX24" fmla="*/ 867040 w 3325996"/>
              <a:gd name="connsiteY24" fmla="*/ 145724 h 167864"/>
              <a:gd name="connsiteX25" fmla="*/ 903470 w 3325996"/>
              <a:gd name="connsiteY25" fmla="*/ 94721 h 167864"/>
              <a:gd name="connsiteX26" fmla="*/ 958116 w 3325996"/>
              <a:gd name="connsiteY26" fmla="*/ 142081 h 167864"/>
              <a:gd name="connsiteX27" fmla="*/ 998189 w 3325996"/>
              <a:gd name="connsiteY27" fmla="*/ 72863 h 167864"/>
              <a:gd name="connsiteX28" fmla="*/ 1038263 w 3325996"/>
              <a:gd name="connsiteY28" fmla="*/ 153010 h 167864"/>
              <a:gd name="connsiteX29" fmla="*/ 1063764 w 3325996"/>
              <a:gd name="connsiteY29" fmla="*/ 80149 h 167864"/>
              <a:gd name="connsiteX30" fmla="*/ 1103837 w 3325996"/>
              <a:gd name="connsiteY30" fmla="*/ 145724 h 167864"/>
              <a:gd name="connsiteX31" fmla="*/ 1129338 w 3325996"/>
              <a:gd name="connsiteY31" fmla="*/ 69220 h 167864"/>
              <a:gd name="connsiteX32" fmla="*/ 1176698 w 3325996"/>
              <a:gd name="connsiteY32" fmla="*/ 134795 h 167864"/>
              <a:gd name="connsiteX33" fmla="*/ 1198556 w 3325996"/>
              <a:gd name="connsiteY33" fmla="*/ 65577 h 167864"/>
              <a:gd name="connsiteX34" fmla="*/ 1231343 w 3325996"/>
              <a:gd name="connsiteY34" fmla="*/ 149367 h 167864"/>
              <a:gd name="connsiteX35" fmla="*/ 1267773 w 3325996"/>
              <a:gd name="connsiteY35" fmla="*/ 61934 h 167864"/>
              <a:gd name="connsiteX36" fmla="*/ 1307847 w 3325996"/>
              <a:gd name="connsiteY36" fmla="*/ 127509 h 167864"/>
              <a:gd name="connsiteX37" fmla="*/ 1355206 w 3325996"/>
              <a:gd name="connsiteY37" fmla="*/ 65577 h 167864"/>
              <a:gd name="connsiteX38" fmla="*/ 1406208 w 3325996"/>
              <a:gd name="connsiteY38" fmla="*/ 142081 h 167864"/>
              <a:gd name="connsiteX39" fmla="*/ 1438996 w 3325996"/>
              <a:gd name="connsiteY39" fmla="*/ 51005 h 167864"/>
              <a:gd name="connsiteX40" fmla="*/ 1504570 w 3325996"/>
              <a:gd name="connsiteY40" fmla="*/ 138438 h 167864"/>
              <a:gd name="connsiteX41" fmla="*/ 1544643 w 3325996"/>
              <a:gd name="connsiteY41" fmla="*/ 40076 h 167864"/>
              <a:gd name="connsiteX42" fmla="*/ 1592003 w 3325996"/>
              <a:gd name="connsiteY42" fmla="*/ 149367 h 167864"/>
              <a:gd name="connsiteX43" fmla="*/ 1635719 w 3325996"/>
              <a:gd name="connsiteY43" fmla="*/ 32790 h 167864"/>
              <a:gd name="connsiteX44" fmla="*/ 1679435 w 3325996"/>
              <a:gd name="connsiteY44" fmla="*/ 138438 h 167864"/>
              <a:gd name="connsiteX45" fmla="*/ 1712223 w 3325996"/>
              <a:gd name="connsiteY45" fmla="*/ 18218 h 167864"/>
              <a:gd name="connsiteX46" fmla="*/ 1748653 w 3325996"/>
              <a:gd name="connsiteY46" fmla="*/ 123866 h 167864"/>
              <a:gd name="connsiteX47" fmla="*/ 1796012 w 3325996"/>
              <a:gd name="connsiteY47" fmla="*/ 18218 h 167864"/>
              <a:gd name="connsiteX48" fmla="*/ 1828800 w 3325996"/>
              <a:gd name="connsiteY48" fmla="*/ 123866 h 167864"/>
              <a:gd name="connsiteX49" fmla="*/ 1868873 w 3325996"/>
              <a:gd name="connsiteY49" fmla="*/ 7289 h 167864"/>
              <a:gd name="connsiteX50" fmla="*/ 1916232 w 3325996"/>
              <a:gd name="connsiteY50" fmla="*/ 123866 h 167864"/>
              <a:gd name="connsiteX51" fmla="*/ 1959949 w 3325996"/>
              <a:gd name="connsiteY51" fmla="*/ 3646 h 167864"/>
              <a:gd name="connsiteX52" fmla="*/ 2003665 w 3325996"/>
              <a:gd name="connsiteY52" fmla="*/ 123866 h 167864"/>
              <a:gd name="connsiteX53" fmla="*/ 2043738 w 3325996"/>
              <a:gd name="connsiteY53" fmla="*/ 3 h 167864"/>
              <a:gd name="connsiteX54" fmla="*/ 2087455 w 3325996"/>
              <a:gd name="connsiteY54" fmla="*/ 120223 h 167864"/>
              <a:gd name="connsiteX55" fmla="*/ 2131171 w 3325996"/>
              <a:gd name="connsiteY55" fmla="*/ 14575 h 167864"/>
              <a:gd name="connsiteX56" fmla="*/ 2167601 w 3325996"/>
              <a:gd name="connsiteY56" fmla="*/ 123866 h 167864"/>
              <a:gd name="connsiteX57" fmla="*/ 2214961 w 3325996"/>
              <a:gd name="connsiteY57" fmla="*/ 25504 h 167864"/>
              <a:gd name="connsiteX58" fmla="*/ 2280535 w 3325996"/>
              <a:gd name="connsiteY58" fmla="*/ 138438 h 167864"/>
              <a:gd name="connsiteX59" fmla="*/ 2329671 w 3325996"/>
              <a:gd name="connsiteY59" fmla="*/ 27633 h 167864"/>
              <a:gd name="connsiteX60" fmla="*/ 2380675 w 3325996"/>
              <a:gd name="connsiteY60" fmla="*/ 158694 h 167864"/>
              <a:gd name="connsiteX61" fmla="*/ 2428033 w 3325996"/>
              <a:gd name="connsiteY61" fmla="*/ 58818 h 167864"/>
              <a:gd name="connsiteX62" fmla="*/ 2466329 w 3325996"/>
              <a:gd name="connsiteY62" fmla="*/ 167846 h 167864"/>
              <a:gd name="connsiteX63" fmla="*/ 2515379 w 3325996"/>
              <a:gd name="connsiteY63" fmla="*/ 68145 h 167864"/>
              <a:gd name="connsiteX64" fmla="*/ 2571889 w 3325996"/>
              <a:gd name="connsiteY64" fmla="*/ 155051 h 167864"/>
              <a:gd name="connsiteX65" fmla="*/ 2615518 w 3325996"/>
              <a:gd name="connsiteY65" fmla="*/ 57127 h 167864"/>
              <a:gd name="connsiteX66" fmla="*/ 2670339 w 3325996"/>
              <a:gd name="connsiteY66" fmla="*/ 155051 h 167864"/>
              <a:gd name="connsiteX67" fmla="*/ 2726762 w 3325996"/>
              <a:gd name="connsiteY67" fmla="*/ 57128 h 167864"/>
              <a:gd name="connsiteX68" fmla="*/ 2768613 w 3325996"/>
              <a:gd name="connsiteY68" fmla="*/ 147765 h 167864"/>
              <a:gd name="connsiteX69" fmla="*/ 2812329 w 3325996"/>
              <a:gd name="connsiteY69" fmla="*/ 55087 h 167864"/>
              <a:gd name="connsiteX70" fmla="*/ 2850624 w 3325996"/>
              <a:gd name="connsiteY70" fmla="*/ 158694 h 167864"/>
              <a:gd name="connsiteX71" fmla="*/ 2903493 w 3325996"/>
              <a:gd name="connsiteY71" fmla="*/ 73653 h 167864"/>
              <a:gd name="connsiteX72" fmla="*/ 2939835 w 3325996"/>
              <a:gd name="connsiteY72" fmla="*/ 164203 h 167864"/>
              <a:gd name="connsiteX73" fmla="*/ 2988973 w 3325996"/>
              <a:gd name="connsiteY73" fmla="*/ 66278 h 167864"/>
              <a:gd name="connsiteX74" fmla="*/ 3036420 w 3325996"/>
              <a:gd name="connsiteY74" fmla="*/ 145987 h 167864"/>
              <a:gd name="connsiteX75" fmla="*/ 3092842 w 3325996"/>
              <a:gd name="connsiteY75" fmla="*/ 66279 h 167864"/>
              <a:gd name="connsiteX76" fmla="*/ 3143845 w 3325996"/>
              <a:gd name="connsiteY76" fmla="*/ 155052 h 167864"/>
              <a:gd name="connsiteX77" fmla="*/ 3205775 w 3325996"/>
              <a:gd name="connsiteY77" fmla="*/ 55437 h 167864"/>
              <a:gd name="connsiteX78" fmla="*/ 3260421 w 3325996"/>
              <a:gd name="connsiteY78" fmla="*/ 160822 h 167864"/>
              <a:gd name="connsiteX79" fmla="*/ 3325996 w 3325996"/>
              <a:gd name="connsiteY79" fmla="*/ 46287 h 167864"/>
              <a:gd name="connsiteX0" fmla="*/ 0 w 3260421"/>
              <a:gd name="connsiteY0" fmla="*/ 142081 h 167864"/>
              <a:gd name="connsiteX1" fmla="*/ 43716 w 3260421"/>
              <a:gd name="connsiteY1" fmla="*/ 109293 h 167864"/>
              <a:gd name="connsiteX2" fmla="*/ 65574 w 3260421"/>
              <a:gd name="connsiteY2" fmla="*/ 149367 h 167864"/>
              <a:gd name="connsiteX3" fmla="*/ 94718 w 3260421"/>
              <a:gd name="connsiteY3" fmla="*/ 112936 h 167864"/>
              <a:gd name="connsiteX4" fmla="*/ 138435 w 3260421"/>
              <a:gd name="connsiteY4" fmla="*/ 142081 h 167864"/>
              <a:gd name="connsiteX5" fmla="*/ 167579 w 3260421"/>
              <a:gd name="connsiteY5" fmla="*/ 116580 h 167864"/>
              <a:gd name="connsiteX6" fmla="*/ 204009 w 3260421"/>
              <a:gd name="connsiteY6" fmla="*/ 160296 h 167864"/>
              <a:gd name="connsiteX7" fmla="*/ 240439 w 3260421"/>
              <a:gd name="connsiteY7" fmla="*/ 116580 h 167864"/>
              <a:gd name="connsiteX8" fmla="*/ 291442 w 3260421"/>
              <a:gd name="connsiteY8" fmla="*/ 145724 h 167864"/>
              <a:gd name="connsiteX9" fmla="*/ 331515 w 3260421"/>
              <a:gd name="connsiteY9" fmla="*/ 105650 h 167864"/>
              <a:gd name="connsiteX10" fmla="*/ 371588 w 3260421"/>
              <a:gd name="connsiteY10" fmla="*/ 145724 h 167864"/>
              <a:gd name="connsiteX11" fmla="*/ 415305 w 3260421"/>
              <a:gd name="connsiteY11" fmla="*/ 102007 h 167864"/>
              <a:gd name="connsiteX12" fmla="*/ 444449 w 3260421"/>
              <a:gd name="connsiteY12" fmla="*/ 138438 h 167864"/>
              <a:gd name="connsiteX13" fmla="*/ 480879 w 3260421"/>
              <a:gd name="connsiteY13" fmla="*/ 105650 h 167864"/>
              <a:gd name="connsiteX14" fmla="*/ 510023 w 3260421"/>
              <a:gd name="connsiteY14" fmla="*/ 142081 h 167864"/>
              <a:gd name="connsiteX15" fmla="*/ 539168 w 3260421"/>
              <a:gd name="connsiteY15" fmla="*/ 105650 h 167864"/>
              <a:gd name="connsiteX16" fmla="*/ 561026 w 3260421"/>
              <a:gd name="connsiteY16" fmla="*/ 145724 h 167864"/>
              <a:gd name="connsiteX17" fmla="*/ 601099 w 3260421"/>
              <a:gd name="connsiteY17" fmla="*/ 105650 h 167864"/>
              <a:gd name="connsiteX18" fmla="*/ 644815 w 3260421"/>
              <a:gd name="connsiteY18" fmla="*/ 142081 h 167864"/>
              <a:gd name="connsiteX19" fmla="*/ 673960 w 3260421"/>
              <a:gd name="connsiteY19" fmla="*/ 102007 h 167864"/>
              <a:gd name="connsiteX20" fmla="*/ 703104 w 3260421"/>
              <a:gd name="connsiteY20" fmla="*/ 142081 h 167864"/>
              <a:gd name="connsiteX21" fmla="*/ 724962 w 3260421"/>
              <a:gd name="connsiteY21" fmla="*/ 94721 h 167864"/>
              <a:gd name="connsiteX22" fmla="*/ 779608 w 3260421"/>
              <a:gd name="connsiteY22" fmla="*/ 138438 h 167864"/>
              <a:gd name="connsiteX23" fmla="*/ 819681 w 3260421"/>
              <a:gd name="connsiteY23" fmla="*/ 102007 h 167864"/>
              <a:gd name="connsiteX24" fmla="*/ 867040 w 3260421"/>
              <a:gd name="connsiteY24" fmla="*/ 145724 h 167864"/>
              <a:gd name="connsiteX25" fmla="*/ 903470 w 3260421"/>
              <a:gd name="connsiteY25" fmla="*/ 94721 h 167864"/>
              <a:gd name="connsiteX26" fmla="*/ 958116 w 3260421"/>
              <a:gd name="connsiteY26" fmla="*/ 142081 h 167864"/>
              <a:gd name="connsiteX27" fmla="*/ 998189 w 3260421"/>
              <a:gd name="connsiteY27" fmla="*/ 72863 h 167864"/>
              <a:gd name="connsiteX28" fmla="*/ 1038263 w 3260421"/>
              <a:gd name="connsiteY28" fmla="*/ 153010 h 167864"/>
              <a:gd name="connsiteX29" fmla="*/ 1063764 w 3260421"/>
              <a:gd name="connsiteY29" fmla="*/ 80149 h 167864"/>
              <a:gd name="connsiteX30" fmla="*/ 1103837 w 3260421"/>
              <a:gd name="connsiteY30" fmla="*/ 145724 h 167864"/>
              <a:gd name="connsiteX31" fmla="*/ 1129338 w 3260421"/>
              <a:gd name="connsiteY31" fmla="*/ 69220 h 167864"/>
              <a:gd name="connsiteX32" fmla="*/ 1176698 w 3260421"/>
              <a:gd name="connsiteY32" fmla="*/ 134795 h 167864"/>
              <a:gd name="connsiteX33" fmla="*/ 1198556 w 3260421"/>
              <a:gd name="connsiteY33" fmla="*/ 65577 h 167864"/>
              <a:gd name="connsiteX34" fmla="*/ 1231343 w 3260421"/>
              <a:gd name="connsiteY34" fmla="*/ 149367 h 167864"/>
              <a:gd name="connsiteX35" fmla="*/ 1267773 w 3260421"/>
              <a:gd name="connsiteY35" fmla="*/ 61934 h 167864"/>
              <a:gd name="connsiteX36" fmla="*/ 1307847 w 3260421"/>
              <a:gd name="connsiteY36" fmla="*/ 127509 h 167864"/>
              <a:gd name="connsiteX37" fmla="*/ 1355206 w 3260421"/>
              <a:gd name="connsiteY37" fmla="*/ 65577 h 167864"/>
              <a:gd name="connsiteX38" fmla="*/ 1406208 w 3260421"/>
              <a:gd name="connsiteY38" fmla="*/ 142081 h 167864"/>
              <a:gd name="connsiteX39" fmla="*/ 1438996 w 3260421"/>
              <a:gd name="connsiteY39" fmla="*/ 51005 h 167864"/>
              <a:gd name="connsiteX40" fmla="*/ 1504570 w 3260421"/>
              <a:gd name="connsiteY40" fmla="*/ 138438 h 167864"/>
              <a:gd name="connsiteX41" fmla="*/ 1544643 w 3260421"/>
              <a:gd name="connsiteY41" fmla="*/ 40076 h 167864"/>
              <a:gd name="connsiteX42" fmla="*/ 1592003 w 3260421"/>
              <a:gd name="connsiteY42" fmla="*/ 149367 h 167864"/>
              <a:gd name="connsiteX43" fmla="*/ 1635719 w 3260421"/>
              <a:gd name="connsiteY43" fmla="*/ 32790 h 167864"/>
              <a:gd name="connsiteX44" fmla="*/ 1679435 w 3260421"/>
              <a:gd name="connsiteY44" fmla="*/ 138438 h 167864"/>
              <a:gd name="connsiteX45" fmla="*/ 1712223 w 3260421"/>
              <a:gd name="connsiteY45" fmla="*/ 18218 h 167864"/>
              <a:gd name="connsiteX46" fmla="*/ 1748653 w 3260421"/>
              <a:gd name="connsiteY46" fmla="*/ 123866 h 167864"/>
              <a:gd name="connsiteX47" fmla="*/ 1796012 w 3260421"/>
              <a:gd name="connsiteY47" fmla="*/ 18218 h 167864"/>
              <a:gd name="connsiteX48" fmla="*/ 1828800 w 3260421"/>
              <a:gd name="connsiteY48" fmla="*/ 123866 h 167864"/>
              <a:gd name="connsiteX49" fmla="*/ 1868873 w 3260421"/>
              <a:gd name="connsiteY49" fmla="*/ 7289 h 167864"/>
              <a:gd name="connsiteX50" fmla="*/ 1916232 w 3260421"/>
              <a:gd name="connsiteY50" fmla="*/ 123866 h 167864"/>
              <a:gd name="connsiteX51" fmla="*/ 1959949 w 3260421"/>
              <a:gd name="connsiteY51" fmla="*/ 3646 h 167864"/>
              <a:gd name="connsiteX52" fmla="*/ 2003665 w 3260421"/>
              <a:gd name="connsiteY52" fmla="*/ 123866 h 167864"/>
              <a:gd name="connsiteX53" fmla="*/ 2043738 w 3260421"/>
              <a:gd name="connsiteY53" fmla="*/ 3 h 167864"/>
              <a:gd name="connsiteX54" fmla="*/ 2087455 w 3260421"/>
              <a:gd name="connsiteY54" fmla="*/ 120223 h 167864"/>
              <a:gd name="connsiteX55" fmla="*/ 2131171 w 3260421"/>
              <a:gd name="connsiteY55" fmla="*/ 14575 h 167864"/>
              <a:gd name="connsiteX56" fmla="*/ 2167601 w 3260421"/>
              <a:gd name="connsiteY56" fmla="*/ 123866 h 167864"/>
              <a:gd name="connsiteX57" fmla="*/ 2214961 w 3260421"/>
              <a:gd name="connsiteY57" fmla="*/ 25504 h 167864"/>
              <a:gd name="connsiteX58" fmla="*/ 2280535 w 3260421"/>
              <a:gd name="connsiteY58" fmla="*/ 138438 h 167864"/>
              <a:gd name="connsiteX59" fmla="*/ 2329671 w 3260421"/>
              <a:gd name="connsiteY59" fmla="*/ 27633 h 167864"/>
              <a:gd name="connsiteX60" fmla="*/ 2380675 w 3260421"/>
              <a:gd name="connsiteY60" fmla="*/ 158694 h 167864"/>
              <a:gd name="connsiteX61" fmla="*/ 2428033 w 3260421"/>
              <a:gd name="connsiteY61" fmla="*/ 58818 h 167864"/>
              <a:gd name="connsiteX62" fmla="*/ 2466329 w 3260421"/>
              <a:gd name="connsiteY62" fmla="*/ 167846 h 167864"/>
              <a:gd name="connsiteX63" fmla="*/ 2515379 w 3260421"/>
              <a:gd name="connsiteY63" fmla="*/ 68145 h 167864"/>
              <a:gd name="connsiteX64" fmla="*/ 2571889 w 3260421"/>
              <a:gd name="connsiteY64" fmla="*/ 155051 h 167864"/>
              <a:gd name="connsiteX65" fmla="*/ 2615518 w 3260421"/>
              <a:gd name="connsiteY65" fmla="*/ 57127 h 167864"/>
              <a:gd name="connsiteX66" fmla="*/ 2670339 w 3260421"/>
              <a:gd name="connsiteY66" fmla="*/ 155051 h 167864"/>
              <a:gd name="connsiteX67" fmla="*/ 2726762 w 3260421"/>
              <a:gd name="connsiteY67" fmla="*/ 57128 h 167864"/>
              <a:gd name="connsiteX68" fmla="*/ 2768613 w 3260421"/>
              <a:gd name="connsiteY68" fmla="*/ 147765 h 167864"/>
              <a:gd name="connsiteX69" fmla="*/ 2812329 w 3260421"/>
              <a:gd name="connsiteY69" fmla="*/ 55087 h 167864"/>
              <a:gd name="connsiteX70" fmla="*/ 2850624 w 3260421"/>
              <a:gd name="connsiteY70" fmla="*/ 158694 h 167864"/>
              <a:gd name="connsiteX71" fmla="*/ 2903493 w 3260421"/>
              <a:gd name="connsiteY71" fmla="*/ 73653 h 167864"/>
              <a:gd name="connsiteX72" fmla="*/ 2939835 w 3260421"/>
              <a:gd name="connsiteY72" fmla="*/ 164203 h 167864"/>
              <a:gd name="connsiteX73" fmla="*/ 2988973 w 3260421"/>
              <a:gd name="connsiteY73" fmla="*/ 66278 h 167864"/>
              <a:gd name="connsiteX74" fmla="*/ 3036420 w 3260421"/>
              <a:gd name="connsiteY74" fmla="*/ 145987 h 167864"/>
              <a:gd name="connsiteX75" fmla="*/ 3092842 w 3260421"/>
              <a:gd name="connsiteY75" fmla="*/ 66279 h 167864"/>
              <a:gd name="connsiteX76" fmla="*/ 3143845 w 3260421"/>
              <a:gd name="connsiteY76" fmla="*/ 155052 h 167864"/>
              <a:gd name="connsiteX77" fmla="*/ 3205775 w 3260421"/>
              <a:gd name="connsiteY77" fmla="*/ 55437 h 167864"/>
              <a:gd name="connsiteX78" fmla="*/ 3260421 w 3260421"/>
              <a:gd name="connsiteY78" fmla="*/ 160822 h 167864"/>
              <a:gd name="connsiteX0" fmla="*/ 0 w 3205775"/>
              <a:gd name="connsiteY0" fmla="*/ 142081 h 167864"/>
              <a:gd name="connsiteX1" fmla="*/ 43716 w 3205775"/>
              <a:gd name="connsiteY1" fmla="*/ 109293 h 167864"/>
              <a:gd name="connsiteX2" fmla="*/ 65574 w 3205775"/>
              <a:gd name="connsiteY2" fmla="*/ 149367 h 167864"/>
              <a:gd name="connsiteX3" fmla="*/ 94718 w 3205775"/>
              <a:gd name="connsiteY3" fmla="*/ 112936 h 167864"/>
              <a:gd name="connsiteX4" fmla="*/ 138435 w 3205775"/>
              <a:gd name="connsiteY4" fmla="*/ 142081 h 167864"/>
              <a:gd name="connsiteX5" fmla="*/ 167579 w 3205775"/>
              <a:gd name="connsiteY5" fmla="*/ 116580 h 167864"/>
              <a:gd name="connsiteX6" fmla="*/ 204009 w 3205775"/>
              <a:gd name="connsiteY6" fmla="*/ 160296 h 167864"/>
              <a:gd name="connsiteX7" fmla="*/ 240439 w 3205775"/>
              <a:gd name="connsiteY7" fmla="*/ 116580 h 167864"/>
              <a:gd name="connsiteX8" fmla="*/ 291442 w 3205775"/>
              <a:gd name="connsiteY8" fmla="*/ 145724 h 167864"/>
              <a:gd name="connsiteX9" fmla="*/ 331515 w 3205775"/>
              <a:gd name="connsiteY9" fmla="*/ 105650 h 167864"/>
              <a:gd name="connsiteX10" fmla="*/ 371588 w 3205775"/>
              <a:gd name="connsiteY10" fmla="*/ 145724 h 167864"/>
              <a:gd name="connsiteX11" fmla="*/ 415305 w 3205775"/>
              <a:gd name="connsiteY11" fmla="*/ 102007 h 167864"/>
              <a:gd name="connsiteX12" fmla="*/ 444449 w 3205775"/>
              <a:gd name="connsiteY12" fmla="*/ 138438 h 167864"/>
              <a:gd name="connsiteX13" fmla="*/ 480879 w 3205775"/>
              <a:gd name="connsiteY13" fmla="*/ 105650 h 167864"/>
              <a:gd name="connsiteX14" fmla="*/ 510023 w 3205775"/>
              <a:gd name="connsiteY14" fmla="*/ 142081 h 167864"/>
              <a:gd name="connsiteX15" fmla="*/ 539168 w 3205775"/>
              <a:gd name="connsiteY15" fmla="*/ 105650 h 167864"/>
              <a:gd name="connsiteX16" fmla="*/ 561026 w 3205775"/>
              <a:gd name="connsiteY16" fmla="*/ 145724 h 167864"/>
              <a:gd name="connsiteX17" fmla="*/ 601099 w 3205775"/>
              <a:gd name="connsiteY17" fmla="*/ 105650 h 167864"/>
              <a:gd name="connsiteX18" fmla="*/ 644815 w 3205775"/>
              <a:gd name="connsiteY18" fmla="*/ 142081 h 167864"/>
              <a:gd name="connsiteX19" fmla="*/ 673960 w 3205775"/>
              <a:gd name="connsiteY19" fmla="*/ 102007 h 167864"/>
              <a:gd name="connsiteX20" fmla="*/ 703104 w 3205775"/>
              <a:gd name="connsiteY20" fmla="*/ 142081 h 167864"/>
              <a:gd name="connsiteX21" fmla="*/ 724962 w 3205775"/>
              <a:gd name="connsiteY21" fmla="*/ 94721 h 167864"/>
              <a:gd name="connsiteX22" fmla="*/ 779608 w 3205775"/>
              <a:gd name="connsiteY22" fmla="*/ 138438 h 167864"/>
              <a:gd name="connsiteX23" fmla="*/ 819681 w 3205775"/>
              <a:gd name="connsiteY23" fmla="*/ 102007 h 167864"/>
              <a:gd name="connsiteX24" fmla="*/ 867040 w 3205775"/>
              <a:gd name="connsiteY24" fmla="*/ 145724 h 167864"/>
              <a:gd name="connsiteX25" fmla="*/ 903470 w 3205775"/>
              <a:gd name="connsiteY25" fmla="*/ 94721 h 167864"/>
              <a:gd name="connsiteX26" fmla="*/ 958116 w 3205775"/>
              <a:gd name="connsiteY26" fmla="*/ 142081 h 167864"/>
              <a:gd name="connsiteX27" fmla="*/ 998189 w 3205775"/>
              <a:gd name="connsiteY27" fmla="*/ 72863 h 167864"/>
              <a:gd name="connsiteX28" fmla="*/ 1038263 w 3205775"/>
              <a:gd name="connsiteY28" fmla="*/ 153010 h 167864"/>
              <a:gd name="connsiteX29" fmla="*/ 1063764 w 3205775"/>
              <a:gd name="connsiteY29" fmla="*/ 80149 h 167864"/>
              <a:gd name="connsiteX30" fmla="*/ 1103837 w 3205775"/>
              <a:gd name="connsiteY30" fmla="*/ 145724 h 167864"/>
              <a:gd name="connsiteX31" fmla="*/ 1129338 w 3205775"/>
              <a:gd name="connsiteY31" fmla="*/ 69220 h 167864"/>
              <a:gd name="connsiteX32" fmla="*/ 1176698 w 3205775"/>
              <a:gd name="connsiteY32" fmla="*/ 134795 h 167864"/>
              <a:gd name="connsiteX33" fmla="*/ 1198556 w 3205775"/>
              <a:gd name="connsiteY33" fmla="*/ 65577 h 167864"/>
              <a:gd name="connsiteX34" fmla="*/ 1231343 w 3205775"/>
              <a:gd name="connsiteY34" fmla="*/ 149367 h 167864"/>
              <a:gd name="connsiteX35" fmla="*/ 1267773 w 3205775"/>
              <a:gd name="connsiteY35" fmla="*/ 61934 h 167864"/>
              <a:gd name="connsiteX36" fmla="*/ 1307847 w 3205775"/>
              <a:gd name="connsiteY36" fmla="*/ 127509 h 167864"/>
              <a:gd name="connsiteX37" fmla="*/ 1355206 w 3205775"/>
              <a:gd name="connsiteY37" fmla="*/ 65577 h 167864"/>
              <a:gd name="connsiteX38" fmla="*/ 1406208 w 3205775"/>
              <a:gd name="connsiteY38" fmla="*/ 142081 h 167864"/>
              <a:gd name="connsiteX39" fmla="*/ 1438996 w 3205775"/>
              <a:gd name="connsiteY39" fmla="*/ 51005 h 167864"/>
              <a:gd name="connsiteX40" fmla="*/ 1504570 w 3205775"/>
              <a:gd name="connsiteY40" fmla="*/ 138438 h 167864"/>
              <a:gd name="connsiteX41" fmla="*/ 1544643 w 3205775"/>
              <a:gd name="connsiteY41" fmla="*/ 40076 h 167864"/>
              <a:gd name="connsiteX42" fmla="*/ 1592003 w 3205775"/>
              <a:gd name="connsiteY42" fmla="*/ 149367 h 167864"/>
              <a:gd name="connsiteX43" fmla="*/ 1635719 w 3205775"/>
              <a:gd name="connsiteY43" fmla="*/ 32790 h 167864"/>
              <a:gd name="connsiteX44" fmla="*/ 1679435 w 3205775"/>
              <a:gd name="connsiteY44" fmla="*/ 138438 h 167864"/>
              <a:gd name="connsiteX45" fmla="*/ 1712223 w 3205775"/>
              <a:gd name="connsiteY45" fmla="*/ 18218 h 167864"/>
              <a:gd name="connsiteX46" fmla="*/ 1748653 w 3205775"/>
              <a:gd name="connsiteY46" fmla="*/ 123866 h 167864"/>
              <a:gd name="connsiteX47" fmla="*/ 1796012 w 3205775"/>
              <a:gd name="connsiteY47" fmla="*/ 18218 h 167864"/>
              <a:gd name="connsiteX48" fmla="*/ 1828800 w 3205775"/>
              <a:gd name="connsiteY48" fmla="*/ 123866 h 167864"/>
              <a:gd name="connsiteX49" fmla="*/ 1868873 w 3205775"/>
              <a:gd name="connsiteY49" fmla="*/ 7289 h 167864"/>
              <a:gd name="connsiteX50" fmla="*/ 1916232 w 3205775"/>
              <a:gd name="connsiteY50" fmla="*/ 123866 h 167864"/>
              <a:gd name="connsiteX51" fmla="*/ 1959949 w 3205775"/>
              <a:gd name="connsiteY51" fmla="*/ 3646 h 167864"/>
              <a:gd name="connsiteX52" fmla="*/ 2003665 w 3205775"/>
              <a:gd name="connsiteY52" fmla="*/ 123866 h 167864"/>
              <a:gd name="connsiteX53" fmla="*/ 2043738 w 3205775"/>
              <a:gd name="connsiteY53" fmla="*/ 3 h 167864"/>
              <a:gd name="connsiteX54" fmla="*/ 2087455 w 3205775"/>
              <a:gd name="connsiteY54" fmla="*/ 120223 h 167864"/>
              <a:gd name="connsiteX55" fmla="*/ 2131171 w 3205775"/>
              <a:gd name="connsiteY55" fmla="*/ 14575 h 167864"/>
              <a:gd name="connsiteX56" fmla="*/ 2167601 w 3205775"/>
              <a:gd name="connsiteY56" fmla="*/ 123866 h 167864"/>
              <a:gd name="connsiteX57" fmla="*/ 2214961 w 3205775"/>
              <a:gd name="connsiteY57" fmla="*/ 25504 h 167864"/>
              <a:gd name="connsiteX58" fmla="*/ 2280535 w 3205775"/>
              <a:gd name="connsiteY58" fmla="*/ 138438 h 167864"/>
              <a:gd name="connsiteX59" fmla="*/ 2329671 w 3205775"/>
              <a:gd name="connsiteY59" fmla="*/ 27633 h 167864"/>
              <a:gd name="connsiteX60" fmla="*/ 2380675 w 3205775"/>
              <a:gd name="connsiteY60" fmla="*/ 158694 h 167864"/>
              <a:gd name="connsiteX61" fmla="*/ 2428033 w 3205775"/>
              <a:gd name="connsiteY61" fmla="*/ 58818 h 167864"/>
              <a:gd name="connsiteX62" fmla="*/ 2466329 w 3205775"/>
              <a:gd name="connsiteY62" fmla="*/ 167846 h 167864"/>
              <a:gd name="connsiteX63" fmla="*/ 2515379 w 3205775"/>
              <a:gd name="connsiteY63" fmla="*/ 68145 h 167864"/>
              <a:gd name="connsiteX64" fmla="*/ 2571889 w 3205775"/>
              <a:gd name="connsiteY64" fmla="*/ 155051 h 167864"/>
              <a:gd name="connsiteX65" fmla="*/ 2615518 w 3205775"/>
              <a:gd name="connsiteY65" fmla="*/ 57127 h 167864"/>
              <a:gd name="connsiteX66" fmla="*/ 2670339 w 3205775"/>
              <a:gd name="connsiteY66" fmla="*/ 155051 h 167864"/>
              <a:gd name="connsiteX67" fmla="*/ 2726762 w 3205775"/>
              <a:gd name="connsiteY67" fmla="*/ 57128 h 167864"/>
              <a:gd name="connsiteX68" fmla="*/ 2768613 w 3205775"/>
              <a:gd name="connsiteY68" fmla="*/ 147765 h 167864"/>
              <a:gd name="connsiteX69" fmla="*/ 2812329 w 3205775"/>
              <a:gd name="connsiteY69" fmla="*/ 55087 h 167864"/>
              <a:gd name="connsiteX70" fmla="*/ 2850624 w 3205775"/>
              <a:gd name="connsiteY70" fmla="*/ 158694 h 167864"/>
              <a:gd name="connsiteX71" fmla="*/ 2903493 w 3205775"/>
              <a:gd name="connsiteY71" fmla="*/ 73653 h 167864"/>
              <a:gd name="connsiteX72" fmla="*/ 2939835 w 3205775"/>
              <a:gd name="connsiteY72" fmla="*/ 164203 h 167864"/>
              <a:gd name="connsiteX73" fmla="*/ 2988973 w 3205775"/>
              <a:gd name="connsiteY73" fmla="*/ 66278 h 167864"/>
              <a:gd name="connsiteX74" fmla="*/ 3036420 w 3205775"/>
              <a:gd name="connsiteY74" fmla="*/ 145987 h 167864"/>
              <a:gd name="connsiteX75" fmla="*/ 3092842 w 3205775"/>
              <a:gd name="connsiteY75" fmla="*/ 66279 h 167864"/>
              <a:gd name="connsiteX76" fmla="*/ 3143845 w 3205775"/>
              <a:gd name="connsiteY76" fmla="*/ 155052 h 167864"/>
              <a:gd name="connsiteX77" fmla="*/ 3205775 w 3205775"/>
              <a:gd name="connsiteY77" fmla="*/ 55437 h 167864"/>
              <a:gd name="connsiteX0" fmla="*/ 0 w 3143845"/>
              <a:gd name="connsiteY0" fmla="*/ 142081 h 167864"/>
              <a:gd name="connsiteX1" fmla="*/ 43716 w 3143845"/>
              <a:gd name="connsiteY1" fmla="*/ 109293 h 167864"/>
              <a:gd name="connsiteX2" fmla="*/ 65574 w 3143845"/>
              <a:gd name="connsiteY2" fmla="*/ 149367 h 167864"/>
              <a:gd name="connsiteX3" fmla="*/ 94718 w 3143845"/>
              <a:gd name="connsiteY3" fmla="*/ 112936 h 167864"/>
              <a:gd name="connsiteX4" fmla="*/ 138435 w 3143845"/>
              <a:gd name="connsiteY4" fmla="*/ 142081 h 167864"/>
              <a:gd name="connsiteX5" fmla="*/ 167579 w 3143845"/>
              <a:gd name="connsiteY5" fmla="*/ 116580 h 167864"/>
              <a:gd name="connsiteX6" fmla="*/ 204009 w 3143845"/>
              <a:gd name="connsiteY6" fmla="*/ 160296 h 167864"/>
              <a:gd name="connsiteX7" fmla="*/ 240439 w 3143845"/>
              <a:gd name="connsiteY7" fmla="*/ 116580 h 167864"/>
              <a:gd name="connsiteX8" fmla="*/ 291442 w 3143845"/>
              <a:gd name="connsiteY8" fmla="*/ 145724 h 167864"/>
              <a:gd name="connsiteX9" fmla="*/ 331515 w 3143845"/>
              <a:gd name="connsiteY9" fmla="*/ 105650 h 167864"/>
              <a:gd name="connsiteX10" fmla="*/ 371588 w 3143845"/>
              <a:gd name="connsiteY10" fmla="*/ 145724 h 167864"/>
              <a:gd name="connsiteX11" fmla="*/ 415305 w 3143845"/>
              <a:gd name="connsiteY11" fmla="*/ 102007 h 167864"/>
              <a:gd name="connsiteX12" fmla="*/ 444449 w 3143845"/>
              <a:gd name="connsiteY12" fmla="*/ 138438 h 167864"/>
              <a:gd name="connsiteX13" fmla="*/ 480879 w 3143845"/>
              <a:gd name="connsiteY13" fmla="*/ 105650 h 167864"/>
              <a:gd name="connsiteX14" fmla="*/ 510023 w 3143845"/>
              <a:gd name="connsiteY14" fmla="*/ 142081 h 167864"/>
              <a:gd name="connsiteX15" fmla="*/ 539168 w 3143845"/>
              <a:gd name="connsiteY15" fmla="*/ 105650 h 167864"/>
              <a:gd name="connsiteX16" fmla="*/ 561026 w 3143845"/>
              <a:gd name="connsiteY16" fmla="*/ 145724 h 167864"/>
              <a:gd name="connsiteX17" fmla="*/ 601099 w 3143845"/>
              <a:gd name="connsiteY17" fmla="*/ 105650 h 167864"/>
              <a:gd name="connsiteX18" fmla="*/ 644815 w 3143845"/>
              <a:gd name="connsiteY18" fmla="*/ 142081 h 167864"/>
              <a:gd name="connsiteX19" fmla="*/ 673960 w 3143845"/>
              <a:gd name="connsiteY19" fmla="*/ 102007 h 167864"/>
              <a:gd name="connsiteX20" fmla="*/ 703104 w 3143845"/>
              <a:gd name="connsiteY20" fmla="*/ 142081 h 167864"/>
              <a:gd name="connsiteX21" fmla="*/ 724962 w 3143845"/>
              <a:gd name="connsiteY21" fmla="*/ 94721 h 167864"/>
              <a:gd name="connsiteX22" fmla="*/ 779608 w 3143845"/>
              <a:gd name="connsiteY22" fmla="*/ 138438 h 167864"/>
              <a:gd name="connsiteX23" fmla="*/ 819681 w 3143845"/>
              <a:gd name="connsiteY23" fmla="*/ 102007 h 167864"/>
              <a:gd name="connsiteX24" fmla="*/ 867040 w 3143845"/>
              <a:gd name="connsiteY24" fmla="*/ 145724 h 167864"/>
              <a:gd name="connsiteX25" fmla="*/ 903470 w 3143845"/>
              <a:gd name="connsiteY25" fmla="*/ 94721 h 167864"/>
              <a:gd name="connsiteX26" fmla="*/ 958116 w 3143845"/>
              <a:gd name="connsiteY26" fmla="*/ 142081 h 167864"/>
              <a:gd name="connsiteX27" fmla="*/ 998189 w 3143845"/>
              <a:gd name="connsiteY27" fmla="*/ 72863 h 167864"/>
              <a:gd name="connsiteX28" fmla="*/ 1038263 w 3143845"/>
              <a:gd name="connsiteY28" fmla="*/ 153010 h 167864"/>
              <a:gd name="connsiteX29" fmla="*/ 1063764 w 3143845"/>
              <a:gd name="connsiteY29" fmla="*/ 80149 h 167864"/>
              <a:gd name="connsiteX30" fmla="*/ 1103837 w 3143845"/>
              <a:gd name="connsiteY30" fmla="*/ 145724 h 167864"/>
              <a:gd name="connsiteX31" fmla="*/ 1129338 w 3143845"/>
              <a:gd name="connsiteY31" fmla="*/ 69220 h 167864"/>
              <a:gd name="connsiteX32" fmla="*/ 1176698 w 3143845"/>
              <a:gd name="connsiteY32" fmla="*/ 134795 h 167864"/>
              <a:gd name="connsiteX33" fmla="*/ 1198556 w 3143845"/>
              <a:gd name="connsiteY33" fmla="*/ 65577 h 167864"/>
              <a:gd name="connsiteX34" fmla="*/ 1231343 w 3143845"/>
              <a:gd name="connsiteY34" fmla="*/ 149367 h 167864"/>
              <a:gd name="connsiteX35" fmla="*/ 1267773 w 3143845"/>
              <a:gd name="connsiteY35" fmla="*/ 61934 h 167864"/>
              <a:gd name="connsiteX36" fmla="*/ 1307847 w 3143845"/>
              <a:gd name="connsiteY36" fmla="*/ 127509 h 167864"/>
              <a:gd name="connsiteX37" fmla="*/ 1355206 w 3143845"/>
              <a:gd name="connsiteY37" fmla="*/ 65577 h 167864"/>
              <a:gd name="connsiteX38" fmla="*/ 1406208 w 3143845"/>
              <a:gd name="connsiteY38" fmla="*/ 142081 h 167864"/>
              <a:gd name="connsiteX39" fmla="*/ 1438996 w 3143845"/>
              <a:gd name="connsiteY39" fmla="*/ 51005 h 167864"/>
              <a:gd name="connsiteX40" fmla="*/ 1504570 w 3143845"/>
              <a:gd name="connsiteY40" fmla="*/ 138438 h 167864"/>
              <a:gd name="connsiteX41" fmla="*/ 1544643 w 3143845"/>
              <a:gd name="connsiteY41" fmla="*/ 40076 h 167864"/>
              <a:gd name="connsiteX42" fmla="*/ 1592003 w 3143845"/>
              <a:gd name="connsiteY42" fmla="*/ 149367 h 167864"/>
              <a:gd name="connsiteX43" fmla="*/ 1635719 w 3143845"/>
              <a:gd name="connsiteY43" fmla="*/ 32790 h 167864"/>
              <a:gd name="connsiteX44" fmla="*/ 1679435 w 3143845"/>
              <a:gd name="connsiteY44" fmla="*/ 138438 h 167864"/>
              <a:gd name="connsiteX45" fmla="*/ 1712223 w 3143845"/>
              <a:gd name="connsiteY45" fmla="*/ 18218 h 167864"/>
              <a:gd name="connsiteX46" fmla="*/ 1748653 w 3143845"/>
              <a:gd name="connsiteY46" fmla="*/ 123866 h 167864"/>
              <a:gd name="connsiteX47" fmla="*/ 1796012 w 3143845"/>
              <a:gd name="connsiteY47" fmla="*/ 18218 h 167864"/>
              <a:gd name="connsiteX48" fmla="*/ 1828800 w 3143845"/>
              <a:gd name="connsiteY48" fmla="*/ 123866 h 167864"/>
              <a:gd name="connsiteX49" fmla="*/ 1868873 w 3143845"/>
              <a:gd name="connsiteY49" fmla="*/ 7289 h 167864"/>
              <a:gd name="connsiteX50" fmla="*/ 1916232 w 3143845"/>
              <a:gd name="connsiteY50" fmla="*/ 123866 h 167864"/>
              <a:gd name="connsiteX51" fmla="*/ 1959949 w 3143845"/>
              <a:gd name="connsiteY51" fmla="*/ 3646 h 167864"/>
              <a:gd name="connsiteX52" fmla="*/ 2003665 w 3143845"/>
              <a:gd name="connsiteY52" fmla="*/ 123866 h 167864"/>
              <a:gd name="connsiteX53" fmla="*/ 2043738 w 3143845"/>
              <a:gd name="connsiteY53" fmla="*/ 3 h 167864"/>
              <a:gd name="connsiteX54" fmla="*/ 2087455 w 3143845"/>
              <a:gd name="connsiteY54" fmla="*/ 120223 h 167864"/>
              <a:gd name="connsiteX55" fmla="*/ 2131171 w 3143845"/>
              <a:gd name="connsiteY55" fmla="*/ 14575 h 167864"/>
              <a:gd name="connsiteX56" fmla="*/ 2167601 w 3143845"/>
              <a:gd name="connsiteY56" fmla="*/ 123866 h 167864"/>
              <a:gd name="connsiteX57" fmla="*/ 2214961 w 3143845"/>
              <a:gd name="connsiteY57" fmla="*/ 25504 h 167864"/>
              <a:gd name="connsiteX58" fmla="*/ 2280535 w 3143845"/>
              <a:gd name="connsiteY58" fmla="*/ 138438 h 167864"/>
              <a:gd name="connsiteX59" fmla="*/ 2329671 w 3143845"/>
              <a:gd name="connsiteY59" fmla="*/ 27633 h 167864"/>
              <a:gd name="connsiteX60" fmla="*/ 2380675 w 3143845"/>
              <a:gd name="connsiteY60" fmla="*/ 158694 h 167864"/>
              <a:gd name="connsiteX61" fmla="*/ 2428033 w 3143845"/>
              <a:gd name="connsiteY61" fmla="*/ 58818 h 167864"/>
              <a:gd name="connsiteX62" fmla="*/ 2466329 w 3143845"/>
              <a:gd name="connsiteY62" fmla="*/ 167846 h 167864"/>
              <a:gd name="connsiteX63" fmla="*/ 2515379 w 3143845"/>
              <a:gd name="connsiteY63" fmla="*/ 68145 h 167864"/>
              <a:gd name="connsiteX64" fmla="*/ 2571889 w 3143845"/>
              <a:gd name="connsiteY64" fmla="*/ 155051 h 167864"/>
              <a:gd name="connsiteX65" fmla="*/ 2615518 w 3143845"/>
              <a:gd name="connsiteY65" fmla="*/ 57127 h 167864"/>
              <a:gd name="connsiteX66" fmla="*/ 2670339 w 3143845"/>
              <a:gd name="connsiteY66" fmla="*/ 155051 h 167864"/>
              <a:gd name="connsiteX67" fmla="*/ 2726762 w 3143845"/>
              <a:gd name="connsiteY67" fmla="*/ 57128 h 167864"/>
              <a:gd name="connsiteX68" fmla="*/ 2768613 w 3143845"/>
              <a:gd name="connsiteY68" fmla="*/ 147765 h 167864"/>
              <a:gd name="connsiteX69" fmla="*/ 2812329 w 3143845"/>
              <a:gd name="connsiteY69" fmla="*/ 55087 h 167864"/>
              <a:gd name="connsiteX70" fmla="*/ 2850624 w 3143845"/>
              <a:gd name="connsiteY70" fmla="*/ 158694 h 167864"/>
              <a:gd name="connsiteX71" fmla="*/ 2903493 w 3143845"/>
              <a:gd name="connsiteY71" fmla="*/ 73653 h 167864"/>
              <a:gd name="connsiteX72" fmla="*/ 2939835 w 3143845"/>
              <a:gd name="connsiteY72" fmla="*/ 164203 h 167864"/>
              <a:gd name="connsiteX73" fmla="*/ 2988973 w 3143845"/>
              <a:gd name="connsiteY73" fmla="*/ 66278 h 167864"/>
              <a:gd name="connsiteX74" fmla="*/ 3036420 w 3143845"/>
              <a:gd name="connsiteY74" fmla="*/ 145987 h 167864"/>
              <a:gd name="connsiteX75" fmla="*/ 3092842 w 3143845"/>
              <a:gd name="connsiteY75" fmla="*/ 66279 h 167864"/>
              <a:gd name="connsiteX76" fmla="*/ 3143845 w 3143845"/>
              <a:gd name="connsiteY76" fmla="*/ 155052 h 167864"/>
              <a:gd name="connsiteX0" fmla="*/ 0 w 3092842"/>
              <a:gd name="connsiteY0" fmla="*/ 142081 h 167864"/>
              <a:gd name="connsiteX1" fmla="*/ 43716 w 3092842"/>
              <a:gd name="connsiteY1" fmla="*/ 109293 h 167864"/>
              <a:gd name="connsiteX2" fmla="*/ 65574 w 3092842"/>
              <a:gd name="connsiteY2" fmla="*/ 149367 h 167864"/>
              <a:gd name="connsiteX3" fmla="*/ 94718 w 3092842"/>
              <a:gd name="connsiteY3" fmla="*/ 112936 h 167864"/>
              <a:gd name="connsiteX4" fmla="*/ 138435 w 3092842"/>
              <a:gd name="connsiteY4" fmla="*/ 142081 h 167864"/>
              <a:gd name="connsiteX5" fmla="*/ 167579 w 3092842"/>
              <a:gd name="connsiteY5" fmla="*/ 116580 h 167864"/>
              <a:gd name="connsiteX6" fmla="*/ 204009 w 3092842"/>
              <a:gd name="connsiteY6" fmla="*/ 160296 h 167864"/>
              <a:gd name="connsiteX7" fmla="*/ 240439 w 3092842"/>
              <a:gd name="connsiteY7" fmla="*/ 116580 h 167864"/>
              <a:gd name="connsiteX8" fmla="*/ 291442 w 3092842"/>
              <a:gd name="connsiteY8" fmla="*/ 145724 h 167864"/>
              <a:gd name="connsiteX9" fmla="*/ 331515 w 3092842"/>
              <a:gd name="connsiteY9" fmla="*/ 105650 h 167864"/>
              <a:gd name="connsiteX10" fmla="*/ 371588 w 3092842"/>
              <a:gd name="connsiteY10" fmla="*/ 145724 h 167864"/>
              <a:gd name="connsiteX11" fmla="*/ 415305 w 3092842"/>
              <a:gd name="connsiteY11" fmla="*/ 102007 h 167864"/>
              <a:gd name="connsiteX12" fmla="*/ 444449 w 3092842"/>
              <a:gd name="connsiteY12" fmla="*/ 138438 h 167864"/>
              <a:gd name="connsiteX13" fmla="*/ 480879 w 3092842"/>
              <a:gd name="connsiteY13" fmla="*/ 105650 h 167864"/>
              <a:gd name="connsiteX14" fmla="*/ 510023 w 3092842"/>
              <a:gd name="connsiteY14" fmla="*/ 142081 h 167864"/>
              <a:gd name="connsiteX15" fmla="*/ 539168 w 3092842"/>
              <a:gd name="connsiteY15" fmla="*/ 105650 h 167864"/>
              <a:gd name="connsiteX16" fmla="*/ 561026 w 3092842"/>
              <a:gd name="connsiteY16" fmla="*/ 145724 h 167864"/>
              <a:gd name="connsiteX17" fmla="*/ 601099 w 3092842"/>
              <a:gd name="connsiteY17" fmla="*/ 105650 h 167864"/>
              <a:gd name="connsiteX18" fmla="*/ 644815 w 3092842"/>
              <a:gd name="connsiteY18" fmla="*/ 142081 h 167864"/>
              <a:gd name="connsiteX19" fmla="*/ 673960 w 3092842"/>
              <a:gd name="connsiteY19" fmla="*/ 102007 h 167864"/>
              <a:gd name="connsiteX20" fmla="*/ 703104 w 3092842"/>
              <a:gd name="connsiteY20" fmla="*/ 142081 h 167864"/>
              <a:gd name="connsiteX21" fmla="*/ 724962 w 3092842"/>
              <a:gd name="connsiteY21" fmla="*/ 94721 h 167864"/>
              <a:gd name="connsiteX22" fmla="*/ 779608 w 3092842"/>
              <a:gd name="connsiteY22" fmla="*/ 138438 h 167864"/>
              <a:gd name="connsiteX23" fmla="*/ 819681 w 3092842"/>
              <a:gd name="connsiteY23" fmla="*/ 102007 h 167864"/>
              <a:gd name="connsiteX24" fmla="*/ 867040 w 3092842"/>
              <a:gd name="connsiteY24" fmla="*/ 145724 h 167864"/>
              <a:gd name="connsiteX25" fmla="*/ 903470 w 3092842"/>
              <a:gd name="connsiteY25" fmla="*/ 94721 h 167864"/>
              <a:gd name="connsiteX26" fmla="*/ 958116 w 3092842"/>
              <a:gd name="connsiteY26" fmla="*/ 142081 h 167864"/>
              <a:gd name="connsiteX27" fmla="*/ 998189 w 3092842"/>
              <a:gd name="connsiteY27" fmla="*/ 72863 h 167864"/>
              <a:gd name="connsiteX28" fmla="*/ 1038263 w 3092842"/>
              <a:gd name="connsiteY28" fmla="*/ 153010 h 167864"/>
              <a:gd name="connsiteX29" fmla="*/ 1063764 w 3092842"/>
              <a:gd name="connsiteY29" fmla="*/ 80149 h 167864"/>
              <a:gd name="connsiteX30" fmla="*/ 1103837 w 3092842"/>
              <a:gd name="connsiteY30" fmla="*/ 145724 h 167864"/>
              <a:gd name="connsiteX31" fmla="*/ 1129338 w 3092842"/>
              <a:gd name="connsiteY31" fmla="*/ 69220 h 167864"/>
              <a:gd name="connsiteX32" fmla="*/ 1176698 w 3092842"/>
              <a:gd name="connsiteY32" fmla="*/ 134795 h 167864"/>
              <a:gd name="connsiteX33" fmla="*/ 1198556 w 3092842"/>
              <a:gd name="connsiteY33" fmla="*/ 65577 h 167864"/>
              <a:gd name="connsiteX34" fmla="*/ 1231343 w 3092842"/>
              <a:gd name="connsiteY34" fmla="*/ 149367 h 167864"/>
              <a:gd name="connsiteX35" fmla="*/ 1267773 w 3092842"/>
              <a:gd name="connsiteY35" fmla="*/ 61934 h 167864"/>
              <a:gd name="connsiteX36" fmla="*/ 1307847 w 3092842"/>
              <a:gd name="connsiteY36" fmla="*/ 127509 h 167864"/>
              <a:gd name="connsiteX37" fmla="*/ 1355206 w 3092842"/>
              <a:gd name="connsiteY37" fmla="*/ 65577 h 167864"/>
              <a:gd name="connsiteX38" fmla="*/ 1406208 w 3092842"/>
              <a:gd name="connsiteY38" fmla="*/ 142081 h 167864"/>
              <a:gd name="connsiteX39" fmla="*/ 1438996 w 3092842"/>
              <a:gd name="connsiteY39" fmla="*/ 51005 h 167864"/>
              <a:gd name="connsiteX40" fmla="*/ 1504570 w 3092842"/>
              <a:gd name="connsiteY40" fmla="*/ 138438 h 167864"/>
              <a:gd name="connsiteX41" fmla="*/ 1544643 w 3092842"/>
              <a:gd name="connsiteY41" fmla="*/ 40076 h 167864"/>
              <a:gd name="connsiteX42" fmla="*/ 1592003 w 3092842"/>
              <a:gd name="connsiteY42" fmla="*/ 149367 h 167864"/>
              <a:gd name="connsiteX43" fmla="*/ 1635719 w 3092842"/>
              <a:gd name="connsiteY43" fmla="*/ 32790 h 167864"/>
              <a:gd name="connsiteX44" fmla="*/ 1679435 w 3092842"/>
              <a:gd name="connsiteY44" fmla="*/ 138438 h 167864"/>
              <a:gd name="connsiteX45" fmla="*/ 1712223 w 3092842"/>
              <a:gd name="connsiteY45" fmla="*/ 18218 h 167864"/>
              <a:gd name="connsiteX46" fmla="*/ 1748653 w 3092842"/>
              <a:gd name="connsiteY46" fmla="*/ 123866 h 167864"/>
              <a:gd name="connsiteX47" fmla="*/ 1796012 w 3092842"/>
              <a:gd name="connsiteY47" fmla="*/ 18218 h 167864"/>
              <a:gd name="connsiteX48" fmla="*/ 1828800 w 3092842"/>
              <a:gd name="connsiteY48" fmla="*/ 123866 h 167864"/>
              <a:gd name="connsiteX49" fmla="*/ 1868873 w 3092842"/>
              <a:gd name="connsiteY49" fmla="*/ 7289 h 167864"/>
              <a:gd name="connsiteX50" fmla="*/ 1916232 w 3092842"/>
              <a:gd name="connsiteY50" fmla="*/ 123866 h 167864"/>
              <a:gd name="connsiteX51" fmla="*/ 1959949 w 3092842"/>
              <a:gd name="connsiteY51" fmla="*/ 3646 h 167864"/>
              <a:gd name="connsiteX52" fmla="*/ 2003665 w 3092842"/>
              <a:gd name="connsiteY52" fmla="*/ 123866 h 167864"/>
              <a:gd name="connsiteX53" fmla="*/ 2043738 w 3092842"/>
              <a:gd name="connsiteY53" fmla="*/ 3 h 167864"/>
              <a:gd name="connsiteX54" fmla="*/ 2087455 w 3092842"/>
              <a:gd name="connsiteY54" fmla="*/ 120223 h 167864"/>
              <a:gd name="connsiteX55" fmla="*/ 2131171 w 3092842"/>
              <a:gd name="connsiteY55" fmla="*/ 14575 h 167864"/>
              <a:gd name="connsiteX56" fmla="*/ 2167601 w 3092842"/>
              <a:gd name="connsiteY56" fmla="*/ 123866 h 167864"/>
              <a:gd name="connsiteX57" fmla="*/ 2214961 w 3092842"/>
              <a:gd name="connsiteY57" fmla="*/ 25504 h 167864"/>
              <a:gd name="connsiteX58" fmla="*/ 2280535 w 3092842"/>
              <a:gd name="connsiteY58" fmla="*/ 138438 h 167864"/>
              <a:gd name="connsiteX59" fmla="*/ 2329671 w 3092842"/>
              <a:gd name="connsiteY59" fmla="*/ 27633 h 167864"/>
              <a:gd name="connsiteX60" fmla="*/ 2380675 w 3092842"/>
              <a:gd name="connsiteY60" fmla="*/ 158694 h 167864"/>
              <a:gd name="connsiteX61" fmla="*/ 2428033 w 3092842"/>
              <a:gd name="connsiteY61" fmla="*/ 58818 h 167864"/>
              <a:gd name="connsiteX62" fmla="*/ 2466329 w 3092842"/>
              <a:gd name="connsiteY62" fmla="*/ 167846 h 167864"/>
              <a:gd name="connsiteX63" fmla="*/ 2515379 w 3092842"/>
              <a:gd name="connsiteY63" fmla="*/ 68145 h 167864"/>
              <a:gd name="connsiteX64" fmla="*/ 2571889 w 3092842"/>
              <a:gd name="connsiteY64" fmla="*/ 155051 h 167864"/>
              <a:gd name="connsiteX65" fmla="*/ 2615518 w 3092842"/>
              <a:gd name="connsiteY65" fmla="*/ 57127 h 167864"/>
              <a:gd name="connsiteX66" fmla="*/ 2670339 w 3092842"/>
              <a:gd name="connsiteY66" fmla="*/ 155051 h 167864"/>
              <a:gd name="connsiteX67" fmla="*/ 2726762 w 3092842"/>
              <a:gd name="connsiteY67" fmla="*/ 57128 h 167864"/>
              <a:gd name="connsiteX68" fmla="*/ 2768613 w 3092842"/>
              <a:gd name="connsiteY68" fmla="*/ 147765 h 167864"/>
              <a:gd name="connsiteX69" fmla="*/ 2812329 w 3092842"/>
              <a:gd name="connsiteY69" fmla="*/ 55087 h 167864"/>
              <a:gd name="connsiteX70" fmla="*/ 2850624 w 3092842"/>
              <a:gd name="connsiteY70" fmla="*/ 158694 h 167864"/>
              <a:gd name="connsiteX71" fmla="*/ 2903493 w 3092842"/>
              <a:gd name="connsiteY71" fmla="*/ 73653 h 167864"/>
              <a:gd name="connsiteX72" fmla="*/ 2939835 w 3092842"/>
              <a:gd name="connsiteY72" fmla="*/ 164203 h 167864"/>
              <a:gd name="connsiteX73" fmla="*/ 2988973 w 3092842"/>
              <a:gd name="connsiteY73" fmla="*/ 66278 h 167864"/>
              <a:gd name="connsiteX74" fmla="*/ 3036420 w 3092842"/>
              <a:gd name="connsiteY74" fmla="*/ 145987 h 167864"/>
              <a:gd name="connsiteX75" fmla="*/ 3092842 w 3092842"/>
              <a:gd name="connsiteY75" fmla="*/ 66279 h 167864"/>
              <a:gd name="connsiteX0" fmla="*/ 0 w 3036420"/>
              <a:gd name="connsiteY0" fmla="*/ 142081 h 167864"/>
              <a:gd name="connsiteX1" fmla="*/ 43716 w 3036420"/>
              <a:gd name="connsiteY1" fmla="*/ 109293 h 167864"/>
              <a:gd name="connsiteX2" fmla="*/ 65574 w 3036420"/>
              <a:gd name="connsiteY2" fmla="*/ 149367 h 167864"/>
              <a:gd name="connsiteX3" fmla="*/ 94718 w 3036420"/>
              <a:gd name="connsiteY3" fmla="*/ 112936 h 167864"/>
              <a:gd name="connsiteX4" fmla="*/ 138435 w 3036420"/>
              <a:gd name="connsiteY4" fmla="*/ 142081 h 167864"/>
              <a:gd name="connsiteX5" fmla="*/ 167579 w 3036420"/>
              <a:gd name="connsiteY5" fmla="*/ 116580 h 167864"/>
              <a:gd name="connsiteX6" fmla="*/ 204009 w 3036420"/>
              <a:gd name="connsiteY6" fmla="*/ 160296 h 167864"/>
              <a:gd name="connsiteX7" fmla="*/ 240439 w 3036420"/>
              <a:gd name="connsiteY7" fmla="*/ 116580 h 167864"/>
              <a:gd name="connsiteX8" fmla="*/ 291442 w 3036420"/>
              <a:gd name="connsiteY8" fmla="*/ 145724 h 167864"/>
              <a:gd name="connsiteX9" fmla="*/ 331515 w 3036420"/>
              <a:gd name="connsiteY9" fmla="*/ 105650 h 167864"/>
              <a:gd name="connsiteX10" fmla="*/ 371588 w 3036420"/>
              <a:gd name="connsiteY10" fmla="*/ 145724 h 167864"/>
              <a:gd name="connsiteX11" fmla="*/ 415305 w 3036420"/>
              <a:gd name="connsiteY11" fmla="*/ 102007 h 167864"/>
              <a:gd name="connsiteX12" fmla="*/ 444449 w 3036420"/>
              <a:gd name="connsiteY12" fmla="*/ 138438 h 167864"/>
              <a:gd name="connsiteX13" fmla="*/ 480879 w 3036420"/>
              <a:gd name="connsiteY13" fmla="*/ 105650 h 167864"/>
              <a:gd name="connsiteX14" fmla="*/ 510023 w 3036420"/>
              <a:gd name="connsiteY14" fmla="*/ 142081 h 167864"/>
              <a:gd name="connsiteX15" fmla="*/ 539168 w 3036420"/>
              <a:gd name="connsiteY15" fmla="*/ 105650 h 167864"/>
              <a:gd name="connsiteX16" fmla="*/ 561026 w 3036420"/>
              <a:gd name="connsiteY16" fmla="*/ 145724 h 167864"/>
              <a:gd name="connsiteX17" fmla="*/ 601099 w 3036420"/>
              <a:gd name="connsiteY17" fmla="*/ 105650 h 167864"/>
              <a:gd name="connsiteX18" fmla="*/ 644815 w 3036420"/>
              <a:gd name="connsiteY18" fmla="*/ 142081 h 167864"/>
              <a:gd name="connsiteX19" fmla="*/ 673960 w 3036420"/>
              <a:gd name="connsiteY19" fmla="*/ 102007 h 167864"/>
              <a:gd name="connsiteX20" fmla="*/ 703104 w 3036420"/>
              <a:gd name="connsiteY20" fmla="*/ 142081 h 167864"/>
              <a:gd name="connsiteX21" fmla="*/ 724962 w 3036420"/>
              <a:gd name="connsiteY21" fmla="*/ 94721 h 167864"/>
              <a:gd name="connsiteX22" fmla="*/ 779608 w 3036420"/>
              <a:gd name="connsiteY22" fmla="*/ 138438 h 167864"/>
              <a:gd name="connsiteX23" fmla="*/ 819681 w 3036420"/>
              <a:gd name="connsiteY23" fmla="*/ 102007 h 167864"/>
              <a:gd name="connsiteX24" fmla="*/ 867040 w 3036420"/>
              <a:gd name="connsiteY24" fmla="*/ 145724 h 167864"/>
              <a:gd name="connsiteX25" fmla="*/ 903470 w 3036420"/>
              <a:gd name="connsiteY25" fmla="*/ 94721 h 167864"/>
              <a:gd name="connsiteX26" fmla="*/ 958116 w 3036420"/>
              <a:gd name="connsiteY26" fmla="*/ 142081 h 167864"/>
              <a:gd name="connsiteX27" fmla="*/ 998189 w 3036420"/>
              <a:gd name="connsiteY27" fmla="*/ 72863 h 167864"/>
              <a:gd name="connsiteX28" fmla="*/ 1038263 w 3036420"/>
              <a:gd name="connsiteY28" fmla="*/ 153010 h 167864"/>
              <a:gd name="connsiteX29" fmla="*/ 1063764 w 3036420"/>
              <a:gd name="connsiteY29" fmla="*/ 80149 h 167864"/>
              <a:gd name="connsiteX30" fmla="*/ 1103837 w 3036420"/>
              <a:gd name="connsiteY30" fmla="*/ 145724 h 167864"/>
              <a:gd name="connsiteX31" fmla="*/ 1129338 w 3036420"/>
              <a:gd name="connsiteY31" fmla="*/ 69220 h 167864"/>
              <a:gd name="connsiteX32" fmla="*/ 1176698 w 3036420"/>
              <a:gd name="connsiteY32" fmla="*/ 134795 h 167864"/>
              <a:gd name="connsiteX33" fmla="*/ 1198556 w 3036420"/>
              <a:gd name="connsiteY33" fmla="*/ 65577 h 167864"/>
              <a:gd name="connsiteX34" fmla="*/ 1231343 w 3036420"/>
              <a:gd name="connsiteY34" fmla="*/ 149367 h 167864"/>
              <a:gd name="connsiteX35" fmla="*/ 1267773 w 3036420"/>
              <a:gd name="connsiteY35" fmla="*/ 61934 h 167864"/>
              <a:gd name="connsiteX36" fmla="*/ 1307847 w 3036420"/>
              <a:gd name="connsiteY36" fmla="*/ 127509 h 167864"/>
              <a:gd name="connsiteX37" fmla="*/ 1355206 w 3036420"/>
              <a:gd name="connsiteY37" fmla="*/ 65577 h 167864"/>
              <a:gd name="connsiteX38" fmla="*/ 1406208 w 3036420"/>
              <a:gd name="connsiteY38" fmla="*/ 142081 h 167864"/>
              <a:gd name="connsiteX39" fmla="*/ 1438996 w 3036420"/>
              <a:gd name="connsiteY39" fmla="*/ 51005 h 167864"/>
              <a:gd name="connsiteX40" fmla="*/ 1504570 w 3036420"/>
              <a:gd name="connsiteY40" fmla="*/ 138438 h 167864"/>
              <a:gd name="connsiteX41" fmla="*/ 1544643 w 3036420"/>
              <a:gd name="connsiteY41" fmla="*/ 40076 h 167864"/>
              <a:gd name="connsiteX42" fmla="*/ 1592003 w 3036420"/>
              <a:gd name="connsiteY42" fmla="*/ 149367 h 167864"/>
              <a:gd name="connsiteX43" fmla="*/ 1635719 w 3036420"/>
              <a:gd name="connsiteY43" fmla="*/ 32790 h 167864"/>
              <a:gd name="connsiteX44" fmla="*/ 1679435 w 3036420"/>
              <a:gd name="connsiteY44" fmla="*/ 138438 h 167864"/>
              <a:gd name="connsiteX45" fmla="*/ 1712223 w 3036420"/>
              <a:gd name="connsiteY45" fmla="*/ 18218 h 167864"/>
              <a:gd name="connsiteX46" fmla="*/ 1748653 w 3036420"/>
              <a:gd name="connsiteY46" fmla="*/ 123866 h 167864"/>
              <a:gd name="connsiteX47" fmla="*/ 1796012 w 3036420"/>
              <a:gd name="connsiteY47" fmla="*/ 18218 h 167864"/>
              <a:gd name="connsiteX48" fmla="*/ 1828800 w 3036420"/>
              <a:gd name="connsiteY48" fmla="*/ 123866 h 167864"/>
              <a:gd name="connsiteX49" fmla="*/ 1868873 w 3036420"/>
              <a:gd name="connsiteY49" fmla="*/ 7289 h 167864"/>
              <a:gd name="connsiteX50" fmla="*/ 1916232 w 3036420"/>
              <a:gd name="connsiteY50" fmla="*/ 123866 h 167864"/>
              <a:gd name="connsiteX51" fmla="*/ 1959949 w 3036420"/>
              <a:gd name="connsiteY51" fmla="*/ 3646 h 167864"/>
              <a:gd name="connsiteX52" fmla="*/ 2003665 w 3036420"/>
              <a:gd name="connsiteY52" fmla="*/ 123866 h 167864"/>
              <a:gd name="connsiteX53" fmla="*/ 2043738 w 3036420"/>
              <a:gd name="connsiteY53" fmla="*/ 3 h 167864"/>
              <a:gd name="connsiteX54" fmla="*/ 2087455 w 3036420"/>
              <a:gd name="connsiteY54" fmla="*/ 120223 h 167864"/>
              <a:gd name="connsiteX55" fmla="*/ 2131171 w 3036420"/>
              <a:gd name="connsiteY55" fmla="*/ 14575 h 167864"/>
              <a:gd name="connsiteX56" fmla="*/ 2167601 w 3036420"/>
              <a:gd name="connsiteY56" fmla="*/ 123866 h 167864"/>
              <a:gd name="connsiteX57" fmla="*/ 2214961 w 3036420"/>
              <a:gd name="connsiteY57" fmla="*/ 25504 h 167864"/>
              <a:gd name="connsiteX58" fmla="*/ 2280535 w 3036420"/>
              <a:gd name="connsiteY58" fmla="*/ 138438 h 167864"/>
              <a:gd name="connsiteX59" fmla="*/ 2329671 w 3036420"/>
              <a:gd name="connsiteY59" fmla="*/ 27633 h 167864"/>
              <a:gd name="connsiteX60" fmla="*/ 2380675 w 3036420"/>
              <a:gd name="connsiteY60" fmla="*/ 158694 h 167864"/>
              <a:gd name="connsiteX61" fmla="*/ 2428033 w 3036420"/>
              <a:gd name="connsiteY61" fmla="*/ 58818 h 167864"/>
              <a:gd name="connsiteX62" fmla="*/ 2466329 w 3036420"/>
              <a:gd name="connsiteY62" fmla="*/ 167846 h 167864"/>
              <a:gd name="connsiteX63" fmla="*/ 2515379 w 3036420"/>
              <a:gd name="connsiteY63" fmla="*/ 68145 h 167864"/>
              <a:gd name="connsiteX64" fmla="*/ 2571889 w 3036420"/>
              <a:gd name="connsiteY64" fmla="*/ 155051 h 167864"/>
              <a:gd name="connsiteX65" fmla="*/ 2615518 w 3036420"/>
              <a:gd name="connsiteY65" fmla="*/ 57127 h 167864"/>
              <a:gd name="connsiteX66" fmla="*/ 2670339 w 3036420"/>
              <a:gd name="connsiteY66" fmla="*/ 155051 h 167864"/>
              <a:gd name="connsiteX67" fmla="*/ 2726762 w 3036420"/>
              <a:gd name="connsiteY67" fmla="*/ 57128 h 167864"/>
              <a:gd name="connsiteX68" fmla="*/ 2768613 w 3036420"/>
              <a:gd name="connsiteY68" fmla="*/ 147765 h 167864"/>
              <a:gd name="connsiteX69" fmla="*/ 2812329 w 3036420"/>
              <a:gd name="connsiteY69" fmla="*/ 55087 h 167864"/>
              <a:gd name="connsiteX70" fmla="*/ 2850624 w 3036420"/>
              <a:gd name="connsiteY70" fmla="*/ 158694 h 167864"/>
              <a:gd name="connsiteX71" fmla="*/ 2903493 w 3036420"/>
              <a:gd name="connsiteY71" fmla="*/ 73653 h 167864"/>
              <a:gd name="connsiteX72" fmla="*/ 2939835 w 3036420"/>
              <a:gd name="connsiteY72" fmla="*/ 164203 h 167864"/>
              <a:gd name="connsiteX73" fmla="*/ 2988973 w 3036420"/>
              <a:gd name="connsiteY73" fmla="*/ 66278 h 167864"/>
              <a:gd name="connsiteX74" fmla="*/ 3036420 w 3036420"/>
              <a:gd name="connsiteY74" fmla="*/ 145987 h 167864"/>
              <a:gd name="connsiteX0" fmla="*/ 0 w 2988973"/>
              <a:gd name="connsiteY0" fmla="*/ 142081 h 167864"/>
              <a:gd name="connsiteX1" fmla="*/ 43716 w 2988973"/>
              <a:gd name="connsiteY1" fmla="*/ 109293 h 167864"/>
              <a:gd name="connsiteX2" fmla="*/ 65574 w 2988973"/>
              <a:gd name="connsiteY2" fmla="*/ 149367 h 167864"/>
              <a:gd name="connsiteX3" fmla="*/ 94718 w 2988973"/>
              <a:gd name="connsiteY3" fmla="*/ 112936 h 167864"/>
              <a:gd name="connsiteX4" fmla="*/ 138435 w 2988973"/>
              <a:gd name="connsiteY4" fmla="*/ 142081 h 167864"/>
              <a:gd name="connsiteX5" fmla="*/ 167579 w 2988973"/>
              <a:gd name="connsiteY5" fmla="*/ 116580 h 167864"/>
              <a:gd name="connsiteX6" fmla="*/ 204009 w 2988973"/>
              <a:gd name="connsiteY6" fmla="*/ 160296 h 167864"/>
              <a:gd name="connsiteX7" fmla="*/ 240439 w 2988973"/>
              <a:gd name="connsiteY7" fmla="*/ 116580 h 167864"/>
              <a:gd name="connsiteX8" fmla="*/ 291442 w 2988973"/>
              <a:gd name="connsiteY8" fmla="*/ 145724 h 167864"/>
              <a:gd name="connsiteX9" fmla="*/ 331515 w 2988973"/>
              <a:gd name="connsiteY9" fmla="*/ 105650 h 167864"/>
              <a:gd name="connsiteX10" fmla="*/ 371588 w 2988973"/>
              <a:gd name="connsiteY10" fmla="*/ 145724 h 167864"/>
              <a:gd name="connsiteX11" fmla="*/ 415305 w 2988973"/>
              <a:gd name="connsiteY11" fmla="*/ 102007 h 167864"/>
              <a:gd name="connsiteX12" fmla="*/ 444449 w 2988973"/>
              <a:gd name="connsiteY12" fmla="*/ 138438 h 167864"/>
              <a:gd name="connsiteX13" fmla="*/ 480879 w 2988973"/>
              <a:gd name="connsiteY13" fmla="*/ 105650 h 167864"/>
              <a:gd name="connsiteX14" fmla="*/ 510023 w 2988973"/>
              <a:gd name="connsiteY14" fmla="*/ 142081 h 167864"/>
              <a:gd name="connsiteX15" fmla="*/ 539168 w 2988973"/>
              <a:gd name="connsiteY15" fmla="*/ 105650 h 167864"/>
              <a:gd name="connsiteX16" fmla="*/ 561026 w 2988973"/>
              <a:gd name="connsiteY16" fmla="*/ 145724 h 167864"/>
              <a:gd name="connsiteX17" fmla="*/ 601099 w 2988973"/>
              <a:gd name="connsiteY17" fmla="*/ 105650 h 167864"/>
              <a:gd name="connsiteX18" fmla="*/ 644815 w 2988973"/>
              <a:gd name="connsiteY18" fmla="*/ 142081 h 167864"/>
              <a:gd name="connsiteX19" fmla="*/ 673960 w 2988973"/>
              <a:gd name="connsiteY19" fmla="*/ 102007 h 167864"/>
              <a:gd name="connsiteX20" fmla="*/ 703104 w 2988973"/>
              <a:gd name="connsiteY20" fmla="*/ 142081 h 167864"/>
              <a:gd name="connsiteX21" fmla="*/ 724962 w 2988973"/>
              <a:gd name="connsiteY21" fmla="*/ 94721 h 167864"/>
              <a:gd name="connsiteX22" fmla="*/ 779608 w 2988973"/>
              <a:gd name="connsiteY22" fmla="*/ 138438 h 167864"/>
              <a:gd name="connsiteX23" fmla="*/ 819681 w 2988973"/>
              <a:gd name="connsiteY23" fmla="*/ 102007 h 167864"/>
              <a:gd name="connsiteX24" fmla="*/ 867040 w 2988973"/>
              <a:gd name="connsiteY24" fmla="*/ 145724 h 167864"/>
              <a:gd name="connsiteX25" fmla="*/ 903470 w 2988973"/>
              <a:gd name="connsiteY25" fmla="*/ 94721 h 167864"/>
              <a:gd name="connsiteX26" fmla="*/ 958116 w 2988973"/>
              <a:gd name="connsiteY26" fmla="*/ 142081 h 167864"/>
              <a:gd name="connsiteX27" fmla="*/ 998189 w 2988973"/>
              <a:gd name="connsiteY27" fmla="*/ 72863 h 167864"/>
              <a:gd name="connsiteX28" fmla="*/ 1038263 w 2988973"/>
              <a:gd name="connsiteY28" fmla="*/ 153010 h 167864"/>
              <a:gd name="connsiteX29" fmla="*/ 1063764 w 2988973"/>
              <a:gd name="connsiteY29" fmla="*/ 80149 h 167864"/>
              <a:gd name="connsiteX30" fmla="*/ 1103837 w 2988973"/>
              <a:gd name="connsiteY30" fmla="*/ 145724 h 167864"/>
              <a:gd name="connsiteX31" fmla="*/ 1129338 w 2988973"/>
              <a:gd name="connsiteY31" fmla="*/ 69220 h 167864"/>
              <a:gd name="connsiteX32" fmla="*/ 1176698 w 2988973"/>
              <a:gd name="connsiteY32" fmla="*/ 134795 h 167864"/>
              <a:gd name="connsiteX33" fmla="*/ 1198556 w 2988973"/>
              <a:gd name="connsiteY33" fmla="*/ 65577 h 167864"/>
              <a:gd name="connsiteX34" fmla="*/ 1231343 w 2988973"/>
              <a:gd name="connsiteY34" fmla="*/ 149367 h 167864"/>
              <a:gd name="connsiteX35" fmla="*/ 1267773 w 2988973"/>
              <a:gd name="connsiteY35" fmla="*/ 61934 h 167864"/>
              <a:gd name="connsiteX36" fmla="*/ 1307847 w 2988973"/>
              <a:gd name="connsiteY36" fmla="*/ 127509 h 167864"/>
              <a:gd name="connsiteX37" fmla="*/ 1355206 w 2988973"/>
              <a:gd name="connsiteY37" fmla="*/ 65577 h 167864"/>
              <a:gd name="connsiteX38" fmla="*/ 1406208 w 2988973"/>
              <a:gd name="connsiteY38" fmla="*/ 142081 h 167864"/>
              <a:gd name="connsiteX39" fmla="*/ 1438996 w 2988973"/>
              <a:gd name="connsiteY39" fmla="*/ 51005 h 167864"/>
              <a:gd name="connsiteX40" fmla="*/ 1504570 w 2988973"/>
              <a:gd name="connsiteY40" fmla="*/ 138438 h 167864"/>
              <a:gd name="connsiteX41" fmla="*/ 1544643 w 2988973"/>
              <a:gd name="connsiteY41" fmla="*/ 40076 h 167864"/>
              <a:gd name="connsiteX42" fmla="*/ 1592003 w 2988973"/>
              <a:gd name="connsiteY42" fmla="*/ 149367 h 167864"/>
              <a:gd name="connsiteX43" fmla="*/ 1635719 w 2988973"/>
              <a:gd name="connsiteY43" fmla="*/ 32790 h 167864"/>
              <a:gd name="connsiteX44" fmla="*/ 1679435 w 2988973"/>
              <a:gd name="connsiteY44" fmla="*/ 138438 h 167864"/>
              <a:gd name="connsiteX45" fmla="*/ 1712223 w 2988973"/>
              <a:gd name="connsiteY45" fmla="*/ 18218 h 167864"/>
              <a:gd name="connsiteX46" fmla="*/ 1748653 w 2988973"/>
              <a:gd name="connsiteY46" fmla="*/ 123866 h 167864"/>
              <a:gd name="connsiteX47" fmla="*/ 1796012 w 2988973"/>
              <a:gd name="connsiteY47" fmla="*/ 18218 h 167864"/>
              <a:gd name="connsiteX48" fmla="*/ 1828800 w 2988973"/>
              <a:gd name="connsiteY48" fmla="*/ 123866 h 167864"/>
              <a:gd name="connsiteX49" fmla="*/ 1868873 w 2988973"/>
              <a:gd name="connsiteY49" fmla="*/ 7289 h 167864"/>
              <a:gd name="connsiteX50" fmla="*/ 1916232 w 2988973"/>
              <a:gd name="connsiteY50" fmla="*/ 123866 h 167864"/>
              <a:gd name="connsiteX51" fmla="*/ 1959949 w 2988973"/>
              <a:gd name="connsiteY51" fmla="*/ 3646 h 167864"/>
              <a:gd name="connsiteX52" fmla="*/ 2003665 w 2988973"/>
              <a:gd name="connsiteY52" fmla="*/ 123866 h 167864"/>
              <a:gd name="connsiteX53" fmla="*/ 2043738 w 2988973"/>
              <a:gd name="connsiteY53" fmla="*/ 3 h 167864"/>
              <a:gd name="connsiteX54" fmla="*/ 2087455 w 2988973"/>
              <a:gd name="connsiteY54" fmla="*/ 120223 h 167864"/>
              <a:gd name="connsiteX55" fmla="*/ 2131171 w 2988973"/>
              <a:gd name="connsiteY55" fmla="*/ 14575 h 167864"/>
              <a:gd name="connsiteX56" fmla="*/ 2167601 w 2988973"/>
              <a:gd name="connsiteY56" fmla="*/ 123866 h 167864"/>
              <a:gd name="connsiteX57" fmla="*/ 2214961 w 2988973"/>
              <a:gd name="connsiteY57" fmla="*/ 25504 h 167864"/>
              <a:gd name="connsiteX58" fmla="*/ 2280535 w 2988973"/>
              <a:gd name="connsiteY58" fmla="*/ 138438 h 167864"/>
              <a:gd name="connsiteX59" fmla="*/ 2329671 w 2988973"/>
              <a:gd name="connsiteY59" fmla="*/ 27633 h 167864"/>
              <a:gd name="connsiteX60" fmla="*/ 2380675 w 2988973"/>
              <a:gd name="connsiteY60" fmla="*/ 158694 h 167864"/>
              <a:gd name="connsiteX61" fmla="*/ 2428033 w 2988973"/>
              <a:gd name="connsiteY61" fmla="*/ 58818 h 167864"/>
              <a:gd name="connsiteX62" fmla="*/ 2466329 w 2988973"/>
              <a:gd name="connsiteY62" fmla="*/ 167846 h 167864"/>
              <a:gd name="connsiteX63" fmla="*/ 2515379 w 2988973"/>
              <a:gd name="connsiteY63" fmla="*/ 68145 h 167864"/>
              <a:gd name="connsiteX64" fmla="*/ 2571889 w 2988973"/>
              <a:gd name="connsiteY64" fmla="*/ 155051 h 167864"/>
              <a:gd name="connsiteX65" fmla="*/ 2615518 w 2988973"/>
              <a:gd name="connsiteY65" fmla="*/ 57127 h 167864"/>
              <a:gd name="connsiteX66" fmla="*/ 2670339 w 2988973"/>
              <a:gd name="connsiteY66" fmla="*/ 155051 h 167864"/>
              <a:gd name="connsiteX67" fmla="*/ 2726762 w 2988973"/>
              <a:gd name="connsiteY67" fmla="*/ 57128 h 167864"/>
              <a:gd name="connsiteX68" fmla="*/ 2768613 w 2988973"/>
              <a:gd name="connsiteY68" fmla="*/ 147765 h 167864"/>
              <a:gd name="connsiteX69" fmla="*/ 2812329 w 2988973"/>
              <a:gd name="connsiteY69" fmla="*/ 55087 h 167864"/>
              <a:gd name="connsiteX70" fmla="*/ 2850624 w 2988973"/>
              <a:gd name="connsiteY70" fmla="*/ 158694 h 167864"/>
              <a:gd name="connsiteX71" fmla="*/ 2903493 w 2988973"/>
              <a:gd name="connsiteY71" fmla="*/ 73653 h 167864"/>
              <a:gd name="connsiteX72" fmla="*/ 2939835 w 2988973"/>
              <a:gd name="connsiteY72" fmla="*/ 164203 h 167864"/>
              <a:gd name="connsiteX73" fmla="*/ 2988973 w 2988973"/>
              <a:gd name="connsiteY73" fmla="*/ 66278 h 167864"/>
              <a:gd name="connsiteX0" fmla="*/ 0 w 2939835"/>
              <a:gd name="connsiteY0" fmla="*/ 142081 h 167864"/>
              <a:gd name="connsiteX1" fmla="*/ 43716 w 2939835"/>
              <a:gd name="connsiteY1" fmla="*/ 109293 h 167864"/>
              <a:gd name="connsiteX2" fmla="*/ 65574 w 2939835"/>
              <a:gd name="connsiteY2" fmla="*/ 149367 h 167864"/>
              <a:gd name="connsiteX3" fmla="*/ 94718 w 2939835"/>
              <a:gd name="connsiteY3" fmla="*/ 112936 h 167864"/>
              <a:gd name="connsiteX4" fmla="*/ 138435 w 2939835"/>
              <a:gd name="connsiteY4" fmla="*/ 142081 h 167864"/>
              <a:gd name="connsiteX5" fmla="*/ 167579 w 2939835"/>
              <a:gd name="connsiteY5" fmla="*/ 116580 h 167864"/>
              <a:gd name="connsiteX6" fmla="*/ 204009 w 2939835"/>
              <a:gd name="connsiteY6" fmla="*/ 160296 h 167864"/>
              <a:gd name="connsiteX7" fmla="*/ 240439 w 2939835"/>
              <a:gd name="connsiteY7" fmla="*/ 116580 h 167864"/>
              <a:gd name="connsiteX8" fmla="*/ 291442 w 2939835"/>
              <a:gd name="connsiteY8" fmla="*/ 145724 h 167864"/>
              <a:gd name="connsiteX9" fmla="*/ 331515 w 2939835"/>
              <a:gd name="connsiteY9" fmla="*/ 105650 h 167864"/>
              <a:gd name="connsiteX10" fmla="*/ 371588 w 2939835"/>
              <a:gd name="connsiteY10" fmla="*/ 145724 h 167864"/>
              <a:gd name="connsiteX11" fmla="*/ 415305 w 2939835"/>
              <a:gd name="connsiteY11" fmla="*/ 102007 h 167864"/>
              <a:gd name="connsiteX12" fmla="*/ 444449 w 2939835"/>
              <a:gd name="connsiteY12" fmla="*/ 138438 h 167864"/>
              <a:gd name="connsiteX13" fmla="*/ 480879 w 2939835"/>
              <a:gd name="connsiteY13" fmla="*/ 105650 h 167864"/>
              <a:gd name="connsiteX14" fmla="*/ 510023 w 2939835"/>
              <a:gd name="connsiteY14" fmla="*/ 142081 h 167864"/>
              <a:gd name="connsiteX15" fmla="*/ 539168 w 2939835"/>
              <a:gd name="connsiteY15" fmla="*/ 105650 h 167864"/>
              <a:gd name="connsiteX16" fmla="*/ 561026 w 2939835"/>
              <a:gd name="connsiteY16" fmla="*/ 145724 h 167864"/>
              <a:gd name="connsiteX17" fmla="*/ 601099 w 2939835"/>
              <a:gd name="connsiteY17" fmla="*/ 105650 h 167864"/>
              <a:gd name="connsiteX18" fmla="*/ 644815 w 2939835"/>
              <a:gd name="connsiteY18" fmla="*/ 142081 h 167864"/>
              <a:gd name="connsiteX19" fmla="*/ 673960 w 2939835"/>
              <a:gd name="connsiteY19" fmla="*/ 102007 h 167864"/>
              <a:gd name="connsiteX20" fmla="*/ 703104 w 2939835"/>
              <a:gd name="connsiteY20" fmla="*/ 142081 h 167864"/>
              <a:gd name="connsiteX21" fmla="*/ 724962 w 2939835"/>
              <a:gd name="connsiteY21" fmla="*/ 94721 h 167864"/>
              <a:gd name="connsiteX22" fmla="*/ 779608 w 2939835"/>
              <a:gd name="connsiteY22" fmla="*/ 138438 h 167864"/>
              <a:gd name="connsiteX23" fmla="*/ 819681 w 2939835"/>
              <a:gd name="connsiteY23" fmla="*/ 102007 h 167864"/>
              <a:gd name="connsiteX24" fmla="*/ 867040 w 2939835"/>
              <a:gd name="connsiteY24" fmla="*/ 145724 h 167864"/>
              <a:gd name="connsiteX25" fmla="*/ 903470 w 2939835"/>
              <a:gd name="connsiteY25" fmla="*/ 94721 h 167864"/>
              <a:gd name="connsiteX26" fmla="*/ 958116 w 2939835"/>
              <a:gd name="connsiteY26" fmla="*/ 142081 h 167864"/>
              <a:gd name="connsiteX27" fmla="*/ 998189 w 2939835"/>
              <a:gd name="connsiteY27" fmla="*/ 72863 h 167864"/>
              <a:gd name="connsiteX28" fmla="*/ 1038263 w 2939835"/>
              <a:gd name="connsiteY28" fmla="*/ 153010 h 167864"/>
              <a:gd name="connsiteX29" fmla="*/ 1063764 w 2939835"/>
              <a:gd name="connsiteY29" fmla="*/ 80149 h 167864"/>
              <a:gd name="connsiteX30" fmla="*/ 1103837 w 2939835"/>
              <a:gd name="connsiteY30" fmla="*/ 145724 h 167864"/>
              <a:gd name="connsiteX31" fmla="*/ 1129338 w 2939835"/>
              <a:gd name="connsiteY31" fmla="*/ 69220 h 167864"/>
              <a:gd name="connsiteX32" fmla="*/ 1176698 w 2939835"/>
              <a:gd name="connsiteY32" fmla="*/ 134795 h 167864"/>
              <a:gd name="connsiteX33" fmla="*/ 1198556 w 2939835"/>
              <a:gd name="connsiteY33" fmla="*/ 65577 h 167864"/>
              <a:gd name="connsiteX34" fmla="*/ 1231343 w 2939835"/>
              <a:gd name="connsiteY34" fmla="*/ 149367 h 167864"/>
              <a:gd name="connsiteX35" fmla="*/ 1267773 w 2939835"/>
              <a:gd name="connsiteY35" fmla="*/ 61934 h 167864"/>
              <a:gd name="connsiteX36" fmla="*/ 1307847 w 2939835"/>
              <a:gd name="connsiteY36" fmla="*/ 127509 h 167864"/>
              <a:gd name="connsiteX37" fmla="*/ 1355206 w 2939835"/>
              <a:gd name="connsiteY37" fmla="*/ 65577 h 167864"/>
              <a:gd name="connsiteX38" fmla="*/ 1406208 w 2939835"/>
              <a:gd name="connsiteY38" fmla="*/ 142081 h 167864"/>
              <a:gd name="connsiteX39" fmla="*/ 1438996 w 2939835"/>
              <a:gd name="connsiteY39" fmla="*/ 51005 h 167864"/>
              <a:gd name="connsiteX40" fmla="*/ 1504570 w 2939835"/>
              <a:gd name="connsiteY40" fmla="*/ 138438 h 167864"/>
              <a:gd name="connsiteX41" fmla="*/ 1544643 w 2939835"/>
              <a:gd name="connsiteY41" fmla="*/ 40076 h 167864"/>
              <a:gd name="connsiteX42" fmla="*/ 1592003 w 2939835"/>
              <a:gd name="connsiteY42" fmla="*/ 149367 h 167864"/>
              <a:gd name="connsiteX43" fmla="*/ 1635719 w 2939835"/>
              <a:gd name="connsiteY43" fmla="*/ 32790 h 167864"/>
              <a:gd name="connsiteX44" fmla="*/ 1679435 w 2939835"/>
              <a:gd name="connsiteY44" fmla="*/ 138438 h 167864"/>
              <a:gd name="connsiteX45" fmla="*/ 1712223 w 2939835"/>
              <a:gd name="connsiteY45" fmla="*/ 18218 h 167864"/>
              <a:gd name="connsiteX46" fmla="*/ 1748653 w 2939835"/>
              <a:gd name="connsiteY46" fmla="*/ 123866 h 167864"/>
              <a:gd name="connsiteX47" fmla="*/ 1796012 w 2939835"/>
              <a:gd name="connsiteY47" fmla="*/ 18218 h 167864"/>
              <a:gd name="connsiteX48" fmla="*/ 1828800 w 2939835"/>
              <a:gd name="connsiteY48" fmla="*/ 123866 h 167864"/>
              <a:gd name="connsiteX49" fmla="*/ 1868873 w 2939835"/>
              <a:gd name="connsiteY49" fmla="*/ 7289 h 167864"/>
              <a:gd name="connsiteX50" fmla="*/ 1916232 w 2939835"/>
              <a:gd name="connsiteY50" fmla="*/ 123866 h 167864"/>
              <a:gd name="connsiteX51" fmla="*/ 1959949 w 2939835"/>
              <a:gd name="connsiteY51" fmla="*/ 3646 h 167864"/>
              <a:gd name="connsiteX52" fmla="*/ 2003665 w 2939835"/>
              <a:gd name="connsiteY52" fmla="*/ 123866 h 167864"/>
              <a:gd name="connsiteX53" fmla="*/ 2043738 w 2939835"/>
              <a:gd name="connsiteY53" fmla="*/ 3 h 167864"/>
              <a:gd name="connsiteX54" fmla="*/ 2087455 w 2939835"/>
              <a:gd name="connsiteY54" fmla="*/ 120223 h 167864"/>
              <a:gd name="connsiteX55" fmla="*/ 2131171 w 2939835"/>
              <a:gd name="connsiteY55" fmla="*/ 14575 h 167864"/>
              <a:gd name="connsiteX56" fmla="*/ 2167601 w 2939835"/>
              <a:gd name="connsiteY56" fmla="*/ 123866 h 167864"/>
              <a:gd name="connsiteX57" fmla="*/ 2214961 w 2939835"/>
              <a:gd name="connsiteY57" fmla="*/ 25504 h 167864"/>
              <a:gd name="connsiteX58" fmla="*/ 2280535 w 2939835"/>
              <a:gd name="connsiteY58" fmla="*/ 138438 h 167864"/>
              <a:gd name="connsiteX59" fmla="*/ 2329671 w 2939835"/>
              <a:gd name="connsiteY59" fmla="*/ 27633 h 167864"/>
              <a:gd name="connsiteX60" fmla="*/ 2380675 w 2939835"/>
              <a:gd name="connsiteY60" fmla="*/ 158694 h 167864"/>
              <a:gd name="connsiteX61" fmla="*/ 2428033 w 2939835"/>
              <a:gd name="connsiteY61" fmla="*/ 58818 h 167864"/>
              <a:gd name="connsiteX62" fmla="*/ 2466329 w 2939835"/>
              <a:gd name="connsiteY62" fmla="*/ 167846 h 167864"/>
              <a:gd name="connsiteX63" fmla="*/ 2515379 w 2939835"/>
              <a:gd name="connsiteY63" fmla="*/ 68145 h 167864"/>
              <a:gd name="connsiteX64" fmla="*/ 2571889 w 2939835"/>
              <a:gd name="connsiteY64" fmla="*/ 155051 h 167864"/>
              <a:gd name="connsiteX65" fmla="*/ 2615518 w 2939835"/>
              <a:gd name="connsiteY65" fmla="*/ 57127 h 167864"/>
              <a:gd name="connsiteX66" fmla="*/ 2670339 w 2939835"/>
              <a:gd name="connsiteY66" fmla="*/ 155051 h 167864"/>
              <a:gd name="connsiteX67" fmla="*/ 2726762 w 2939835"/>
              <a:gd name="connsiteY67" fmla="*/ 57128 h 167864"/>
              <a:gd name="connsiteX68" fmla="*/ 2768613 w 2939835"/>
              <a:gd name="connsiteY68" fmla="*/ 147765 h 167864"/>
              <a:gd name="connsiteX69" fmla="*/ 2812329 w 2939835"/>
              <a:gd name="connsiteY69" fmla="*/ 55087 h 167864"/>
              <a:gd name="connsiteX70" fmla="*/ 2850624 w 2939835"/>
              <a:gd name="connsiteY70" fmla="*/ 158694 h 167864"/>
              <a:gd name="connsiteX71" fmla="*/ 2903493 w 2939835"/>
              <a:gd name="connsiteY71" fmla="*/ 73653 h 167864"/>
              <a:gd name="connsiteX72" fmla="*/ 2939835 w 2939835"/>
              <a:gd name="connsiteY72" fmla="*/ 164203 h 167864"/>
              <a:gd name="connsiteX0" fmla="*/ 0 w 2903493"/>
              <a:gd name="connsiteY0" fmla="*/ 142081 h 167864"/>
              <a:gd name="connsiteX1" fmla="*/ 43716 w 2903493"/>
              <a:gd name="connsiteY1" fmla="*/ 109293 h 167864"/>
              <a:gd name="connsiteX2" fmla="*/ 65574 w 2903493"/>
              <a:gd name="connsiteY2" fmla="*/ 149367 h 167864"/>
              <a:gd name="connsiteX3" fmla="*/ 94718 w 2903493"/>
              <a:gd name="connsiteY3" fmla="*/ 112936 h 167864"/>
              <a:gd name="connsiteX4" fmla="*/ 138435 w 2903493"/>
              <a:gd name="connsiteY4" fmla="*/ 142081 h 167864"/>
              <a:gd name="connsiteX5" fmla="*/ 167579 w 2903493"/>
              <a:gd name="connsiteY5" fmla="*/ 116580 h 167864"/>
              <a:gd name="connsiteX6" fmla="*/ 204009 w 2903493"/>
              <a:gd name="connsiteY6" fmla="*/ 160296 h 167864"/>
              <a:gd name="connsiteX7" fmla="*/ 240439 w 2903493"/>
              <a:gd name="connsiteY7" fmla="*/ 116580 h 167864"/>
              <a:gd name="connsiteX8" fmla="*/ 291442 w 2903493"/>
              <a:gd name="connsiteY8" fmla="*/ 145724 h 167864"/>
              <a:gd name="connsiteX9" fmla="*/ 331515 w 2903493"/>
              <a:gd name="connsiteY9" fmla="*/ 105650 h 167864"/>
              <a:gd name="connsiteX10" fmla="*/ 371588 w 2903493"/>
              <a:gd name="connsiteY10" fmla="*/ 145724 h 167864"/>
              <a:gd name="connsiteX11" fmla="*/ 415305 w 2903493"/>
              <a:gd name="connsiteY11" fmla="*/ 102007 h 167864"/>
              <a:gd name="connsiteX12" fmla="*/ 444449 w 2903493"/>
              <a:gd name="connsiteY12" fmla="*/ 138438 h 167864"/>
              <a:gd name="connsiteX13" fmla="*/ 480879 w 2903493"/>
              <a:gd name="connsiteY13" fmla="*/ 105650 h 167864"/>
              <a:gd name="connsiteX14" fmla="*/ 510023 w 2903493"/>
              <a:gd name="connsiteY14" fmla="*/ 142081 h 167864"/>
              <a:gd name="connsiteX15" fmla="*/ 539168 w 2903493"/>
              <a:gd name="connsiteY15" fmla="*/ 105650 h 167864"/>
              <a:gd name="connsiteX16" fmla="*/ 561026 w 2903493"/>
              <a:gd name="connsiteY16" fmla="*/ 145724 h 167864"/>
              <a:gd name="connsiteX17" fmla="*/ 601099 w 2903493"/>
              <a:gd name="connsiteY17" fmla="*/ 105650 h 167864"/>
              <a:gd name="connsiteX18" fmla="*/ 644815 w 2903493"/>
              <a:gd name="connsiteY18" fmla="*/ 142081 h 167864"/>
              <a:gd name="connsiteX19" fmla="*/ 673960 w 2903493"/>
              <a:gd name="connsiteY19" fmla="*/ 102007 h 167864"/>
              <a:gd name="connsiteX20" fmla="*/ 703104 w 2903493"/>
              <a:gd name="connsiteY20" fmla="*/ 142081 h 167864"/>
              <a:gd name="connsiteX21" fmla="*/ 724962 w 2903493"/>
              <a:gd name="connsiteY21" fmla="*/ 94721 h 167864"/>
              <a:gd name="connsiteX22" fmla="*/ 779608 w 2903493"/>
              <a:gd name="connsiteY22" fmla="*/ 138438 h 167864"/>
              <a:gd name="connsiteX23" fmla="*/ 819681 w 2903493"/>
              <a:gd name="connsiteY23" fmla="*/ 102007 h 167864"/>
              <a:gd name="connsiteX24" fmla="*/ 867040 w 2903493"/>
              <a:gd name="connsiteY24" fmla="*/ 145724 h 167864"/>
              <a:gd name="connsiteX25" fmla="*/ 903470 w 2903493"/>
              <a:gd name="connsiteY25" fmla="*/ 94721 h 167864"/>
              <a:gd name="connsiteX26" fmla="*/ 958116 w 2903493"/>
              <a:gd name="connsiteY26" fmla="*/ 142081 h 167864"/>
              <a:gd name="connsiteX27" fmla="*/ 998189 w 2903493"/>
              <a:gd name="connsiteY27" fmla="*/ 72863 h 167864"/>
              <a:gd name="connsiteX28" fmla="*/ 1038263 w 2903493"/>
              <a:gd name="connsiteY28" fmla="*/ 153010 h 167864"/>
              <a:gd name="connsiteX29" fmla="*/ 1063764 w 2903493"/>
              <a:gd name="connsiteY29" fmla="*/ 80149 h 167864"/>
              <a:gd name="connsiteX30" fmla="*/ 1103837 w 2903493"/>
              <a:gd name="connsiteY30" fmla="*/ 145724 h 167864"/>
              <a:gd name="connsiteX31" fmla="*/ 1129338 w 2903493"/>
              <a:gd name="connsiteY31" fmla="*/ 69220 h 167864"/>
              <a:gd name="connsiteX32" fmla="*/ 1176698 w 2903493"/>
              <a:gd name="connsiteY32" fmla="*/ 134795 h 167864"/>
              <a:gd name="connsiteX33" fmla="*/ 1198556 w 2903493"/>
              <a:gd name="connsiteY33" fmla="*/ 65577 h 167864"/>
              <a:gd name="connsiteX34" fmla="*/ 1231343 w 2903493"/>
              <a:gd name="connsiteY34" fmla="*/ 149367 h 167864"/>
              <a:gd name="connsiteX35" fmla="*/ 1267773 w 2903493"/>
              <a:gd name="connsiteY35" fmla="*/ 61934 h 167864"/>
              <a:gd name="connsiteX36" fmla="*/ 1307847 w 2903493"/>
              <a:gd name="connsiteY36" fmla="*/ 127509 h 167864"/>
              <a:gd name="connsiteX37" fmla="*/ 1355206 w 2903493"/>
              <a:gd name="connsiteY37" fmla="*/ 65577 h 167864"/>
              <a:gd name="connsiteX38" fmla="*/ 1406208 w 2903493"/>
              <a:gd name="connsiteY38" fmla="*/ 142081 h 167864"/>
              <a:gd name="connsiteX39" fmla="*/ 1438996 w 2903493"/>
              <a:gd name="connsiteY39" fmla="*/ 51005 h 167864"/>
              <a:gd name="connsiteX40" fmla="*/ 1504570 w 2903493"/>
              <a:gd name="connsiteY40" fmla="*/ 138438 h 167864"/>
              <a:gd name="connsiteX41" fmla="*/ 1544643 w 2903493"/>
              <a:gd name="connsiteY41" fmla="*/ 40076 h 167864"/>
              <a:gd name="connsiteX42" fmla="*/ 1592003 w 2903493"/>
              <a:gd name="connsiteY42" fmla="*/ 149367 h 167864"/>
              <a:gd name="connsiteX43" fmla="*/ 1635719 w 2903493"/>
              <a:gd name="connsiteY43" fmla="*/ 32790 h 167864"/>
              <a:gd name="connsiteX44" fmla="*/ 1679435 w 2903493"/>
              <a:gd name="connsiteY44" fmla="*/ 138438 h 167864"/>
              <a:gd name="connsiteX45" fmla="*/ 1712223 w 2903493"/>
              <a:gd name="connsiteY45" fmla="*/ 18218 h 167864"/>
              <a:gd name="connsiteX46" fmla="*/ 1748653 w 2903493"/>
              <a:gd name="connsiteY46" fmla="*/ 123866 h 167864"/>
              <a:gd name="connsiteX47" fmla="*/ 1796012 w 2903493"/>
              <a:gd name="connsiteY47" fmla="*/ 18218 h 167864"/>
              <a:gd name="connsiteX48" fmla="*/ 1828800 w 2903493"/>
              <a:gd name="connsiteY48" fmla="*/ 123866 h 167864"/>
              <a:gd name="connsiteX49" fmla="*/ 1868873 w 2903493"/>
              <a:gd name="connsiteY49" fmla="*/ 7289 h 167864"/>
              <a:gd name="connsiteX50" fmla="*/ 1916232 w 2903493"/>
              <a:gd name="connsiteY50" fmla="*/ 123866 h 167864"/>
              <a:gd name="connsiteX51" fmla="*/ 1959949 w 2903493"/>
              <a:gd name="connsiteY51" fmla="*/ 3646 h 167864"/>
              <a:gd name="connsiteX52" fmla="*/ 2003665 w 2903493"/>
              <a:gd name="connsiteY52" fmla="*/ 123866 h 167864"/>
              <a:gd name="connsiteX53" fmla="*/ 2043738 w 2903493"/>
              <a:gd name="connsiteY53" fmla="*/ 3 h 167864"/>
              <a:gd name="connsiteX54" fmla="*/ 2087455 w 2903493"/>
              <a:gd name="connsiteY54" fmla="*/ 120223 h 167864"/>
              <a:gd name="connsiteX55" fmla="*/ 2131171 w 2903493"/>
              <a:gd name="connsiteY55" fmla="*/ 14575 h 167864"/>
              <a:gd name="connsiteX56" fmla="*/ 2167601 w 2903493"/>
              <a:gd name="connsiteY56" fmla="*/ 123866 h 167864"/>
              <a:gd name="connsiteX57" fmla="*/ 2214961 w 2903493"/>
              <a:gd name="connsiteY57" fmla="*/ 25504 h 167864"/>
              <a:gd name="connsiteX58" fmla="*/ 2280535 w 2903493"/>
              <a:gd name="connsiteY58" fmla="*/ 138438 h 167864"/>
              <a:gd name="connsiteX59" fmla="*/ 2329671 w 2903493"/>
              <a:gd name="connsiteY59" fmla="*/ 27633 h 167864"/>
              <a:gd name="connsiteX60" fmla="*/ 2380675 w 2903493"/>
              <a:gd name="connsiteY60" fmla="*/ 158694 h 167864"/>
              <a:gd name="connsiteX61" fmla="*/ 2428033 w 2903493"/>
              <a:gd name="connsiteY61" fmla="*/ 58818 h 167864"/>
              <a:gd name="connsiteX62" fmla="*/ 2466329 w 2903493"/>
              <a:gd name="connsiteY62" fmla="*/ 167846 h 167864"/>
              <a:gd name="connsiteX63" fmla="*/ 2515379 w 2903493"/>
              <a:gd name="connsiteY63" fmla="*/ 68145 h 167864"/>
              <a:gd name="connsiteX64" fmla="*/ 2571889 w 2903493"/>
              <a:gd name="connsiteY64" fmla="*/ 155051 h 167864"/>
              <a:gd name="connsiteX65" fmla="*/ 2615518 w 2903493"/>
              <a:gd name="connsiteY65" fmla="*/ 57127 h 167864"/>
              <a:gd name="connsiteX66" fmla="*/ 2670339 w 2903493"/>
              <a:gd name="connsiteY66" fmla="*/ 155051 h 167864"/>
              <a:gd name="connsiteX67" fmla="*/ 2726762 w 2903493"/>
              <a:gd name="connsiteY67" fmla="*/ 57128 h 167864"/>
              <a:gd name="connsiteX68" fmla="*/ 2768613 w 2903493"/>
              <a:gd name="connsiteY68" fmla="*/ 147765 h 167864"/>
              <a:gd name="connsiteX69" fmla="*/ 2812329 w 2903493"/>
              <a:gd name="connsiteY69" fmla="*/ 55087 h 167864"/>
              <a:gd name="connsiteX70" fmla="*/ 2850624 w 2903493"/>
              <a:gd name="connsiteY70" fmla="*/ 158694 h 167864"/>
              <a:gd name="connsiteX71" fmla="*/ 2903493 w 2903493"/>
              <a:gd name="connsiteY71" fmla="*/ 73653 h 167864"/>
              <a:gd name="connsiteX0" fmla="*/ 0 w 2850624"/>
              <a:gd name="connsiteY0" fmla="*/ 142081 h 167864"/>
              <a:gd name="connsiteX1" fmla="*/ 43716 w 2850624"/>
              <a:gd name="connsiteY1" fmla="*/ 109293 h 167864"/>
              <a:gd name="connsiteX2" fmla="*/ 65574 w 2850624"/>
              <a:gd name="connsiteY2" fmla="*/ 149367 h 167864"/>
              <a:gd name="connsiteX3" fmla="*/ 94718 w 2850624"/>
              <a:gd name="connsiteY3" fmla="*/ 112936 h 167864"/>
              <a:gd name="connsiteX4" fmla="*/ 138435 w 2850624"/>
              <a:gd name="connsiteY4" fmla="*/ 142081 h 167864"/>
              <a:gd name="connsiteX5" fmla="*/ 167579 w 2850624"/>
              <a:gd name="connsiteY5" fmla="*/ 116580 h 167864"/>
              <a:gd name="connsiteX6" fmla="*/ 204009 w 2850624"/>
              <a:gd name="connsiteY6" fmla="*/ 160296 h 167864"/>
              <a:gd name="connsiteX7" fmla="*/ 240439 w 2850624"/>
              <a:gd name="connsiteY7" fmla="*/ 116580 h 167864"/>
              <a:gd name="connsiteX8" fmla="*/ 291442 w 2850624"/>
              <a:gd name="connsiteY8" fmla="*/ 145724 h 167864"/>
              <a:gd name="connsiteX9" fmla="*/ 331515 w 2850624"/>
              <a:gd name="connsiteY9" fmla="*/ 105650 h 167864"/>
              <a:gd name="connsiteX10" fmla="*/ 371588 w 2850624"/>
              <a:gd name="connsiteY10" fmla="*/ 145724 h 167864"/>
              <a:gd name="connsiteX11" fmla="*/ 415305 w 2850624"/>
              <a:gd name="connsiteY11" fmla="*/ 102007 h 167864"/>
              <a:gd name="connsiteX12" fmla="*/ 444449 w 2850624"/>
              <a:gd name="connsiteY12" fmla="*/ 138438 h 167864"/>
              <a:gd name="connsiteX13" fmla="*/ 480879 w 2850624"/>
              <a:gd name="connsiteY13" fmla="*/ 105650 h 167864"/>
              <a:gd name="connsiteX14" fmla="*/ 510023 w 2850624"/>
              <a:gd name="connsiteY14" fmla="*/ 142081 h 167864"/>
              <a:gd name="connsiteX15" fmla="*/ 539168 w 2850624"/>
              <a:gd name="connsiteY15" fmla="*/ 105650 h 167864"/>
              <a:gd name="connsiteX16" fmla="*/ 561026 w 2850624"/>
              <a:gd name="connsiteY16" fmla="*/ 145724 h 167864"/>
              <a:gd name="connsiteX17" fmla="*/ 601099 w 2850624"/>
              <a:gd name="connsiteY17" fmla="*/ 105650 h 167864"/>
              <a:gd name="connsiteX18" fmla="*/ 644815 w 2850624"/>
              <a:gd name="connsiteY18" fmla="*/ 142081 h 167864"/>
              <a:gd name="connsiteX19" fmla="*/ 673960 w 2850624"/>
              <a:gd name="connsiteY19" fmla="*/ 102007 h 167864"/>
              <a:gd name="connsiteX20" fmla="*/ 703104 w 2850624"/>
              <a:gd name="connsiteY20" fmla="*/ 142081 h 167864"/>
              <a:gd name="connsiteX21" fmla="*/ 724962 w 2850624"/>
              <a:gd name="connsiteY21" fmla="*/ 94721 h 167864"/>
              <a:gd name="connsiteX22" fmla="*/ 779608 w 2850624"/>
              <a:gd name="connsiteY22" fmla="*/ 138438 h 167864"/>
              <a:gd name="connsiteX23" fmla="*/ 819681 w 2850624"/>
              <a:gd name="connsiteY23" fmla="*/ 102007 h 167864"/>
              <a:gd name="connsiteX24" fmla="*/ 867040 w 2850624"/>
              <a:gd name="connsiteY24" fmla="*/ 145724 h 167864"/>
              <a:gd name="connsiteX25" fmla="*/ 903470 w 2850624"/>
              <a:gd name="connsiteY25" fmla="*/ 94721 h 167864"/>
              <a:gd name="connsiteX26" fmla="*/ 958116 w 2850624"/>
              <a:gd name="connsiteY26" fmla="*/ 142081 h 167864"/>
              <a:gd name="connsiteX27" fmla="*/ 998189 w 2850624"/>
              <a:gd name="connsiteY27" fmla="*/ 72863 h 167864"/>
              <a:gd name="connsiteX28" fmla="*/ 1038263 w 2850624"/>
              <a:gd name="connsiteY28" fmla="*/ 153010 h 167864"/>
              <a:gd name="connsiteX29" fmla="*/ 1063764 w 2850624"/>
              <a:gd name="connsiteY29" fmla="*/ 80149 h 167864"/>
              <a:gd name="connsiteX30" fmla="*/ 1103837 w 2850624"/>
              <a:gd name="connsiteY30" fmla="*/ 145724 h 167864"/>
              <a:gd name="connsiteX31" fmla="*/ 1129338 w 2850624"/>
              <a:gd name="connsiteY31" fmla="*/ 69220 h 167864"/>
              <a:gd name="connsiteX32" fmla="*/ 1176698 w 2850624"/>
              <a:gd name="connsiteY32" fmla="*/ 134795 h 167864"/>
              <a:gd name="connsiteX33" fmla="*/ 1198556 w 2850624"/>
              <a:gd name="connsiteY33" fmla="*/ 65577 h 167864"/>
              <a:gd name="connsiteX34" fmla="*/ 1231343 w 2850624"/>
              <a:gd name="connsiteY34" fmla="*/ 149367 h 167864"/>
              <a:gd name="connsiteX35" fmla="*/ 1267773 w 2850624"/>
              <a:gd name="connsiteY35" fmla="*/ 61934 h 167864"/>
              <a:gd name="connsiteX36" fmla="*/ 1307847 w 2850624"/>
              <a:gd name="connsiteY36" fmla="*/ 127509 h 167864"/>
              <a:gd name="connsiteX37" fmla="*/ 1355206 w 2850624"/>
              <a:gd name="connsiteY37" fmla="*/ 65577 h 167864"/>
              <a:gd name="connsiteX38" fmla="*/ 1406208 w 2850624"/>
              <a:gd name="connsiteY38" fmla="*/ 142081 h 167864"/>
              <a:gd name="connsiteX39" fmla="*/ 1438996 w 2850624"/>
              <a:gd name="connsiteY39" fmla="*/ 51005 h 167864"/>
              <a:gd name="connsiteX40" fmla="*/ 1504570 w 2850624"/>
              <a:gd name="connsiteY40" fmla="*/ 138438 h 167864"/>
              <a:gd name="connsiteX41" fmla="*/ 1544643 w 2850624"/>
              <a:gd name="connsiteY41" fmla="*/ 40076 h 167864"/>
              <a:gd name="connsiteX42" fmla="*/ 1592003 w 2850624"/>
              <a:gd name="connsiteY42" fmla="*/ 149367 h 167864"/>
              <a:gd name="connsiteX43" fmla="*/ 1635719 w 2850624"/>
              <a:gd name="connsiteY43" fmla="*/ 32790 h 167864"/>
              <a:gd name="connsiteX44" fmla="*/ 1679435 w 2850624"/>
              <a:gd name="connsiteY44" fmla="*/ 138438 h 167864"/>
              <a:gd name="connsiteX45" fmla="*/ 1712223 w 2850624"/>
              <a:gd name="connsiteY45" fmla="*/ 18218 h 167864"/>
              <a:gd name="connsiteX46" fmla="*/ 1748653 w 2850624"/>
              <a:gd name="connsiteY46" fmla="*/ 123866 h 167864"/>
              <a:gd name="connsiteX47" fmla="*/ 1796012 w 2850624"/>
              <a:gd name="connsiteY47" fmla="*/ 18218 h 167864"/>
              <a:gd name="connsiteX48" fmla="*/ 1828800 w 2850624"/>
              <a:gd name="connsiteY48" fmla="*/ 123866 h 167864"/>
              <a:gd name="connsiteX49" fmla="*/ 1868873 w 2850624"/>
              <a:gd name="connsiteY49" fmla="*/ 7289 h 167864"/>
              <a:gd name="connsiteX50" fmla="*/ 1916232 w 2850624"/>
              <a:gd name="connsiteY50" fmla="*/ 123866 h 167864"/>
              <a:gd name="connsiteX51" fmla="*/ 1959949 w 2850624"/>
              <a:gd name="connsiteY51" fmla="*/ 3646 h 167864"/>
              <a:gd name="connsiteX52" fmla="*/ 2003665 w 2850624"/>
              <a:gd name="connsiteY52" fmla="*/ 123866 h 167864"/>
              <a:gd name="connsiteX53" fmla="*/ 2043738 w 2850624"/>
              <a:gd name="connsiteY53" fmla="*/ 3 h 167864"/>
              <a:gd name="connsiteX54" fmla="*/ 2087455 w 2850624"/>
              <a:gd name="connsiteY54" fmla="*/ 120223 h 167864"/>
              <a:gd name="connsiteX55" fmla="*/ 2131171 w 2850624"/>
              <a:gd name="connsiteY55" fmla="*/ 14575 h 167864"/>
              <a:gd name="connsiteX56" fmla="*/ 2167601 w 2850624"/>
              <a:gd name="connsiteY56" fmla="*/ 123866 h 167864"/>
              <a:gd name="connsiteX57" fmla="*/ 2214961 w 2850624"/>
              <a:gd name="connsiteY57" fmla="*/ 25504 h 167864"/>
              <a:gd name="connsiteX58" fmla="*/ 2280535 w 2850624"/>
              <a:gd name="connsiteY58" fmla="*/ 138438 h 167864"/>
              <a:gd name="connsiteX59" fmla="*/ 2329671 w 2850624"/>
              <a:gd name="connsiteY59" fmla="*/ 27633 h 167864"/>
              <a:gd name="connsiteX60" fmla="*/ 2380675 w 2850624"/>
              <a:gd name="connsiteY60" fmla="*/ 158694 h 167864"/>
              <a:gd name="connsiteX61" fmla="*/ 2428033 w 2850624"/>
              <a:gd name="connsiteY61" fmla="*/ 58818 h 167864"/>
              <a:gd name="connsiteX62" fmla="*/ 2466329 w 2850624"/>
              <a:gd name="connsiteY62" fmla="*/ 167846 h 167864"/>
              <a:gd name="connsiteX63" fmla="*/ 2515379 w 2850624"/>
              <a:gd name="connsiteY63" fmla="*/ 68145 h 167864"/>
              <a:gd name="connsiteX64" fmla="*/ 2571889 w 2850624"/>
              <a:gd name="connsiteY64" fmla="*/ 155051 h 167864"/>
              <a:gd name="connsiteX65" fmla="*/ 2615518 w 2850624"/>
              <a:gd name="connsiteY65" fmla="*/ 57127 h 167864"/>
              <a:gd name="connsiteX66" fmla="*/ 2670339 w 2850624"/>
              <a:gd name="connsiteY66" fmla="*/ 155051 h 167864"/>
              <a:gd name="connsiteX67" fmla="*/ 2726762 w 2850624"/>
              <a:gd name="connsiteY67" fmla="*/ 57128 h 167864"/>
              <a:gd name="connsiteX68" fmla="*/ 2768613 w 2850624"/>
              <a:gd name="connsiteY68" fmla="*/ 147765 h 167864"/>
              <a:gd name="connsiteX69" fmla="*/ 2812329 w 2850624"/>
              <a:gd name="connsiteY69" fmla="*/ 55087 h 167864"/>
              <a:gd name="connsiteX70" fmla="*/ 2850624 w 2850624"/>
              <a:gd name="connsiteY70" fmla="*/ 158694 h 167864"/>
              <a:gd name="connsiteX0" fmla="*/ 0 w 2812329"/>
              <a:gd name="connsiteY0" fmla="*/ 142081 h 167864"/>
              <a:gd name="connsiteX1" fmla="*/ 43716 w 2812329"/>
              <a:gd name="connsiteY1" fmla="*/ 109293 h 167864"/>
              <a:gd name="connsiteX2" fmla="*/ 65574 w 2812329"/>
              <a:gd name="connsiteY2" fmla="*/ 149367 h 167864"/>
              <a:gd name="connsiteX3" fmla="*/ 94718 w 2812329"/>
              <a:gd name="connsiteY3" fmla="*/ 112936 h 167864"/>
              <a:gd name="connsiteX4" fmla="*/ 138435 w 2812329"/>
              <a:gd name="connsiteY4" fmla="*/ 142081 h 167864"/>
              <a:gd name="connsiteX5" fmla="*/ 167579 w 2812329"/>
              <a:gd name="connsiteY5" fmla="*/ 116580 h 167864"/>
              <a:gd name="connsiteX6" fmla="*/ 204009 w 2812329"/>
              <a:gd name="connsiteY6" fmla="*/ 160296 h 167864"/>
              <a:gd name="connsiteX7" fmla="*/ 240439 w 2812329"/>
              <a:gd name="connsiteY7" fmla="*/ 116580 h 167864"/>
              <a:gd name="connsiteX8" fmla="*/ 291442 w 2812329"/>
              <a:gd name="connsiteY8" fmla="*/ 145724 h 167864"/>
              <a:gd name="connsiteX9" fmla="*/ 331515 w 2812329"/>
              <a:gd name="connsiteY9" fmla="*/ 105650 h 167864"/>
              <a:gd name="connsiteX10" fmla="*/ 371588 w 2812329"/>
              <a:gd name="connsiteY10" fmla="*/ 145724 h 167864"/>
              <a:gd name="connsiteX11" fmla="*/ 415305 w 2812329"/>
              <a:gd name="connsiteY11" fmla="*/ 102007 h 167864"/>
              <a:gd name="connsiteX12" fmla="*/ 444449 w 2812329"/>
              <a:gd name="connsiteY12" fmla="*/ 138438 h 167864"/>
              <a:gd name="connsiteX13" fmla="*/ 480879 w 2812329"/>
              <a:gd name="connsiteY13" fmla="*/ 105650 h 167864"/>
              <a:gd name="connsiteX14" fmla="*/ 510023 w 2812329"/>
              <a:gd name="connsiteY14" fmla="*/ 142081 h 167864"/>
              <a:gd name="connsiteX15" fmla="*/ 539168 w 2812329"/>
              <a:gd name="connsiteY15" fmla="*/ 105650 h 167864"/>
              <a:gd name="connsiteX16" fmla="*/ 561026 w 2812329"/>
              <a:gd name="connsiteY16" fmla="*/ 145724 h 167864"/>
              <a:gd name="connsiteX17" fmla="*/ 601099 w 2812329"/>
              <a:gd name="connsiteY17" fmla="*/ 105650 h 167864"/>
              <a:gd name="connsiteX18" fmla="*/ 644815 w 2812329"/>
              <a:gd name="connsiteY18" fmla="*/ 142081 h 167864"/>
              <a:gd name="connsiteX19" fmla="*/ 673960 w 2812329"/>
              <a:gd name="connsiteY19" fmla="*/ 102007 h 167864"/>
              <a:gd name="connsiteX20" fmla="*/ 703104 w 2812329"/>
              <a:gd name="connsiteY20" fmla="*/ 142081 h 167864"/>
              <a:gd name="connsiteX21" fmla="*/ 724962 w 2812329"/>
              <a:gd name="connsiteY21" fmla="*/ 94721 h 167864"/>
              <a:gd name="connsiteX22" fmla="*/ 779608 w 2812329"/>
              <a:gd name="connsiteY22" fmla="*/ 138438 h 167864"/>
              <a:gd name="connsiteX23" fmla="*/ 819681 w 2812329"/>
              <a:gd name="connsiteY23" fmla="*/ 102007 h 167864"/>
              <a:gd name="connsiteX24" fmla="*/ 867040 w 2812329"/>
              <a:gd name="connsiteY24" fmla="*/ 145724 h 167864"/>
              <a:gd name="connsiteX25" fmla="*/ 903470 w 2812329"/>
              <a:gd name="connsiteY25" fmla="*/ 94721 h 167864"/>
              <a:gd name="connsiteX26" fmla="*/ 958116 w 2812329"/>
              <a:gd name="connsiteY26" fmla="*/ 142081 h 167864"/>
              <a:gd name="connsiteX27" fmla="*/ 998189 w 2812329"/>
              <a:gd name="connsiteY27" fmla="*/ 72863 h 167864"/>
              <a:gd name="connsiteX28" fmla="*/ 1038263 w 2812329"/>
              <a:gd name="connsiteY28" fmla="*/ 153010 h 167864"/>
              <a:gd name="connsiteX29" fmla="*/ 1063764 w 2812329"/>
              <a:gd name="connsiteY29" fmla="*/ 80149 h 167864"/>
              <a:gd name="connsiteX30" fmla="*/ 1103837 w 2812329"/>
              <a:gd name="connsiteY30" fmla="*/ 145724 h 167864"/>
              <a:gd name="connsiteX31" fmla="*/ 1129338 w 2812329"/>
              <a:gd name="connsiteY31" fmla="*/ 69220 h 167864"/>
              <a:gd name="connsiteX32" fmla="*/ 1176698 w 2812329"/>
              <a:gd name="connsiteY32" fmla="*/ 134795 h 167864"/>
              <a:gd name="connsiteX33" fmla="*/ 1198556 w 2812329"/>
              <a:gd name="connsiteY33" fmla="*/ 65577 h 167864"/>
              <a:gd name="connsiteX34" fmla="*/ 1231343 w 2812329"/>
              <a:gd name="connsiteY34" fmla="*/ 149367 h 167864"/>
              <a:gd name="connsiteX35" fmla="*/ 1267773 w 2812329"/>
              <a:gd name="connsiteY35" fmla="*/ 61934 h 167864"/>
              <a:gd name="connsiteX36" fmla="*/ 1307847 w 2812329"/>
              <a:gd name="connsiteY36" fmla="*/ 127509 h 167864"/>
              <a:gd name="connsiteX37" fmla="*/ 1355206 w 2812329"/>
              <a:gd name="connsiteY37" fmla="*/ 65577 h 167864"/>
              <a:gd name="connsiteX38" fmla="*/ 1406208 w 2812329"/>
              <a:gd name="connsiteY38" fmla="*/ 142081 h 167864"/>
              <a:gd name="connsiteX39" fmla="*/ 1438996 w 2812329"/>
              <a:gd name="connsiteY39" fmla="*/ 51005 h 167864"/>
              <a:gd name="connsiteX40" fmla="*/ 1504570 w 2812329"/>
              <a:gd name="connsiteY40" fmla="*/ 138438 h 167864"/>
              <a:gd name="connsiteX41" fmla="*/ 1544643 w 2812329"/>
              <a:gd name="connsiteY41" fmla="*/ 40076 h 167864"/>
              <a:gd name="connsiteX42" fmla="*/ 1592003 w 2812329"/>
              <a:gd name="connsiteY42" fmla="*/ 149367 h 167864"/>
              <a:gd name="connsiteX43" fmla="*/ 1635719 w 2812329"/>
              <a:gd name="connsiteY43" fmla="*/ 32790 h 167864"/>
              <a:gd name="connsiteX44" fmla="*/ 1679435 w 2812329"/>
              <a:gd name="connsiteY44" fmla="*/ 138438 h 167864"/>
              <a:gd name="connsiteX45" fmla="*/ 1712223 w 2812329"/>
              <a:gd name="connsiteY45" fmla="*/ 18218 h 167864"/>
              <a:gd name="connsiteX46" fmla="*/ 1748653 w 2812329"/>
              <a:gd name="connsiteY46" fmla="*/ 123866 h 167864"/>
              <a:gd name="connsiteX47" fmla="*/ 1796012 w 2812329"/>
              <a:gd name="connsiteY47" fmla="*/ 18218 h 167864"/>
              <a:gd name="connsiteX48" fmla="*/ 1828800 w 2812329"/>
              <a:gd name="connsiteY48" fmla="*/ 123866 h 167864"/>
              <a:gd name="connsiteX49" fmla="*/ 1868873 w 2812329"/>
              <a:gd name="connsiteY49" fmla="*/ 7289 h 167864"/>
              <a:gd name="connsiteX50" fmla="*/ 1916232 w 2812329"/>
              <a:gd name="connsiteY50" fmla="*/ 123866 h 167864"/>
              <a:gd name="connsiteX51" fmla="*/ 1959949 w 2812329"/>
              <a:gd name="connsiteY51" fmla="*/ 3646 h 167864"/>
              <a:gd name="connsiteX52" fmla="*/ 2003665 w 2812329"/>
              <a:gd name="connsiteY52" fmla="*/ 123866 h 167864"/>
              <a:gd name="connsiteX53" fmla="*/ 2043738 w 2812329"/>
              <a:gd name="connsiteY53" fmla="*/ 3 h 167864"/>
              <a:gd name="connsiteX54" fmla="*/ 2087455 w 2812329"/>
              <a:gd name="connsiteY54" fmla="*/ 120223 h 167864"/>
              <a:gd name="connsiteX55" fmla="*/ 2131171 w 2812329"/>
              <a:gd name="connsiteY55" fmla="*/ 14575 h 167864"/>
              <a:gd name="connsiteX56" fmla="*/ 2167601 w 2812329"/>
              <a:gd name="connsiteY56" fmla="*/ 123866 h 167864"/>
              <a:gd name="connsiteX57" fmla="*/ 2214961 w 2812329"/>
              <a:gd name="connsiteY57" fmla="*/ 25504 h 167864"/>
              <a:gd name="connsiteX58" fmla="*/ 2280535 w 2812329"/>
              <a:gd name="connsiteY58" fmla="*/ 138438 h 167864"/>
              <a:gd name="connsiteX59" fmla="*/ 2329671 w 2812329"/>
              <a:gd name="connsiteY59" fmla="*/ 27633 h 167864"/>
              <a:gd name="connsiteX60" fmla="*/ 2380675 w 2812329"/>
              <a:gd name="connsiteY60" fmla="*/ 158694 h 167864"/>
              <a:gd name="connsiteX61" fmla="*/ 2428033 w 2812329"/>
              <a:gd name="connsiteY61" fmla="*/ 58818 h 167864"/>
              <a:gd name="connsiteX62" fmla="*/ 2466329 w 2812329"/>
              <a:gd name="connsiteY62" fmla="*/ 167846 h 167864"/>
              <a:gd name="connsiteX63" fmla="*/ 2515379 w 2812329"/>
              <a:gd name="connsiteY63" fmla="*/ 68145 h 167864"/>
              <a:gd name="connsiteX64" fmla="*/ 2571889 w 2812329"/>
              <a:gd name="connsiteY64" fmla="*/ 155051 h 167864"/>
              <a:gd name="connsiteX65" fmla="*/ 2615518 w 2812329"/>
              <a:gd name="connsiteY65" fmla="*/ 57127 h 167864"/>
              <a:gd name="connsiteX66" fmla="*/ 2670339 w 2812329"/>
              <a:gd name="connsiteY66" fmla="*/ 155051 h 167864"/>
              <a:gd name="connsiteX67" fmla="*/ 2726762 w 2812329"/>
              <a:gd name="connsiteY67" fmla="*/ 57128 h 167864"/>
              <a:gd name="connsiteX68" fmla="*/ 2768613 w 2812329"/>
              <a:gd name="connsiteY68" fmla="*/ 147765 h 167864"/>
              <a:gd name="connsiteX69" fmla="*/ 2812329 w 2812329"/>
              <a:gd name="connsiteY69" fmla="*/ 55087 h 167864"/>
              <a:gd name="connsiteX0" fmla="*/ 0 w 2768613"/>
              <a:gd name="connsiteY0" fmla="*/ 142081 h 167864"/>
              <a:gd name="connsiteX1" fmla="*/ 43716 w 2768613"/>
              <a:gd name="connsiteY1" fmla="*/ 109293 h 167864"/>
              <a:gd name="connsiteX2" fmla="*/ 65574 w 2768613"/>
              <a:gd name="connsiteY2" fmla="*/ 149367 h 167864"/>
              <a:gd name="connsiteX3" fmla="*/ 94718 w 2768613"/>
              <a:gd name="connsiteY3" fmla="*/ 112936 h 167864"/>
              <a:gd name="connsiteX4" fmla="*/ 138435 w 2768613"/>
              <a:gd name="connsiteY4" fmla="*/ 142081 h 167864"/>
              <a:gd name="connsiteX5" fmla="*/ 167579 w 2768613"/>
              <a:gd name="connsiteY5" fmla="*/ 116580 h 167864"/>
              <a:gd name="connsiteX6" fmla="*/ 204009 w 2768613"/>
              <a:gd name="connsiteY6" fmla="*/ 160296 h 167864"/>
              <a:gd name="connsiteX7" fmla="*/ 240439 w 2768613"/>
              <a:gd name="connsiteY7" fmla="*/ 116580 h 167864"/>
              <a:gd name="connsiteX8" fmla="*/ 291442 w 2768613"/>
              <a:gd name="connsiteY8" fmla="*/ 145724 h 167864"/>
              <a:gd name="connsiteX9" fmla="*/ 331515 w 2768613"/>
              <a:gd name="connsiteY9" fmla="*/ 105650 h 167864"/>
              <a:gd name="connsiteX10" fmla="*/ 371588 w 2768613"/>
              <a:gd name="connsiteY10" fmla="*/ 145724 h 167864"/>
              <a:gd name="connsiteX11" fmla="*/ 415305 w 2768613"/>
              <a:gd name="connsiteY11" fmla="*/ 102007 h 167864"/>
              <a:gd name="connsiteX12" fmla="*/ 444449 w 2768613"/>
              <a:gd name="connsiteY12" fmla="*/ 138438 h 167864"/>
              <a:gd name="connsiteX13" fmla="*/ 480879 w 2768613"/>
              <a:gd name="connsiteY13" fmla="*/ 105650 h 167864"/>
              <a:gd name="connsiteX14" fmla="*/ 510023 w 2768613"/>
              <a:gd name="connsiteY14" fmla="*/ 142081 h 167864"/>
              <a:gd name="connsiteX15" fmla="*/ 539168 w 2768613"/>
              <a:gd name="connsiteY15" fmla="*/ 105650 h 167864"/>
              <a:gd name="connsiteX16" fmla="*/ 561026 w 2768613"/>
              <a:gd name="connsiteY16" fmla="*/ 145724 h 167864"/>
              <a:gd name="connsiteX17" fmla="*/ 601099 w 2768613"/>
              <a:gd name="connsiteY17" fmla="*/ 105650 h 167864"/>
              <a:gd name="connsiteX18" fmla="*/ 644815 w 2768613"/>
              <a:gd name="connsiteY18" fmla="*/ 142081 h 167864"/>
              <a:gd name="connsiteX19" fmla="*/ 673960 w 2768613"/>
              <a:gd name="connsiteY19" fmla="*/ 102007 h 167864"/>
              <a:gd name="connsiteX20" fmla="*/ 703104 w 2768613"/>
              <a:gd name="connsiteY20" fmla="*/ 142081 h 167864"/>
              <a:gd name="connsiteX21" fmla="*/ 724962 w 2768613"/>
              <a:gd name="connsiteY21" fmla="*/ 94721 h 167864"/>
              <a:gd name="connsiteX22" fmla="*/ 779608 w 2768613"/>
              <a:gd name="connsiteY22" fmla="*/ 138438 h 167864"/>
              <a:gd name="connsiteX23" fmla="*/ 819681 w 2768613"/>
              <a:gd name="connsiteY23" fmla="*/ 102007 h 167864"/>
              <a:gd name="connsiteX24" fmla="*/ 867040 w 2768613"/>
              <a:gd name="connsiteY24" fmla="*/ 145724 h 167864"/>
              <a:gd name="connsiteX25" fmla="*/ 903470 w 2768613"/>
              <a:gd name="connsiteY25" fmla="*/ 94721 h 167864"/>
              <a:gd name="connsiteX26" fmla="*/ 958116 w 2768613"/>
              <a:gd name="connsiteY26" fmla="*/ 142081 h 167864"/>
              <a:gd name="connsiteX27" fmla="*/ 998189 w 2768613"/>
              <a:gd name="connsiteY27" fmla="*/ 72863 h 167864"/>
              <a:gd name="connsiteX28" fmla="*/ 1038263 w 2768613"/>
              <a:gd name="connsiteY28" fmla="*/ 153010 h 167864"/>
              <a:gd name="connsiteX29" fmla="*/ 1063764 w 2768613"/>
              <a:gd name="connsiteY29" fmla="*/ 80149 h 167864"/>
              <a:gd name="connsiteX30" fmla="*/ 1103837 w 2768613"/>
              <a:gd name="connsiteY30" fmla="*/ 145724 h 167864"/>
              <a:gd name="connsiteX31" fmla="*/ 1129338 w 2768613"/>
              <a:gd name="connsiteY31" fmla="*/ 69220 h 167864"/>
              <a:gd name="connsiteX32" fmla="*/ 1176698 w 2768613"/>
              <a:gd name="connsiteY32" fmla="*/ 134795 h 167864"/>
              <a:gd name="connsiteX33" fmla="*/ 1198556 w 2768613"/>
              <a:gd name="connsiteY33" fmla="*/ 65577 h 167864"/>
              <a:gd name="connsiteX34" fmla="*/ 1231343 w 2768613"/>
              <a:gd name="connsiteY34" fmla="*/ 149367 h 167864"/>
              <a:gd name="connsiteX35" fmla="*/ 1267773 w 2768613"/>
              <a:gd name="connsiteY35" fmla="*/ 61934 h 167864"/>
              <a:gd name="connsiteX36" fmla="*/ 1307847 w 2768613"/>
              <a:gd name="connsiteY36" fmla="*/ 127509 h 167864"/>
              <a:gd name="connsiteX37" fmla="*/ 1355206 w 2768613"/>
              <a:gd name="connsiteY37" fmla="*/ 65577 h 167864"/>
              <a:gd name="connsiteX38" fmla="*/ 1406208 w 2768613"/>
              <a:gd name="connsiteY38" fmla="*/ 142081 h 167864"/>
              <a:gd name="connsiteX39" fmla="*/ 1438996 w 2768613"/>
              <a:gd name="connsiteY39" fmla="*/ 51005 h 167864"/>
              <a:gd name="connsiteX40" fmla="*/ 1504570 w 2768613"/>
              <a:gd name="connsiteY40" fmla="*/ 138438 h 167864"/>
              <a:gd name="connsiteX41" fmla="*/ 1544643 w 2768613"/>
              <a:gd name="connsiteY41" fmla="*/ 40076 h 167864"/>
              <a:gd name="connsiteX42" fmla="*/ 1592003 w 2768613"/>
              <a:gd name="connsiteY42" fmla="*/ 149367 h 167864"/>
              <a:gd name="connsiteX43" fmla="*/ 1635719 w 2768613"/>
              <a:gd name="connsiteY43" fmla="*/ 32790 h 167864"/>
              <a:gd name="connsiteX44" fmla="*/ 1679435 w 2768613"/>
              <a:gd name="connsiteY44" fmla="*/ 138438 h 167864"/>
              <a:gd name="connsiteX45" fmla="*/ 1712223 w 2768613"/>
              <a:gd name="connsiteY45" fmla="*/ 18218 h 167864"/>
              <a:gd name="connsiteX46" fmla="*/ 1748653 w 2768613"/>
              <a:gd name="connsiteY46" fmla="*/ 123866 h 167864"/>
              <a:gd name="connsiteX47" fmla="*/ 1796012 w 2768613"/>
              <a:gd name="connsiteY47" fmla="*/ 18218 h 167864"/>
              <a:gd name="connsiteX48" fmla="*/ 1828800 w 2768613"/>
              <a:gd name="connsiteY48" fmla="*/ 123866 h 167864"/>
              <a:gd name="connsiteX49" fmla="*/ 1868873 w 2768613"/>
              <a:gd name="connsiteY49" fmla="*/ 7289 h 167864"/>
              <a:gd name="connsiteX50" fmla="*/ 1916232 w 2768613"/>
              <a:gd name="connsiteY50" fmla="*/ 123866 h 167864"/>
              <a:gd name="connsiteX51" fmla="*/ 1959949 w 2768613"/>
              <a:gd name="connsiteY51" fmla="*/ 3646 h 167864"/>
              <a:gd name="connsiteX52" fmla="*/ 2003665 w 2768613"/>
              <a:gd name="connsiteY52" fmla="*/ 123866 h 167864"/>
              <a:gd name="connsiteX53" fmla="*/ 2043738 w 2768613"/>
              <a:gd name="connsiteY53" fmla="*/ 3 h 167864"/>
              <a:gd name="connsiteX54" fmla="*/ 2087455 w 2768613"/>
              <a:gd name="connsiteY54" fmla="*/ 120223 h 167864"/>
              <a:gd name="connsiteX55" fmla="*/ 2131171 w 2768613"/>
              <a:gd name="connsiteY55" fmla="*/ 14575 h 167864"/>
              <a:gd name="connsiteX56" fmla="*/ 2167601 w 2768613"/>
              <a:gd name="connsiteY56" fmla="*/ 123866 h 167864"/>
              <a:gd name="connsiteX57" fmla="*/ 2214961 w 2768613"/>
              <a:gd name="connsiteY57" fmla="*/ 25504 h 167864"/>
              <a:gd name="connsiteX58" fmla="*/ 2280535 w 2768613"/>
              <a:gd name="connsiteY58" fmla="*/ 138438 h 167864"/>
              <a:gd name="connsiteX59" fmla="*/ 2329671 w 2768613"/>
              <a:gd name="connsiteY59" fmla="*/ 27633 h 167864"/>
              <a:gd name="connsiteX60" fmla="*/ 2380675 w 2768613"/>
              <a:gd name="connsiteY60" fmla="*/ 158694 h 167864"/>
              <a:gd name="connsiteX61" fmla="*/ 2428033 w 2768613"/>
              <a:gd name="connsiteY61" fmla="*/ 58818 h 167864"/>
              <a:gd name="connsiteX62" fmla="*/ 2466329 w 2768613"/>
              <a:gd name="connsiteY62" fmla="*/ 167846 h 167864"/>
              <a:gd name="connsiteX63" fmla="*/ 2515379 w 2768613"/>
              <a:gd name="connsiteY63" fmla="*/ 68145 h 167864"/>
              <a:gd name="connsiteX64" fmla="*/ 2571889 w 2768613"/>
              <a:gd name="connsiteY64" fmla="*/ 155051 h 167864"/>
              <a:gd name="connsiteX65" fmla="*/ 2615518 w 2768613"/>
              <a:gd name="connsiteY65" fmla="*/ 57127 h 167864"/>
              <a:gd name="connsiteX66" fmla="*/ 2670339 w 2768613"/>
              <a:gd name="connsiteY66" fmla="*/ 155051 h 167864"/>
              <a:gd name="connsiteX67" fmla="*/ 2726762 w 2768613"/>
              <a:gd name="connsiteY67" fmla="*/ 57128 h 167864"/>
              <a:gd name="connsiteX68" fmla="*/ 2768613 w 2768613"/>
              <a:gd name="connsiteY68" fmla="*/ 147765 h 167864"/>
              <a:gd name="connsiteX0" fmla="*/ 0 w 2726762"/>
              <a:gd name="connsiteY0" fmla="*/ 142081 h 167864"/>
              <a:gd name="connsiteX1" fmla="*/ 43716 w 2726762"/>
              <a:gd name="connsiteY1" fmla="*/ 109293 h 167864"/>
              <a:gd name="connsiteX2" fmla="*/ 65574 w 2726762"/>
              <a:gd name="connsiteY2" fmla="*/ 149367 h 167864"/>
              <a:gd name="connsiteX3" fmla="*/ 94718 w 2726762"/>
              <a:gd name="connsiteY3" fmla="*/ 112936 h 167864"/>
              <a:gd name="connsiteX4" fmla="*/ 138435 w 2726762"/>
              <a:gd name="connsiteY4" fmla="*/ 142081 h 167864"/>
              <a:gd name="connsiteX5" fmla="*/ 167579 w 2726762"/>
              <a:gd name="connsiteY5" fmla="*/ 116580 h 167864"/>
              <a:gd name="connsiteX6" fmla="*/ 204009 w 2726762"/>
              <a:gd name="connsiteY6" fmla="*/ 160296 h 167864"/>
              <a:gd name="connsiteX7" fmla="*/ 240439 w 2726762"/>
              <a:gd name="connsiteY7" fmla="*/ 116580 h 167864"/>
              <a:gd name="connsiteX8" fmla="*/ 291442 w 2726762"/>
              <a:gd name="connsiteY8" fmla="*/ 145724 h 167864"/>
              <a:gd name="connsiteX9" fmla="*/ 331515 w 2726762"/>
              <a:gd name="connsiteY9" fmla="*/ 105650 h 167864"/>
              <a:gd name="connsiteX10" fmla="*/ 371588 w 2726762"/>
              <a:gd name="connsiteY10" fmla="*/ 145724 h 167864"/>
              <a:gd name="connsiteX11" fmla="*/ 415305 w 2726762"/>
              <a:gd name="connsiteY11" fmla="*/ 102007 h 167864"/>
              <a:gd name="connsiteX12" fmla="*/ 444449 w 2726762"/>
              <a:gd name="connsiteY12" fmla="*/ 138438 h 167864"/>
              <a:gd name="connsiteX13" fmla="*/ 480879 w 2726762"/>
              <a:gd name="connsiteY13" fmla="*/ 105650 h 167864"/>
              <a:gd name="connsiteX14" fmla="*/ 510023 w 2726762"/>
              <a:gd name="connsiteY14" fmla="*/ 142081 h 167864"/>
              <a:gd name="connsiteX15" fmla="*/ 539168 w 2726762"/>
              <a:gd name="connsiteY15" fmla="*/ 105650 h 167864"/>
              <a:gd name="connsiteX16" fmla="*/ 561026 w 2726762"/>
              <a:gd name="connsiteY16" fmla="*/ 145724 h 167864"/>
              <a:gd name="connsiteX17" fmla="*/ 601099 w 2726762"/>
              <a:gd name="connsiteY17" fmla="*/ 105650 h 167864"/>
              <a:gd name="connsiteX18" fmla="*/ 644815 w 2726762"/>
              <a:gd name="connsiteY18" fmla="*/ 142081 h 167864"/>
              <a:gd name="connsiteX19" fmla="*/ 673960 w 2726762"/>
              <a:gd name="connsiteY19" fmla="*/ 102007 h 167864"/>
              <a:gd name="connsiteX20" fmla="*/ 703104 w 2726762"/>
              <a:gd name="connsiteY20" fmla="*/ 142081 h 167864"/>
              <a:gd name="connsiteX21" fmla="*/ 724962 w 2726762"/>
              <a:gd name="connsiteY21" fmla="*/ 94721 h 167864"/>
              <a:gd name="connsiteX22" fmla="*/ 779608 w 2726762"/>
              <a:gd name="connsiteY22" fmla="*/ 138438 h 167864"/>
              <a:gd name="connsiteX23" fmla="*/ 819681 w 2726762"/>
              <a:gd name="connsiteY23" fmla="*/ 102007 h 167864"/>
              <a:gd name="connsiteX24" fmla="*/ 867040 w 2726762"/>
              <a:gd name="connsiteY24" fmla="*/ 145724 h 167864"/>
              <a:gd name="connsiteX25" fmla="*/ 903470 w 2726762"/>
              <a:gd name="connsiteY25" fmla="*/ 94721 h 167864"/>
              <a:gd name="connsiteX26" fmla="*/ 958116 w 2726762"/>
              <a:gd name="connsiteY26" fmla="*/ 142081 h 167864"/>
              <a:gd name="connsiteX27" fmla="*/ 998189 w 2726762"/>
              <a:gd name="connsiteY27" fmla="*/ 72863 h 167864"/>
              <a:gd name="connsiteX28" fmla="*/ 1038263 w 2726762"/>
              <a:gd name="connsiteY28" fmla="*/ 153010 h 167864"/>
              <a:gd name="connsiteX29" fmla="*/ 1063764 w 2726762"/>
              <a:gd name="connsiteY29" fmla="*/ 80149 h 167864"/>
              <a:gd name="connsiteX30" fmla="*/ 1103837 w 2726762"/>
              <a:gd name="connsiteY30" fmla="*/ 145724 h 167864"/>
              <a:gd name="connsiteX31" fmla="*/ 1129338 w 2726762"/>
              <a:gd name="connsiteY31" fmla="*/ 69220 h 167864"/>
              <a:gd name="connsiteX32" fmla="*/ 1176698 w 2726762"/>
              <a:gd name="connsiteY32" fmla="*/ 134795 h 167864"/>
              <a:gd name="connsiteX33" fmla="*/ 1198556 w 2726762"/>
              <a:gd name="connsiteY33" fmla="*/ 65577 h 167864"/>
              <a:gd name="connsiteX34" fmla="*/ 1231343 w 2726762"/>
              <a:gd name="connsiteY34" fmla="*/ 149367 h 167864"/>
              <a:gd name="connsiteX35" fmla="*/ 1267773 w 2726762"/>
              <a:gd name="connsiteY35" fmla="*/ 61934 h 167864"/>
              <a:gd name="connsiteX36" fmla="*/ 1307847 w 2726762"/>
              <a:gd name="connsiteY36" fmla="*/ 127509 h 167864"/>
              <a:gd name="connsiteX37" fmla="*/ 1355206 w 2726762"/>
              <a:gd name="connsiteY37" fmla="*/ 65577 h 167864"/>
              <a:gd name="connsiteX38" fmla="*/ 1406208 w 2726762"/>
              <a:gd name="connsiteY38" fmla="*/ 142081 h 167864"/>
              <a:gd name="connsiteX39" fmla="*/ 1438996 w 2726762"/>
              <a:gd name="connsiteY39" fmla="*/ 51005 h 167864"/>
              <a:gd name="connsiteX40" fmla="*/ 1504570 w 2726762"/>
              <a:gd name="connsiteY40" fmla="*/ 138438 h 167864"/>
              <a:gd name="connsiteX41" fmla="*/ 1544643 w 2726762"/>
              <a:gd name="connsiteY41" fmla="*/ 40076 h 167864"/>
              <a:gd name="connsiteX42" fmla="*/ 1592003 w 2726762"/>
              <a:gd name="connsiteY42" fmla="*/ 149367 h 167864"/>
              <a:gd name="connsiteX43" fmla="*/ 1635719 w 2726762"/>
              <a:gd name="connsiteY43" fmla="*/ 32790 h 167864"/>
              <a:gd name="connsiteX44" fmla="*/ 1679435 w 2726762"/>
              <a:gd name="connsiteY44" fmla="*/ 138438 h 167864"/>
              <a:gd name="connsiteX45" fmla="*/ 1712223 w 2726762"/>
              <a:gd name="connsiteY45" fmla="*/ 18218 h 167864"/>
              <a:gd name="connsiteX46" fmla="*/ 1748653 w 2726762"/>
              <a:gd name="connsiteY46" fmla="*/ 123866 h 167864"/>
              <a:gd name="connsiteX47" fmla="*/ 1796012 w 2726762"/>
              <a:gd name="connsiteY47" fmla="*/ 18218 h 167864"/>
              <a:gd name="connsiteX48" fmla="*/ 1828800 w 2726762"/>
              <a:gd name="connsiteY48" fmla="*/ 123866 h 167864"/>
              <a:gd name="connsiteX49" fmla="*/ 1868873 w 2726762"/>
              <a:gd name="connsiteY49" fmla="*/ 7289 h 167864"/>
              <a:gd name="connsiteX50" fmla="*/ 1916232 w 2726762"/>
              <a:gd name="connsiteY50" fmla="*/ 123866 h 167864"/>
              <a:gd name="connsiteX51" fmla="*/ 1959949 w 2726762"/>
              <a:gd name="connsiteY51" fmla="*/ 3646 h 167864"/>
              <a:gd name="connsiteX52" fmla="*/ 2003665 w 2726762"/>
              <a:gd name="connsiteY52" fmla="*/ 123866 h 167864"/>
              <a:gd name="connsiteX53" fmla="*/ 2043738 w 2726762"/>
              <a:gd name="connsiteY53" fmla="*/ 3 h 167864"/>
              <a:gd name="connsiteX54" fmla="*/ 2087455 w 2726762"/>
              <a:gd name="connsiteY54" fmla="*/ 120223 h 167864"/>
              <a:gd name="connsiteX55" fmla="*/ 2131171 w 2726762"/>
              <a:gd name="connsiteY55" fmla="*/ 14575 h 167864"/>
              <a:gd name="connsiteX56" fmla="*/ 2167601 w 2726762"/>
              <a:gd name="connsiteY56" fmla="*/ 123866 h 167864"/>
              <a:gd name="connsiteX57" fmla="*/ 2214961 w 2726762"/>
              <a:gd name="connsiteY57" fmla="*/ 25504 h 167864"/>
              <a:gd name="connsiteX58" fmla="*/ 2280535 w 2726762"/>
              <a:gd name="connsiteY58" fmla="*/ 138438 h 167864"/>
              <a:gd name="connsiteX59" fmla="*/ 2329671 w 2726762"/>
              <a:gd name="connsiteY59" fmla="*/ 27633 h 167864"/>
              <a:gd name="connsiteX60" fmla="*/ 2380675 w 2726762"/>
              <a:gd name="connsiteY60" fmla="*/ 158694 h 167864"/>
              <a:gd name="connsiteX61" fmla="*/ 2428033 w 2726762"/>
              <a:gd name="connsiteY61" fmla="*/ 58818 h 167864"/>
              <a:gd name="connsiteX62" fmla="*/ 2466329 w 2726762"/>
              <a:gd name="connsiteY62" fmla="*/ 167846 h 167864"/>
              <a:gd name="connsiteX63" fmla="*/ 2515379 w 2726762"/>
              <a:gd name="connsiteY63" fmla="*/ 68145 h 167864"/>
              <a:gd name="connsiteX64" fmla="*/ 2571889 w 2726762"/>
              <a:gd name="connsiteY64" fmla="*/ 155051 h 167864"/>
              <a:gd name="connsiteX65" fmla="*/ 2615518 w 2726762"/>
              <a:gd name="connsiteY65" fmla="*/ 57127 h 167864"/>
              <a:gd name="connsiteX66" fmla="*/ 2670339 w 2726762"/>
              <a:gd name="connsiteY66" fmla="*/ 155051 h 167864"/>
              <a:gd name="connsiteX67" fmla="*/ 2726762 w 2726762"/>
              <a:gd name="connsiteY67" fmla="*/ 57128 h 167864"/>
              <a:gd name="connsiteX0" fmla="*/ 0 w 2670339"/>
              <a:gd name="connsiteY0" fmla="*/ 142081 h 167864"/>
              <a:gd name="connsiteX1" fmla="*/ 43716 w 2670339"/>
              <a:gd name="connsiteY1" fmla="*/ 109293 h 167864"/>
              <a:gd name="connsiteX2" fmla="*/ 65574 w 2670339"/>
              <a:gd name="connsiteY2" fmla="*/ 149367 h 167864"/>
              <a:gd name="connsiteX3" fmla="*/ 94718 w 2670339"/>
              <a:gd name="connsiteY3" fmla="*/ 112936 h 167864"/>
              <a:gd name="connsiteX4" fmla="*/ 138435 w 2670339"/>
              <a:gd name="connsiteY4" fmla="*/ 142081 h 167864"/>
              <a:gd name="connsiteX5" fmla="*/ 167579 w 2670339"/>
              <a:gd name="connsiteY5" fmla="*/ 116580 h 167864"/>
              <a:gd name="connsiteX6" fmla="*/ 204009 w 2670339"/>
              <a:gd name="connsiteY6" fmla="*/ 160296 h 167864"/>
              <a:gd name="connsiteX7" fmla="*/ 240439 w 2670339"/>
              <a:gd name="connsiteY7" fmla="*/ 116580 h 167864"/>
              <a:gd name="connsiteX8" fmla="*/ 291442 w 2670339"/>
              <a:gd name="connsiteY8" fmla="*/ 145724 h 167864"/>
              <a:gd name="connsiteX9" fmla="*/ 331515 w 2670339"/>
              <a:gd name="connsiteY9" fmla="*/ 105650 h 167864"/>
              <a:gd name="connsiteX10" fmla="*/ 371588 w 2670339"/>
              <a:gd name="connsiteY10" fmla="*/ 145724 h 167864"/>
              <a:gd name="connsiteX11" fmla="*/ 415305 w 2670339"/>
              <a:gd name="connsiteY11" fmla="*/ 102007 h 167864"/>
              <a:gd name="connsiteX12" fmla="*/ 444449 w 2670339"/>
              <a:gd name="connsiteY12" fmla="*/ 138438 h 167864"/>
              <a:gd name="connsiteX13" fmla="*/ 480879 w 2670339"/>
              <a:gd name="connsiteY13" fmla="*/ 105650 h 167864"/>
              <a:gd name="connsiteX14" fmla="*/ 510023 w 2670339"/>
              <a:gd name="connsiteY14" fmla="*/ 142081 h 167864"/>
              <a:gd name="connsiteX15" fmla="*/ 539168 w 2670339"/>
              <a:gd name="connsiteY15" fmla="*/ 105650 h 167864"/>
              <a:gd name="connsiteX16" fmla="*/ 561026 w 2670339"/>
              <a:gd name="connsiteY16" fmla="*/ 145724 h 167864"/>
              <a:gd name="connsiteX17" fmla="*/ 601099 w 2670339"/>
              <a:gd name="connsiteY17" fmla="*/ 105650 h 167864"/>
              <a:gd name="connsiteX18" fmla="*/ 644815 w 2670339"/>
              <a:gd name="connsiteY18" fmla="*/ 142081 h 167864"/>
              <a:gd name="connsiteX19" fmla="*/ 673960 w 2670339"/>
              <a:gd name="connsiteY19" fmla="*/ 102007 h 167864"/>
              <a:gd name="connsiteX20" fmla="*/ 703104 w 2670339"/>
              <a:gd name="connsiteY20" fmla="*/ 142081 h 167864"/>
              <a:gd name="connsiteX21" fmla="*/ 724962 w 2670339"/>
              <a:gd name="connsiteY21" fmla="*/ 94721 h 167864"/>
              <a:gd name="connsiteX22" fmla="*/ 779608 w 2670339"/>
              <a:gd name="connsiteY22" fmla="*/ 138438 h 167864"/>
              <a:gd name="connsiteX23" fmla="*/ 819681 w 2670339"/>
              <a:gd name="connsiteY23" fmla="*/ 102007 h 167864"/>
              <a:gd name="connsiteX24" fmla="*/ 867040 w 2670339"/>
              <a:gd name="connsiteY24" fmla="*/ 145724 h 167864"/>
              <a:gd name="connsiteX25" fmla="*/ 903470 w 2670339"/>
              <a:gd name="connsiteY25" fmla="*/ 94721 h 167864"/>
              <a:gd name="connsiteX26" fmla="*/ 958116 w 2670339"/>
              <a:gd name="connsiteY26" fmla="*/ 142081 h 167864"/>
              <a:gd name="connsiteX27" fmla="*/ 998189 w 2670339"/>
              <a:gd name="connsiteY27" fmla="*/ 72863 h 167864"/>
              <a:gd name="connsiteX28" fmla="*/ 1038263 w 2670339"/>
              <a:gd name="connsiteY28" fmla="*/ 153010 h 167864"/>
              <a:gd name="connsiteX29" fmla="*/ 1063764 w 2670339"/>
              <a:gd name="connsiteY29" fmla="*/ 80149 h 167864"/>
              <a:gd name="connsiteX30" fmla="*/ 1103837 w 2670339"/>
              <a:gd name="connsiteY30" fmla="*/ 145724 h 167864"/>
              <a:gd name="connsiteX31" fmla="*/ 1129338 w 2670339"/>
              <a:gd name="connsiteY31" fmla="*/ 69220 h 167864"/>
              <a:gd name="connsiteX32" fmla="*/ 1176698 w 2670339"/>
              <a:gd name="connsiteY32" fmla="*/ 134795 h 167864"/>
              <a:gd name="connsiteX33" fmla="*/ 1198556 w 2670339"/>
              <a:gd name="connsiteY33" fmla="*/ 65577 h 167864"/>
              <a:gd name="connsiteX34" fmla="*/ 1231343 w 2670339"/>
              <a:gd name="connsiteY34" fmla="*/ 149367 h 167864"/>
              <a:gd name="connsiteX35" fmla="*/ 1267773 w 2670339"/>
              <a:gd name="connsiteY35" fmla="*/ 61934 h 167864"/>
              <a:gd name="connsiteX36" fmla="*/ 1307847 w 2670339"/>
              <a:gd name="connsiteY36" fmla="*/ 127509 h 167864"/>
              <a:gd name="connsiteX37" fmla="*/ 1355206 w 2670339"/>
              <a:gd name="connsiteY37" fmla="*/ 65577 h 167864"/>
              <a:gd name="connsiteX38" fmla="*/ 1406208 w 2670339"/>
              <a:gd name="connsiteY38" fmla="*/ 142081 h 167864"/>
              <a:gd name="connsiteX39" fmla="*/ 1438996 w 2670339"/>
              <a:gd name="connsiteY39" fmla="*/ 51005 h 167864"/>
              <a:gd name="connsiteX40" fmla="*/ 1504570 w 2670339"/>
              <a:gd name="connsiteY40" fmla="*/ 138438 h 167864"/>
              <a:gd name="connsiteX41" fmla="*/ 1544643 w 2670339"/>
              <a:gd name="connsiteY41" fmla="*/ 40076 h 167864"/>
              <a:gd name="connsiteX42" fmla="*/ 1592003 w 2670339"/>
              <a:gd name="connsiteY42" fmla="*/ 149367 h 167864"/>
              <a:gd name="connsiteX43" fmla="*/ 1635719 w 2670339"/>
              <a:gd name="connsiteY43" fmla="*/ 32790 h 167864"/>
              <a:gd name="connsiteX44" fmla="*/ 1679435 w 2670339"/>
              <a:gd name="connsiteY44" fmla="*/ 138438 h 167864"/>
              <a:gd name="connsiteX45" fmla="*/ 1712223 w 2670339"/>
              <a:gd name="connsiteY45" fmla="*/ 18218 h 167864"/>
              <a:gd name="connsiteX46" fmla="*/ 1748653 w 2670339"/>
              <a:gd name="connsiteY46" fmla="*/ 123866 h 167864"/>
              <a:gd name="connsiteX47" fmla="*/ 1796012 w 2670339"/>
              <a:gd name="connsiteY47" fmla="*/ 18218 h 167864"/>
              <a:gd name="connsiteX48" fmla="*/ 1828800 w 2670339"/>
              <a:gd name="connsiteY48" fmla="*/ 123866 h 167864"/>
              <a:gd name="connsiteX49" fmla="*/ 1868873 w 2670339"/>
              <a:gd name="connsiteY49" fmla="*/ 7289 h 167864"/>
              <a:gd name="connsiteX50" fmla="*/ 1916232 w 2670339"/>
              <a:gd name="connsiteY50" fmla="*/ 123866 h 167864"/>
              <a:gd name="connsiteX51" fmla="*/ 1959949 w 2670339"/>
              <a:gd name="connsiteY51" fmla="*/ 3646 h 167864"/>
              <a:gd name="connsiteX52" fmla="*/ 2003665 w 2670339"/>
              <a:gd name="connsiteY52" fmla="*/ 123866 h 167864"/>
              <a:gd name="connsiteX53" fmla="*/ 2043738 w 2670339"/>
              <a:gd name="connsiteY53" fmla="*/ 3 h 167864"/>
              <a:gd name="connsiteX54" fmla="*/ 2087455 w 2670339"/>
              <a:gd name="connsiteY54" fmla="*/ 120223 h 167864"/>
              <a:gd name="connsiteX55" fmla="*/ 2131171 w 2670339"/>
              <a:gd name="connsiteY55" fmla="*/ 14575 h 167864"/>
              <a:gd name="connsiteX56" fmla="*/ 2167601 w 2670339"/>
              <a:gd name="connsiteY56" fmla="*/ 123866 h 167864"/>
              <a:gd name="connsiteX57" fmla="*/ 2214961 w 2670339"/>
              <a:gd name="connsiteY57" fmla="*/ 25504 h 167864"/>
              <a:gd name="connsiteX58" fmla="*/ 2280535 w 2670339"/>
              <a:gd name="connsiteY58" fmla="*/ 138438 h 167864"/>
              <a:gd name="connsiteX59" fmla="*/ 2329671 w 2670339"/>
              <a:gd name="connsiteY59" fmla="*/ 27633 h 167864"/>
              <a:gd name="connsiteX60" fmla="*/ 2380675 w 2670339"/>
              <a:gd name="connsiteY60" fmla="*/ 158694 h 167864"/>
              <a:gd name="connsiteX61" fmla="*/ 2428033 w 2670339"/>
              <a:gd name="connsiteY61" fmla="*/ 58818 h 167864"/>
              <a:gd name="connsiteX62" fmla="*/ 2466329 w 2670339"/>
              <a:gd name="connsiteY62" fmla="*/ 167846 h 167864"/>
              <a:gd name="connsiteX63" fmla="*/ 2515379 w 2670339"/>
              <a:gd name="connsiteY63" fmla="*/ 68145 h 167864"/>
              <a:gd name="connsiteX64" fmla="*/ 2571889 w 2670339"/>
              <a:gd name="connsiteY64" fmla="*/ 155051 h 167864"/>
              <a:gd name="connsiteX65" fmla="*/ 2615518 w 2670339"/>
              <a:gd name="connsiteY65" fmla="*/ 57127 h 167864"/>
              <a:gd name="connsiteX66" fmla="*/ 2670339 w 2670339"/>
              <a:gd name="connsiteY66" fmla="*/ 155051 h 167864"/>
              <a:gd name="connsiteX0" fmla="*/ 0 w 2615518"/>
              <a:gd name="connsiteY0" fmla="*/ 142081 h 167864"/>
              <a:gd name="connsiteX1" fmla="*/ 43716 w 2615518"/>
              <a:gd name="connsiteY1" fmla="*/ 109293 h 167864"/>
              <a:gd name="connsiteX2" fmla="*/ 65574 w 2615518"/>
              <a:gd name="connsiteY2" fmla="*/ 149367 h 167864"/>
              <a:gd name="connsiteX3" fmla="*/ 94718 w 2615518"/>
              <a:gd name="connsiteY3" fmla="*/ 112936 h 167864"/>
              <a:gd name="connsiteX4" fmla="*/ 138435 w 2615518"/>
              <a:gd name="connsiteY4" fmla="*/ 142081 h 167864"/>
              <a:gd name="connsiteX5" fmla="*/ 167579 w 2615518"/>
              <a:gd name="connsiteY5" fmla="*/ 116580 h 167864"/>
              <a:gd name="connsiteX6" fmla="*/ 204009 w 2615518"/>
              <a:gd name="connsiteY6" fmla="*/ 160296 h 167864"/>
              <a:gd name="connsiteX7" fmla="*/ 240439 w 2615518"/>
              <a:gd name="connsiteY7" fmla="*/ 116580 h 167864"/>
              <a:gd name="connsiteX8" fmla="*/ 291442 w 2615518"/>
              <a:gd name="connsiteY8" fmla="*/ 145724 h 167864"/>
              <a:gd name="connsiteX9" fmla="*/ 331515 w 2615518"/>
              <a:gd name="connsiteY9" fmla="*/ 105650 h 167864"/>
              <a:gd name="connsiteX10" fmla="*/ 371588 w 2615518"/>
              <a:gd name="connsiteY10" fmla="*/ 145724 h 167864"/>
              <a:gd name="connsiteX11" fmla="*/ 415305 w 2615518"/>
              <a:gd name="connsiteY11" fmla="*/ 102007 h 167864"/>
              <a:gd name="connsiteX12" fmla="*/ 444449 w 2615518"/>
              <a:gd name="connsiteY12" fmla="*/ 138438 h 167864"/>
              <a:gd name="connsiteX13" fmla="*/ 480879 w 2615518"/>
              <a:gd name="connsiteY13" fmla="*/ 105650 h 167864"/>
              <a:gd name="connsiteX14" fmla="*/ 510023 w 2615518"/>
              <a:gd name="connsiteY14" fmla="*/ 142081 h 167864"/>
              <a:gd name="connsiteX15" fmla="*/ 539168 w 2615518"/>
              <a:gd name="connsiteY15" fmla="*/ 105650 h 167864"/>
              <a:gd name="connsiteX16" fmla="*/ 561026 w 2615518"/>
              <a:gd name="connsiteY16" fmla="*/ 145724 h 167864"/>
              <a:gd name="connsiteX17" fmla="*/ 601099 w 2615518"/>
              <a:gd name="connsiteY17" fmla="*/ 105650 h 167864"/>
              <a:gd name="connsiteX18" fmla="*/ 644815 w 2615518"/>
              <a:gd name="connsiteY18" fmla="*/ 142081 h 167864"/>
              <a:gd name="connsiteX19" fmla="*/ 673960 w 2615518"/>
              <a:gd name="connsiteY19" fmla="*/ 102007 h 167864"/>
              <a:gd name="connsiteX20" fmla="*/ 703104 w 2615518"/>
              <a:gd name="connsiteY20" fmla="*/ 142081 h 167864"/>
              <a:gd name="connsiteX21" fmla="*/ 724962 w 2615518"/>
              <a:gd name="connsiteY21" fmla="*/ 94721 h 167864"/>
              <a:gd name="connsiteX22" fmla="*/ 779608 w 2615518"/>
              <a:gd name="connsiteY22" fmla="*/ 138438 h 167864"/>
              <a:gd name="connsiteX23" fmla="*/ 819681 w 2615518"/>
              <a:gd name="connsiteY23" fmla="*/ 102007 h 167864"/>
              <a:gd name="connsiteX24" fmla="*/ 867040 w 2615518"/>
              <a:gd name="connsiteY24" fmla="*/ 145724 h 167864"/>
              <a:gd name="connsiteX25" fmla="*/ 903470 w 2615518"/>
              <a:gd name="connsiteY25" fmla="*/ 94721 h 167864"/>
              <a:gd name="connsiteX26" fmla="*/ 958116 w 2615518"/>
              <a:gd name="connsiteY26" fmla="*/ 142081 h 167864"/>
              <a:gd name="connsiteX27" fmla="*/ 998189 w 2615518"/>
              <a:gd name="connsiteY27" fmla="*/ 72863 h 167864"/>
              <a:gd name="connsiteX28" fmla="*/ 1038263 w 2615518"/>
              <a:gd name="connsiteY28" fmla="*/ 153010 h 167864"/>
              <a:gd name="connsiteX29" fmla="*/ 1063764 w 2615518"/>
              <a:gd name="connsiteY29" fmla="*/ 80149 h 167864"/>
              <a:gd name="connsiteX30" fmla="*/ 1103837 w 2615518"/>
              <a:gd name="connsiteY30" fmla="*/ 145724 h 167864"/>
              <a:gd name="connsiteX31" fmla="*/ 1129338 w 2615518"/>
              <a:gd name="connsiteY31" fmla="*/ 69220 h 167864"/>
              <a:gd name="connsiteX32" fmla="*/ 1176698 w 2615518"/>
              <a:gd name="connsiteY32" fmla="*/ 134795 h 167864"/>
              <a:gd name="connsiteX33" fmla="*/ 1198556 w 2615518"/>
              <a:gd name="connsiteY33" fmla="*/ 65577 h 167864"/>
              <a:gd name="connsiteX34" fmla="*/ 1231343 w 2615518"/>
              <a:gd name="connsiteY34" fmla="*/ 149367 h 167864"/>
              <a:gd name="connsiteX35" fmla="*/ 1267773 w 2615518"/>
              <a:gd name="connsiteY35" fmla="*/ 61934 h 167864"/>
              <a:gd name="connsiteX36" fmla="*/ 1307847 w 2615518"/>
              <a:gd name="connsiteY36" fmla="*/ 127509 h 167864"/>
              <a:gd name="connsiteX37" fmla="*/ 1355206 w 2615518"/>
              <a:gd name="connsiteY37" fmla="*/ 65577 h 167864"/>
              <a:gd name="connsiteX38" fmla="*/ 1406208 w 2615518"/>
              <a:gd name="connsiteY38" fmla="*/ 142081 h 167864"/>
              <a:gd name="connsiteX39" fmla="*/ 1438996 w 2615518"/>
              <a:gd name="connsiteY39" fmla="*/ 51005 h 167864"/>
              <a:gd name="connsiteX40" fmla="*/ 1504570 w 2615518"/>
              <a:gd name="connsiteY40" fmla="*/ 138438 h 167864"/>
              <a:gd name="connsiteX41" fmla="*/ 1544643 w 2615518"/>
              <a:gd name="connsiteY41" fmla="*/ 40076 h 167864"/>
              <a:gd name="connsiteX42" fmla="*/ 1592003 w 2615518"/>
              <a:gd name="connsiteY42" fmla="*/ 149367 h 167864"/>
              <a:gd name="connsiteX43" fmla="*/ 1635719 w 2615518"/>
              <a:gd name="connsiteY43" fmla="*/ 32790 h 167864"/>
              <a:gd name="connsiteX44" fmla="*/ 1679435 w 2615518"/>
              <a:gd name="connsiteY44" fmla="*/ 138438 h 167864"/>
              <a:gd name="connsiteX45" fmla="*/ 1712223 w 2615518"/>
              <a:gd name="connsiteY45" fmla="*/ 18218 h 167864"/>
              <a:gd name="connsiteX46" fmla="*/ 1748653 w 2615518"/>
              <a:gd name="connsiteY46" fmla="*/ 123866 h 167864"/>
              <a:gd name="connsiteX47" fmla="*/ 1796012 w 2615518"/>
              <a:gd name="connsiteY47" fmla="*/ 18218 h 167864"/>
              <a:gd name="connsiteX48" fmla="*/ 1828800 w 2615518"/>
              <a:gd name="connsiteY48" fmla="*/ 123866 h 167864"/>
              <a:gd name="connsiteX49" fmla="*/ 1868873 w 2615518"/>
              <a:gd name="connsiteY49" fmla="*/ 7289 h 167864"/>
              <a:gd name="connsiteX50" fmla="*/ 1916232 w 2615518"/>
              <a:gd name="connsiteY50" fmla="*/ 123866 h 167864"/>
              <a:gd name="connsiteX51" fmla="*/ 1959949 w 2615518"/>
              <a:gd name="connsiteY51" fmla="*/ 3646 h 167864"/>
              <a:gd name="connsiteX52" fmla="*/ 2003665 w 2615518"/>
              <a:gd name="connsiteY52" fmla="*/ 123866 h 167864"/>
              <a:gd name="connsiteX53" fmla="*/ 2043738 w 2615518"/>
              <a:gd name="connsiteY53" fmla="*/ 3 h 167864"/>
              <a:gd name="connsiteX54" fmla="*/ 2087455 w 2615518"/>
              <a:gd name="connsiteY54" fmla="*/ 120223 h 167864"/>
              <a:gd name="connsiteX55" fmla="*/ 2131171 w 2615518"/>
              <a:gd name="connsiteY55" fmla="*/ 14575 h 167864"/>
              <a:gd name="connsiteX56" fmla="*/ 2167601 w 2615518"/>
              <a:gd name="connsiteY56" fmla="*/ 123866 h 167864"/>
              <a:gd name="connsiteX57" fmla="*/ 2214961 w 2615518"/>
              <a:gd name="connsiteY57" fmla="*/ 25504 h 167864"/>
              <a:gd name="connsiteX58" fmla="*/ 2280535 w 2615518"/>
              <a:gd name="connsiteY58" fmla="*/ 138438 h 167864"/>
              <a:gd name="connsiteX59" fmla="*/ 2329671 w 2615518"/>
              <a:gd name="connsiteY59" fmla="*/ 27633 h 167864"/>
              <a:gd name="connsiteX60" fmla="*/ 2380675 w 2615518"/>
              <a:gd name="connsiteY60" fmla="*/ 158694 h 167864"/>
              <a:gd name="connsiteX61" fmla="*/ 2428033 w 2615518"/>
              <a:gd name="connsiteY61" fmla="*/ 58818 h 167864"/>
              <a:gd name="connsiteX62" fmla="*/ 2466329 w 2615518"/>
              <a:gd name="connsiteY62" fmla="*/ 167846 h 167864"/>
              <a:gd name="connsiteX63" fmla="*/ 2515379 w 2615518"/>
              <a:gd name="connsiteY63" fmla="*/ 68145 h 167864"/>
              <a:gd name="connsiteX64" fmla="*/ 2571889 w 2615518"/>
              <a:gd name="connsiteY64" fmla="*/ 155051 h 167864"/>
              <a:gd name="connsiteX65" fmla="*/ 2615518 w 2615518"/>
              <a:gd name="connsiteY65" fmla="*/ 57127 h 167864"/>
              <a:gd name="connsiteX0" fmla="*/ 0 w 2571889"/>
              <a:gd name="connsiteY0" fmla="*/ 142081 h 167864"/>
              <a:gd name="connsiteX1" fmla="*/ 43716 w 2571889"/>
              <a:gd name="connsiteY1" fmla="*/ 109293 h 167864"/>
              <a:gd name="connsiteX2" fmla="*/ 65574 w 2571889"/>
              <a:gd name="connsiteY2" fmla="*/ 149367 h 167864"/>
              <a:gd name="connsiteX3" fmla="*/ 94718 w 2571889"/>
              <a:gd name="connsiteY3" fmla="*/ 112936 h 167864"/>
              <a:gd name="connsiteX4" fmla="*/ 138435 w 2571889"/>
              <a:gd name="connsiteY4" fmla="*/ 142081 h 167864"/>
              <a:gd name="connsiteX5" fmla="*/ 167579 w 2571889"/>
              <a:gd name="connsiteY5" fmla="*/ 116580 h 167864"/>
              <a:gd name="connsiteX6" fmla="*/ 204009 w 2571889"/>
              <a:gd name="connsiteY6" fmla="*/ 160296 h 167864"/>
              <a:gd name="connsiteX7" fmla="*/ 240439 w 2571889"/>
              <a:gd name="connsiteY7" fmla="*/ 116580 h 167864"/>
              <a:gd name="connsiteX8" fmla="*/ 291442 w 2571889"/>
              <a:gd name="connsiteY8" fmla="*/ 145724 h 167864"/>
              <a:gd name="connsiteX9" fmla="*/ 331515 w 2571889"/>
              <a:gd name="connsiteY9" fmla="*/ 105650 h 167864"/>
              <a:gd name="connsiteX10" fmla="*/ 371588 w 2571889"/>
              <a:gd name="connsiteY10" fmla="*/ 145724 h 167864"/>
              <a:gd name="connsiteX11" fmla="*/ 415305 w 2571889"/>
              <a:gd name="connsiteY11" fmla="*/ 102007 h 167864"/>
              <a:gd name="connsiteX12" fmla="*/ 444449 w 2571889"/>
              <a:gd name="connsiteY12" fmla="*/ 138438 h 167864"/>
              <a:gd name="connsiteX13" fmla="*/ 480879 w 2571889"/>
              <a:gd name="connsiteY13" fmla="*/ 105650 h 167864"/>
              <a:gd name="connsiteX14" fmla="*/ 510023 w 2571889"/>
              <a:gd name="connsiteY14" fmla="*/ 142081 h 167864"/>
              <a:gd name="connsiteX15" fmla="*/ 539168 w 2571889"/>
              <a:gd name="connsiteY15" fmla="*/ 105650 h 167864"/>
              <a:gd name="connsiteX16" fmla="*/ 561026 w 2571889"/>
              <a:gd name="connsiteY16" fmla="*/ 145724 h 167864"/>
              <a:gd name="connsiteX17" fmla="*/ 601099 w 2571889"/>
              <a:gd name="connsiteY17" fmla="*/ 105650 h 167864"/>
              <a:gd name="connsiteX18" fmla="*/ 644815 w 2571889"/>
              <a:gd name="connsiteY18" fmla="*/ 142081 h 167864"/>
              <a:gd name="connsiteX19" fmla="*/ 673960 w 2571889"/>
              <a:gd name="connsiteY19" fmla="*/ 102007 h 167864"/>
              <a:gd name="connsiteX20" fmla="*/ 703104 w 2571889"/>
              <a:gd name="connsiteY20" fmla="*/ 142081 h 167864"/>
              <a:gd name="connsiteX21" fmla="*/ 724962 w 2571889"/>
              <a:gd name="connsiteY21" fmla="*/ 94721 h 167864"/>
              <a:gd name="connsiteX22" fmla="*/ 779608 w 2571889"/>
              <a:gd name="connsiteY22" fmla="*/ 138438 h 167864"/>
              <a:gd name="connsiteX23" fmla="*/ 819681 w 2571889"/>
              <a:gd name="connsiteY23" fmla="*/ 102007 h 167864"/>
              <a:gd name="connsiteX24" fmla="*/ 867040 w 2571889"/>
              <a:gd name="connsiteY24" fmla="*/ 145724 h 167864"/>
              <a:gd name="connsiteX25" fmla="*/ 903470 w 2571889"/>
              <a:gd name="connsiteY25" fmla="*/ 94721 h 167864"/>
              <a:gd name="connsiteX26" fmla="*/ 958116 w 2571889"/>
              <a:gd name="connsiteY26" fmla="*/ 142081 h 167864"/>
              <a:gd name="connsiteX27" fmla="*/ 998189 w 2571889"/>
              <a:gd name="connsiteY27" fmla="*/ 72863 h 167864"/>
              <a:gd name="connsiteX28" fmla="*/ 1038263 w 2571889"/>
              <a:gd name="connsiteY28" fmla="*/ 153010 h 167864"/>
              <a:gd name="connsiteX29" fmla="*/ 1063764 w 2571889"/>
              <a:gd name="connsiteY29" fmla="*/ 80149 h 167864"/>
              <a:gd name="connsiteX30" fmla="*/ 1103837 w 2571889"/>
              <a:gd name="connsiteY30" fmla="*/ 145724 h 167864"/>
              <a:gd name="connsiteX31" fmla="*/ 1129338 w 2571889"/>
              <a:gd name="connsiteY31" fmla="*/ 69220 h 167864"/>
              <a:gd name="connsiteX32" fmla="*/ 1176698 w 2571889"/>
              <a:gd name="connsiteY32" fmla="*/ 134795 h 167864"/>
              <a:gd name="connsiteX33" fmla="*/ 1198556 w 2571889"/>
              <a:gd name="connsiteY33" fmla="*/ 65577 h 167864"/>
              <a:gd name="connsiteX34" fmla="*/ 1231343 w 2571889"/>
              <a:gd name="connsiteY34" fmla="*/ 149367 h 167864"/>
              <a:gd name="connsiteX35" fmla="*/ 1267773 w 2571889"/>
              <a:gd name="connsiteY35" fmla="*/ 61934 h 167864"/>
              <a:gd name="connsiteX36" fmla="*/ 1307847 w 2571889"/>
              <a:gd name="connsiteY36" fmla="*/ 127509 h 167864"/>
              <a:gd name="connsiteX37" fmla="*/ 1355206 w 2571889"/>
              <a:gd name="connsiteY37" fmla="*/ 65577 h 167864"/>
              <a:gd name="connsiteX38" fmla="*/ 1406208 w 2571889"/>
              <a:gd name="connsiteY38" fmla="*/ 142081 h 167864"/>
              <a:gd name="connsiteX39" fmla="*/ 1438996 w 2571889"/>
              <a:gd name="connsiteY39" fmla="*/ 51005 h 167864"/>
              <a:gd name="connsiteX40" fmla="*/ 1504570 w 2571889"/>
              <a:gd name="connsiteY40" fmla="*/ 138438 h 167864"/>
              <a:gd name="connsiteX41" fmla="*/ 1544643 w 2571889"/>
              <a:gd name="connsiteY41" fmla="*/ 40076 h 167864"/>
              <a:gd name="connsiteX42" fmla="*/ 1592003 w 2571889"/>
              <a:gd name="connsiteY42" fmla="*/ 149367 h 167864"/>
              <a:gd name="connsiteX43" fmla="*/ 1635719 w 2571889"/>
              <a:gd name="connsiteY43" fmla="*/ 32790 h 167864"/>
              <a:gd name="connsiteX44" fmla="*/ 1679435 w 2571889"/>
              <a:gd name="connsiteY44" fmla="*/ 138438 h 167864"/>
              <a:gd name="connsiteX45" fmla="*/ 1712223 w 2571889"/>
              <a:gd name="connsiteY45" fmla="*/ 18218 h 167864"/>
              <a:gd name="connsiteX46" fmla="*/ 1748653 w 2571889"/>
              <a:gd name="connsiteY46" fmla="*/ 123866 h 167864"/>
              <a:gd name="connsiteX47" fmla="*/ 1796012 w 2571889"/>
              <a:gd name="connsiteY47" fmla="*/ 18218 h 167864"/>
              <a:gd name="connsiteX48" fmla="*/ 1828800 w 2571889"/>
              <a:gd name="connsiteY48" fmla="*/ 123866 h 167864"/>
              <a:gd name="connsiteX49" fmla="*/ 1868873 w 2571889"/>
              <a:gd name="connsiteY49" fmla="*/ 7289 h 167864"/>
              <a:gd name="connsiteX50" fmla="*/ 1916232 w 2571889"/>
              <a:gd name="connsiteY50" fmla="*/ 123866 h 167864"/>
              <a:gd name="connsiteX51" fmla="*/ 1959949 w 2571889"/>
              <a:gd name="connsiteY51" fmla="*/ 3646 h 167864"/>
              <a:gd name="connsiteX52" fmla="*/ 2003665 w 2571889"/>
              <a:gd name="connsiteY52" fmla="*/ 123866 h 167864"/>
              <a:gd name="connsiteX53" fmla="*/ 2043738 w 2571889"/>
              <a:gd name="connsiteY53" fmla="*/ 3 h 167864"/>
              <a:gd name="connsiteX54" fmla="*/ 2087455 w 2571889"/>
              <a:gd name="connsiteY54" fmla="*/ 120223 h 167864"/>
              <a:gd name="connsiteX55" fmla="*/ 2131171 w 2571889"/>
              <a:gd name="connsiteY55" fmla="*/ 14575 h 167864"/>
              <a:gd name="connsiteX56" fmla="*/ 2167601 w 2571889"/>
              <a:gd name="connsiteY56" fmla="*/ 123866 h 167864"/>
              <a:gd name="connsiteX57" fmla="*/ 2214961 w 2571889"/>
              <a:gd name="connsiteY57" fmla="*/ 25504 h 167864"/>
              <a:gd name="connsiteX58" fmla="*/ 2280535 w 2571889"/>
              <a:gd name="connsiteY58" fmla="*/ 138438 h 167864"/>
              <a:gd name="connsiteX59" fmla="*/ 2329671 w 2571889"/>
              <a:gd name="connsiteY59" fmla="*/ 27633 h 167864"/>
              <a:gd name="connsiteX60" fmla="*/ 2380675 w 2571889"/>
              <a:gd name="connsiteY60" fmla="*/ 158694 h 167864"/>
              <a:gd name="connsiteX61" fmla="*/ 2428033 w 2571889"/>
              <a:gd name="connsiteY61" fmla="*/ 58818 h 167864"/>
              <a:gd name="connsiteX62" fmla="*/ 2466329 w 2571889"/>
              <a:gd name="connsiteY62" fmla="*/ 167846 h 167864"/>
              <a:gd name="connsiteX63" fmla="*/ 2515379 w 2571889"/>
              <a:gd name="connsiteY63" fmla="*/ 68145 h 167864"/>
              <a:gd name="connsiteX64" fmla="*/ 2571889 w 2571889"/>
              <a:gd name="connsiteY64" fmla="*/ 155051 h 167864"/>
              <a:gd name="connsiteX0" fmla="*/ 0 w 2515379"/>
              <a:gd name="connsiteY0" fmla="*/ 142081 h 167864"/>
              <a:gd name="connsiteX1" fmla="*/ 43716 w 2515379"/>
              <a:gd name="connsiteY1" fmla="*/ 109293 h 167864"/>
              <a:gd name="connsiteX2" fmla="*/ 65574 w 2515379"/>
              <a:gd name="connsiteY2" fmla="*/ 149367 h 167864"/>
              <a:gd name="connsiteX3" fmla="*/ 94718 w 2515379"/>
              <a:gd name="connsiteY3" fmla="*/ 112936 h 167864"/>
              <a:gd name="connsiteX4" fmla="*/ 138435 w 2515379"/>
              <a:gd name="connsiteY4" fmla="*/ 142081 h 167864"/>
              <a:gd name="connsiteX5" fmla="*/ 167579 w 2515379"/>
              <a:gd name="connsiteY5" fmla="*/ 116580 h 167864"/>
              <a:gd name="connsiteX6" fmla="*/ 204009 w 2515379"/>
              <a:gd name="connsiteY6" fmla="*/ 160296 h 167864"/>
              <a:gd name="connsiteX7" fmla="*/ 240439 w 2515379"/>
              <a:gd name="connsiteY7" fmla="*/ 116580 h 167864"/>
              <a:gd name="connsiteX8" fmla="*/ 291442 w 2515379"/>
              <a:gd name="connsiteY8" fmla="*/ 145724 h 167864"/>
              <a:gd name="connsiteX9" fmla="*/ 331515 w 2515379"/>
              <a:gd name="connsiteY9" fmla="*/ 105650 h 167864"/>
              <a:gd name="connsiteX10" fmla="*/ 371588 w 2515379"/>
              <a:gd name="connsiteY10" fmla="*/ 145724 h 167864"/>
              <a:gd name="connsiteX11" fmla="*/ 415305 w 2515379"/>
              <a:gd name="connsiteY11" fmla="*/ 102007 h 167864"/>
              <a:gd name="connsiteX12" fmla="*/ 444449 w 2515379"/>
              <a:gd name="connsiteY12" fmla="*/ 138438 h 167864"/>
              <a:gd name="connsiteX13" fmla="*/ 480879 w 2515379"/>
              <a:gd name="connsiteY13" fmla="*/ 105650 h 167864"/>
              <a:gd name="connsiteX14" fmla="*/ 510023 w 2515379"/>
              <a:gd name="connsiteY14" fmla="*/ 142081 h 167864"/>
              <a:gd name="connsiteX15" fmla="*/ 539168 w 2515379"/>
              <a:gd name="connsiteY15" fmla="*/ 105650 h 167864"/>
              <a:gd name="connsiteX16" fmla="*/ 561026 w 2515379"/>
              <a:gd name="connsiteY16" fmla="*/ 145724 h 167864"/>
              <a:gd name="connsiteX17" fmla="*/ 601099 w 2515379"/>
              <a:gd name="connsiteY17" fmla="*/ 105650 h 167864"/>
              <a:gd name="connsiteX18" fmla="*/ 644815 w 2515379"/>
              <a:gd name="connsiteY18" fmla="*/ 142081 h 167864"/>
              <a:gd name="connsiteX19" fmla="*/ 673960 w 2515379"/>
              <a:gd name="connsiteY19" fmla="*/ 102007 h 167864"/>
              <a:gd name="connsiteX20" fmla="*/ 703104 w 2515379"/>
              <a:gd name="connsiteY20" fmla="*/ 142081 h 167864"/>
              <a:gd name="connsiteX21" fmla="*/ 724962 w 2515379"/>
              <a:gd name="connsiteY21" fmla="*/ 94721 h 167864"/>
              <a:gd name="connsiteX22" fmla="*/ 779608 w 2515379"/>
              <a:gd name="connsiteY22" fmla="*/ 138438 h 167864"/>
              <a:gd name="connsiteX23" fmla="*/ 819681 w 2515379"/>
              <a:gd name="connsiteY23" fmla="*/ 102007 h 167864"/>
              <a:gd name="connsiteX24" fmla="*/ 867040 w 2515379"/>
              <a:gd name="connsiteY24" fmla="*/ 145724 h 167864"/>
              <a:gd name="connsiteX25" fmla="*/ 903470 w 2515379"/>
              <a:gd name="connsiteY25" fmla="*/ 94721 h 167864"/>
              <a:gd name="connsiteX26" fmla="*/ 958116 w 2515379"/>
              <a:gd name="connsiteY26" fmla="*/ 142081 h 167864"/>
              <a:gd name="connsiteX27" fmla="*/ 998189 w 2515379"/>
              <a:gd name="connsiteY27" fmla="*/ 72863 h 167864"/>
              <a:gd name="connsiteX28" fmla="*/ 1038263 w 2515379"/>
              <a:gd name="connsiteY28" fmla="*/ 153010 h 167864"/>
              <a:gd name="connsiteX29" fmla="*/ 1063764 w 2515379"/>
              <a:gd name="connsiteY29" fmla="*/ 80149 h 167864"/>
              <a:gd name="connsiteX30" fmla="*/ 1103837 w 2515379"/>
              <a:gd name="connsiteY30" fmla="*/ 145724 h 167864"/>
              <a:gd name="connsiteX31" fmla="*/ 1129338 w 2515379"/>
              <a:gd name="connsiteY31" fmla="*/ 69220 h 167864"/>
              <a:gd name="connsiteX32" fmla="*/ 1176698 w 2515379"/>
              <a:gd name="connsiteY32" fmla="*/ 134795 h 167864"/>
              <a:gd name="connsiteX33" fmla="*/ 1198556 w 2515379"/>
              <a:gd name="connsiteY33" fmla="*/ 65577 h 167864"/>
              <a:gd name="connsiteX34" fmla="*/ 1231343 w 2515379"/>
              <a:gd name="connsiteY34" fmla="*/ 149367 h 167864"/>
              <a:gd name="connsiteX35" fmla="*/ 1267773 w 2515379"/>
              <a:gd name="connsiteY35" fmla="*/ 61934 h 167864"/>
              <a:gd name="connsiteX36" fmla="*/ 1307847 w 2515379"/>
              <a:gd name="connsiteY36" fmla="*/ 127509 h 167864"/>
              <a:gd name="connsiteX37" fmla="*/ 1355206 w 2515379"/>
              <a:gd name="connsiteY37" fmla="*/ 65577 h 167864"/>
              <a:gd name="connsiteX38" fmla="*/ 1406208 w 2515379"/>
              <a:gd name="connsiteY38" fmla="*/ 142081 h 167864"/>
              <a:gd name="connsiteX39" fmla="*/ 1438996 w 2515379"/>
              <a:gd name="connsiteY39" fmla="*/ 51005 h 167864"/>
              <a:gd name="connsiteX40" fmla="*/ 1504570 w 2515379"/>
              <a:gd name="connsiteY40" fmla="*/ 138438 h 167864"/>
              <a:gd name="connsiteX41" fmla="*/ 1544643 w 2515379"/>
              <a:gd name="connsiteY41" fmla="*/ 40076 h 167864"/>
              <a:gd name="connsiteX42" fmla="*/ 1592003 w 2515379"/>
              <a:gd name="connsiteY42" fmla="*/ 149367 h 167864"/>
              <a:gd name="connsiteX43" fmla="*/ 1635719 w 2515379"/>
              <a:gd name="connsiteY43" fmla="*/ 32790 h 167864"/>
              <a:gd name="connsiteX44" fmla="*/ 1679435 w 2515379"/>
              <a:gd name="connsiteY44" fmla="*/ 138438 h 167864"/>
              <a:gd name="connsiteX45" fmla="*/ 1712223 w 2515379"/>
              <a:gd name="connsiteY45" fmla="*/ 18218 h 167864"/>
              <a:gd name="connsiteX46" fmla="*/ 1748653 w 2515379"/>
              <a:gd name="connsiteY46" fmla="*/ 123866 h 167864"/>
              <a:gd name="connsiteX47" fmla="*/ 1796012 w 2515379"/>
              <a:gd name="connsiteY47" fmla="*/ 18218 h 167864"/>
              <a:gd name="connsiteX48" fmla="*/ 1828800 w 2515379"/>
              <a:gd name="connsiteY48" fmla="*/ 123866 h 167864"/>
              <a:gd name="connsiteX49" fmla="*/ 1868873 w 2515379"/>
              <a:gd name="connsiteY49" fmla="*/ 7289 h 167864"/>
              <a:gd name="connsiteX50" fmla="*/ 1916232 w 2515379"/>
              <a:gd name="connsiteY50" fmla="*/ 123866 h 167864"/>
              <a:gd name="connsiteX51" fmla="*/ 1959949 w 2515379"/>
              <a:gd name="connsiteY51" fmla="*/ 3646 h 167864"/>
              <a:gd name="connsiteX52" fmla="*/ 2003665 w 2515379"/>
              <a:gd name="connsiteY52" fmla="*/ 123866 h 167864"/>
              <a:gd name="connsiteX53" fmla="*/ 2043738 w 2515379"/>
              <a:gd name="connsiteY53" fmla="*/ 3 h 167864"/>
              <a:gd name="connsiteX54" fmla="*/ 2087455 w 2515379"/>
              <a:gd name="connsiteY54" fmla="*/ 120223 h 167864"/>
              <a:gd name="connsiteX55" fmla="*/ 2131171 w 2515379"/>
              <a:gd name="connsiteY55" fmla="*/ 14575 h 167864"/>
              <a:gd name="connsiteX56" fmla="*/ 2167601 w 2515379"/>
              <a:gd name="connsiteY56" fmla="*/ 123866 h 167864"/>
              <a:gd name="connsiteX57" fmla="*/ 2214961 w 2515379"/>
              <a:gd name="connsiteY57" fmla="*/ 25504 h 167864"/>
              <a:gd name="connsiteX58" fmla="*/ 2280535 w 2515379"/>
              <a:gd name="connsiteY58" fmla="*/ 138438 h 167864"/>
              <a:gd name="connsiteX59" fmla="*/ 2329671 w 2515379"/>
              <a:gd name="connsiteY59" fmla="*/ 27633 h 167864"/>
              <a:gd name="connsiteX60" fmla="*/ 2380675 w 2515379"/>
              <a:gd name="connsiteY60" fmla="*/ 158694 h 167864"/>
              <a:gd name="connsiteX61" fmla="*/ 2428033 w 2515379"/>
              <a:gd name="connsiteY61" fmla="*/ 58818 h 167864"/>
              <a:gd name="connsiteX62" fmla="*/ 2466329 w 2515379"/>
              <a:gd name="connsiteY62" fmla="*/ 167846 h 167864"/>
              <a:gd name="connsiteX63" fmla="*/ 2515379 w 2515379"/>
              <a:gd name="connsiteY63" fmla="*/ 68145 h 167864"/>
              <a:gd name="connsiteX0" fmla="*/ 0 w 2466329"/>
              <a:gd name="connsiteY0" fmla="*/ 142081 h 167846"/>
              <a:gd name="connsiteX1" fmla="*/ 43716 w 2466329"/>
              <a:gd name="connsiteY1" fmla="*/ 109293 h 167846"/>
              <a:gd name="connsiteX2" fmla="*/ 65574 w 2466329"/>
              <a:gd name="connsiteY2" fmla="*/ 149367 h 167846"/>
              <a:gd name="connsiteX3" fmla="*/ 94718 w 2466329"/>
              <a:gd name="connsiteY3" fmla="*/ 112936 h 167846"/>
              <a:gd name="connsiteX4" fmla="*/ 138435 w 2466329"/>
              <a:gd name="connsiteY4" fmla="*/ 142081 h 167846"/>
              <a:gd name="connsiteX5" fmla="*/ 167579 w 2466329"/>
              <a:gd name="connsiteY5" fmla="*/ 116580 h 167846"/>
              <a:gd name="connsiteX6" fmla="*/ 204009 w 2466329"/>
              <a:gd name="connsiteY6" fmla="*/ 160296 h 167846"/>
              <a:gd name="connsiteX7" fmla="*/ 240439 w 2466329"/>
              <a:gd name="connsiteY7" fmla="*/ 116580 h 167846"/>
              <a:gd name="connsiteX8" fmla="*/ 291442 w 2466329"/>
              <a:gd name="connsiteY8" fmla="*/ 145724 h 167846"/>
              <a:gd name="connsiteX9" fmla="*/ 331515 w 2466329"/>
              <a:gd name="connsiteY9" fmla="*/ 105650 h 167846"/>
              <a:gd name="connsiteX10" fmla="*/ 371588 w 2466329"/>
              <a:gd name="connsiteY10" fmla="*/ 145724 h 167846"/>
              <a:gd name="connsiteX11" fmla="*/ 415305 w 2466329"/>
              <a:gd name="connsiteY11" fmla="*/ 102007 h 167846"/>
              <a:gd name="connsiteX12" fmla="*/ 444449 w 2466329"/>
              <a:gd name="connsiteY12" fmla="*/ 138438 h 167846"/>
              <a:gd name="connsiteX13" fmla="*/ 480879 w 2466329"/>
              <a:gd name="connsiteY13" fmla="*/ 105650 h 167846"/>
              <a:gd name="connsiteX14" fmla="*/ 510023 w 2466329"/>
              <a:gd name="connsiteY14" fmla="*/ 142081 h 167846"/>
              <a:gd name="connsiteX15" fmla="*/ 539168 w 2466329"/>
              <a:gd name="connsiteY15" fmla="*/ 105650 h 167846"/>
              <a:gd name="connsiteX16" fmla="*/ 561026 w 2466329"/>
              <a:gd name="connsiteY16" fmla="*/ 145724 h 167846"/>
              <a:gd name="connsiteX17" fmla="*/ 601099 w 2466329"/>
              <a:gd name="connsiteY17" fmla="*/ 105650 h 167846"/>
              <a:gd name="connsiteX18" fmla="*/ 644815 w 2466329"/>
              <a:gd name="connsiteY18" fmla="*/ 142081 h 167846"/>
              <a:gd name="connsiteX19" fmla="*/ 673960 w 2466329"/>
              <a:gd name="connsiteY19" fmla="*/ 102007 h 167846"/>
              <a:gd name="connsiteX20" fmla="*/ 703104 w 2466329"/>
              <a:gd name="connsiteY20" fmla="*/ 142081 h 167846"/>
              <a:gd name="connsiteX21" fmla="*/ 724962 w 2466329"/>
              <a:gd name="connsiteY21" fmla="*/ 94721 h 167846"/>
              <a:gd name="connsiteX22" fmla="*/ 779608 w 2466329"/>
              <a:gd name="connsiteY22" fmla="*/ 138438 h 167846"/>
              <a:gd name="connsiteX23" fmla="*/ 819681 w 2466329"/>
              <a:gd name="connsiteY23" fmla="*/ 102007 h 167846"/>
              <a:gd name="connsiteX24" fmla="*/ 867040 w 2466329"/>
              <a:gd name="connsiteY24" fmla="*/ 145724 h 167846"/>
              <a:gd name="connsiteX25" fmla="*/ 903470 w 2466329"/>
              <a:gd name="connsiteY25" fmla="*/ 94721 h 167846"/>
              <a:gd name="connsiteX26" fmla="*/ 958116 w 2466329"/>
              <a:gd name="connsiteY26" fmla="*/ 142081 h 167846"/>
              <a:gd name="connsiteX27" fmla="*/ 998189 w 2466329"/>
              <a:gd name="connsiteY27" fmla="*/ 72863 h 167846"/>
              <a:gd name="connsiteX28" fmla="*/ 1038263 w 2466329"/>
              <a:gd name="connsiteY28" fmla="*/ 153010 h 167846"/>
              <a:gd name="connsiteX29" fmla="*/ 1063764 w 2466329"/>
              <a:gd name="connsiteY29" fmla="*/ 80149 h 167846"/>
              <a:gd name="connsiteX30" fmla="*/ 1103837 w 2466329"/>
              <a:gd name="connsiteY30" fmla="*/ 145724 h 167846"/>
              <a:gd name="connsiteX31" fmla="*/ 1129338 w 2466329"/>
              <a:gd name="connsiteY31" fmla="*/ 69220 h 167846"/>
              <a:gd name="connsiteX32" fmla="*/ 1176698 w 2466329"/>
              <a:gd name="connsiteY32" fmla="*/ 134795 h 167846"/>
              <a:gd name="connsiteX33" fmla="*/ 1198556 w 2466329"/>
              <a:gd name="connsiteY33" fmla="*/ 65577 h 167846"/>
              <a:gd name="connsiteX34" fmla="*/ 1231343 w 2466329"/>
              <a:gd name="connsiteY34" fmla="*/ 149367 h 167846"/>
              <a:gd name="connsiteX35" fmla="*/ 1267773 w 2466329"/>
              <a:gd name="connsiteY35" fmla="*/ 61934 h 167846"/>
              <a:gd name="connsiteX36" fmla="*/ 1307847 w 2466329"/>
              <a:gd name="connsiteY36" fmla="*/ 127509 h 167846"/>
              <a:gd name="connsiteX37" fmla="*/ 1355206 w 2466329"/>
              <a:gd name="connsiteY37" fmla="*/ 65577 h 167846"/>
              <a:gd name="connsiteX38" fmla="*/ 1406208 w 2466329"/>
              <a:gd name="connsiteY38" fmla="*/ 142081 h 167846"/>
              <a:gd name="connsiteX39" fmla="*/ 1438996 w 2466329"/>
              <a:gd name="connsiteY39" fmla="*/ 51005 h 167846"/>
              <a:gd name="connsiteX40" fmla="*/ 1504570 w 2466329"/>
              <a:gd name="connsiteY40" fmla="*/ 138438 h 167846"/>
              <a:gd name="connsiteX41" fmla="*/ 1544643 w 2466329"/>
              <a:gd name="connsiteY41" fmla="*/ 40076 h 167846"/>
              <a:gd name="connsiteX42" fmla="*/ 1592003 w 2466329"/>
              <a:gd name="connsiteY42" fmla="*/ 149367 h 167846"/>
              <a:gd name="connsiteX43" fmla="*/ 1635719 w 2466329"/>
              <a:gd name="connsiteY43" fmla="*/ 32790 h 167846"/>
              <a:gd name="connsiteX44" fmla="*/ 1679435 w 2466329"/>
              <a:gd name="connsiteY44" fmla="*/ 138438 h 167846"/>
              <a:gd name="connsiteX45" fmla="*/ 1712223 w 2466329"/>
              <a:gd name="connsiteY45" fmla="*/ 18218 h 167846"/>
              <a:gd name="connsiteX46" fmla="*/ 1748653 w 2466329"/>
              <a:gd name="connsiteY46" fmla="*/ 123866 h 167846"/>
              <a:gd name="connsiteX47" fmla="*/ 1796012 w 2466329"/>
              <a:gd name="connsiteY47" fmla="*/ 18218 h 167846"/>
              <a:gd name="connsiteX48" fmla="*/ 1828800 w 2466329"/>
              <a:gd name="connsiteY48" fmla="*/ 123866 h 167846"/>
              <a:gd name="connsiteX49" fmla="*/ 1868873 w 2466329"/>
              <a:gd name="connsiteY49" fmla="*/ 7289 h 167846"/>
              <a:gd name="connsiteX50" fmla="*/ 1916232 w 2466329"/>
              <a:gd name="connsiteY50" fmla="*/ 123866 h 167846"/>
              <a:gd name="connsiteX51" fmla="*/ 1959949 w 2466329"/>
              <a:gd name="connsiteY51" fmla="*/ 3646 h 167846"/>
              <a:gd name="connsiteX52" fmla="*/ 2003665 w 2466329"/>
              <a:gd name="connsiteY52" fmla="*/ 123866 h 167846"/>
              <a:gd name="connsiteX53" fmla="*/ 2043738 w 2466329"/>
              <a:gd name="connsiteY53" fmla="*/ 3 h 167846"/>
              <a:gd name="connsiteX54" fmla="*/ 2087455 w 2466329"/>
              <a:gd name="connsiteY54" fmla="*/ 120223 h 167846"/>
              <a:gd name="connsiteX55" fmla="*/ 2131171 w 2466329"/>
              <a:gd name="connsiteY55" fmla="*/ 14575 h 167846"/>
              <a:gd name="connsiteX56" fmla="*/ 2167601 w 2466329"/>
              <a:gd name="connsiteY56" fmla="*/ 123866 h 167846"/>
              <a:gd name="connsiteX57" fmla="*/ 2214961 w 2466329"/>
              <a:gd name="connsiteY57" fmla="*/ 25504 h 167846"/>
              <a:gd name="connsiteX58" fmla="*/ 2280535 w 2466329"/>
              <a:gd name="connsiteY58" fmla="*/ 138438 h 167846"/>
              <a:gd name="connsiteX59" fmla="*/ 2329671 w 2466329"/>
              <a:gd name="connsiteY59" fmla="*/ 27633 h 167846"/>
              <a:gd name="connsiteX60" fmla="*/ 2380675 w 2466329"/>
              <a:gd name="connsiteY60" fmla="*/ 158694 h 167846"/>
              <a:gd name="connsiteX61" fmla="*/ 2428033 w 2466329"/>
              <a:gd name="connsiteY61" fmla="*/ 58818 h 167846"/>
              <a:gd name="connsiteX62" fmla="*/ 2466329 w 2466329"/>
              <a:gd name="connsiteY62" fmla="*/ 167846 h 167846"/>
              <a:gd name="connsiteX0" fmla="*/ 0 w 2428033"/>
              <a:gd name="connsiteY0" fmla="*/ 142081 h 160296"/>
              <a:gd name="connsiteX1" fmla="*/ 43716 w 2428033"/>
              <a:gd name="connsiteY1" fmla="*/ 109293 h 160296"/>
              <a:gd name="connsiteX2" fmla="*/ 65574 w 2428033"/>
              <a:gd name="connsiteY2" fmla="*/ 149367 h 160296"/>
              <a:gd name="connsiteX3" fmla="*/ 94718 w 2428033"/>
              <a:gd name="connsiteY3" fmla="*/ 112936 h 160296"/>
              <a:gd name="connsiteX4" fmla="*/ 138435 w 2428033"/>
              <a:gd name="connsiteY4" fmla="*/ 142081 h 160296"/>
              <a:gd name="connsiteX5" fmla="*/ 167579 w 2428033"/>
              <a:gd name="connsiteY5" fmla="*/ 116580 h 160296"/>
              <a:gd name="connsiteX6" fmla="*/ 204009 w 2428033"/>
              <a:gd name="connsiteY6" fmla="*/ 160296 h 160296"/>
              <a:gd name="connsiteX7" fmla="*/ 240439 w 2428033"/>
              <a:gd name="connsiteY7" fmla="*/ 116580 h 160296"/>
              <a:gd name="connsiteX8" fmla="*/ 291442 w 2428033"/>
              <a:gd name="connsiteY8" fmla="*/ 145724 h 160296"/>
              <a:gd name="connsiteX9" fmla="*/ 331515 w 2428033"/>
              <a:gd name="connsiteY9" fmla="*/ 105650 h 160296"/>
              <a:gd name="connsiteX10" fmla="*/ 371588 w 2428033"/>
              <a:gd name="connsiteY10" fmla="*/ 145724 h 160296"/>
              <a:gd name="connsiteX11" fmla="*/ 415305 w 2428033"/>
              <a:gd name="connsiteY11" fmla="*/ 102007 h 160296"/>
              <a:gd name="connsiteX12" fmla="*/ 444449 w 2428033"/>
              <a:gd name="connsiteY12" fmla="*/ 138438 h 160296"/>
              <a:gd name="connsiteX13" fmla="*/ 480879 w 2428033"/>
              <a:gd name="connsiteY13" fmla="*/ 105650 h 160296"/>
              <a:gd name="connsiteX14" fmla="*/ 510023 w 2428033"/>
              <a:gd name="connsiteY14" fmla="*/ 142081 h 160296"/>
              <a:gd name="connsiteX15" fmla="*/ 539168 w 2428033"/>
              <a:gd name="connsiteY15" fmla="*/ 105650 h 160296"/>
              <a:gd name="connsiteX16" fmla="*/ 561026 w 2428033"/>
              <a:gd name="connsiteY16" fmla="*/ 145724 h 160296"/>
              <a:gd name="connsiteX17" fmla="*/ 601099 w 2428033"/>
              <a:gd name="connsiteY17" fmla="*/ 105650 h 160296"/>
              <a:gd name="connsiteX18" fmla="*/ 644815 w 2428033"/>
              <a:gd name="connsiteY18" fmla="*/ 142081 h 160296"/>
              <a:gd name="connsiteX19" fmla="*/ 673960 w 2428033"/>
              <a:gd name="connsiteY19" fmla="*/ 102007 h 160296"/>
              <a:gd name="connsiteX20" fmla="*/ 703104 w 2428033"/>
              <a:gd name="connsiteY20" fmla="*/ 142081 h 160296"/>
              <a:gd name="connsiteX21" fmla="*/ 724962 w 2428033"/>
              <a:gd name="connsiteY21" fmla="*/ 94721 h 160296"/>
              <a:gd name="connsiteX22" fmla="*/ 779608 w 2428033"/>
              <a:gd name="connsiteY22" fmla="*/ 138438 h 160296"/>
              <a:gd name="connsiteX23" fmla="*/ 819681 w 2428033"/>
              <a:gd name="connsiteY23" fmla="*/ 102007 h 160296"/>
              <a:gd name="connsiteX24" fmla="*/ 867040 w 2428033"/>
              <a:gd name="connsiteY24" fmla="*/ 145724 h 160296"/>
              <a:gd name="connsiteX25" fmla="*/ 903470 w 2428033"/>
              <a:gd name="connsiteY25" fmla="*/ 94721 h 160296"/>
              <a:gd name="connsiteX26" fmla="*/ 958116 w 2428033"/>
              <a:gd name="connsiteY26" fmla="*/ 142081 h 160296"/>
              <a:gd name="connsiteX27" fmla="*/ 998189 w 2428033"/>
              <a:gd name="connsiteY27" fmla="*/ 72863 h 160296"/>
              <a:gd name="connsiteX28" fmla="*/ 1038263 w 2428033"/>
              <a:gd name="connsiteY28" fmla="*/ 153010 h 160296"/>
              <a:gd name="connsiteX29" fmla="*/ 1063764 w 2428033"/>
              <a:gd name="connsiteY29" fmla="*/ 80149 h 160296"/>
              <a:gd name="connsiteX30" fmla="*/ 1103837 w 2428033"/>
              <a:gd name="connsiteY30" fmla="*/ 145724 h 160296"/>
              <a:gd name="connsiteX31" fmla="*/ 1129338 w 2428033"/>
              <a:gd name="connsiteY31" fmla="*/ 69220 h 160296"/>
              <a:gd name="connsiteX32" fmla="*/ 1176698 w 2428033"/>
              <a:gd name="connsiteY32" fmla="*/ 134795 h 160296"/>
              <a:gd name="connsiteX33" fmla="*/ 1198556 w 2428033"/>
              <a:gd name="connsiteY33" fmla="*/ 65577 h 160296"/>
              <a:gd name="connsiteX34" fmla="*/ 1231343 w 2428033"/>
              <a:gd name="connsiteY34" fmla="*/ 149367 h 160296"/>
              <a:gd name="connsiteX35" fmla="*/ 1267773 w 2428033"/>
              <a:gd name="connsiteY35" fmla="*/ 61934 h 160296"/>
              <a:gd name="connsiteX36" fmla="*/ 1307847 w 2428033"/>
              <a:gd name="connsiteY36" fmla="*/ 127509 h 160296"/>
              <a:gd name="connsiteX37" fmla="*/ 1355206 w 2428033"/>
              <a:gd name="connsiteY37" fmla="*/ 65577 h 160296"/>
              <a:gd name="connsiteX38" fmla="*/ 1406208 w 2428033"/>
              <a:gd name="connsiteY38" fmla="*/ 142081 h 160296"/>
              <a:gd name="connsiteX39" fmla="*/ 1438996 w 2428033"/>
              <a:gd name="connsiteY39" fmla="*/ 51005 h 160296"/>
              <a:gd name="connsiteX40" fmla="*/ 1504570 w 2428033"/>
              <a:gd name="connsiteY40" fmla="*/ 138438 h 160296"/>
              <a:gd name="connsiteX41" fmla="*/ 1544643 w 2428033"/>
              <a:gd name="connsiteY41" fmla="*/ 40076 h 160296"/>
              <a:gd name="connsiteX42" fmla="*/ 1592003 w 2428033"/>
              <a:gd name="connsiteY42" fmla="*/ 149367 h 160296"/>
              <a:gd name="connsiteX43" fmla="*/ 1635719 w 2428033"/>
              <a:gd name="connsiteY43" fmla="*/ 32790 h 160296"/>
              <a:gd name="connsiteX44" fmla="*/ 1679435 w 2428033"/>
              <a:gd name="connsiteY44" fmla="*/ 138438 h 160296"/>
              <a:gd name="connsiteX45" fmla="*/ 1712223 w 2428033"/>
              <a:gd name="connsiteY45" fmla="*/ 18218 h 160296"/>
              <a:gd name="connsiteX46" fmla="*/ 1748653 w 2428033"/>
              <a:gd name="connsiteY46" fmla="*/ 123866 h 160296"/>
              <a:gd name="connsiteX47" fmla="*/ 1796012 w 2428033"/>
              <a:gd name="connsiteY47" fmla="*/ 18218 h 160296"/>
              <a:gd name="connsiteX48" fmla="*/ 1828800 w 2428033"/>
              <a:gd name="connsiteY48" fmla="*/ 123866 h 160296"/>
              <a:gd name="connsiteX49" fmla="*/ 1868873 w 2428033"/>
              <a:gd name="connsiteY49" fmla="*/ 7289 h 160296"/>
              <a:gd name="connsiteX50" fmla="*/ 1916232 w 2428033"/>
              <a:gd name="connsiteY50" fmla="*/ 123866 h 160296"/>
              <a:gd name="connsiteX51" fmla="*/ 1959949 w 2428033"/>
              <a:gd name="connsiteY51" fmla="*/ 3646 h 160296"/>
              <a:gd name="connsiteX52" fmla="*/ 2003665 w 2428033"/>
              <a:gd name="connsiteY52" fmla="*/ 123866 h 160296"/>
              <a:gd name="connsiteX53" fmla="*/ 2043738 w 2428033"/>
              <a:gd name="connsiteY53" fmla="*/ 3 h 160296"/>
              <a:gd name="connsiteX54" fmla="*/ 2087455 w 2428033"/>
              <a:gd name="connsiteY54" fmla="*/ 120223 h 160296"/>
              <a:gd name="connsiteX55" fmla="*/ 2131171 w 2428033"/>
              <a:gd name="connsiteY55" fmla="*/ 14575 h 160296"/>
              <a:gd name="connsiteX56" fmla="*/ 2167601 w 2428033"/>
              <a:gd name="connsiteY56" fmla="*/ 123866 h 160296"/>
              <a:gd name="connsiteX57" fmla="*/ 2214961 w 2428033"/>
              <a:gd name="connsiteY57" fmla="*/ 25504 h 160296"/>
              <a:gd name="connsiteX58" fmla="*/ 2280535 w 2428033"/>
              <a:gd name="connsiteY58" fmla="*/ 138438 h 160296"/>
              <a:gd name="connsiteX59" fmla="*/ 2329671 w 2428033"/>
              <a:gd name="connsiteY59" fmla="*/ 27633 h 160296"/>
              <a:gd name="connsiteX60" fmla="*/ 2380675 w 2428033"/>
              <a:gd name="connsiteY60" fmla="*/ 158694 h 160296"/>
              <a:gd name="connsiteX61" fmla="*/ 2428033 w 2428033"/>
              <a:gd name="connsiteY61" fmla="*/ 58818 h 160296"/>
              <a:gd name="connsiteX0" fmla="*/ 0 w 2380675"/>
              <a:gd name="connsiteY0" fmla="*/ 142081 h 160296"/>
              <a:gd name="connsiteX1" fmla="*/ 43716 w 2380675"/>
              <a:gd name="connsiteY1" fmla="*/ 109293 h 160296"/>
              <a:gd name="connsiteX2" fmla="*/ 65574 w 2380675"/>
              <a:gd name="connsiteY2" fmla="*/ 149367 h 160296"/>
              <a:gd name="connsiteX3" fmla="*/ 94718 w 2380675"/>
              <a:gd name="connsiteY3" fmla="*/ 112936 h 160296"/>
              <a:gd name="connsiteX4" fmla="*/ 138435 w 2380675"/>
              <a:gd name="connsiteY4" fmla="*/ 142081 h 160296"/>
              <a:gd name="connsiteX5" fmla="*/ 167579 w 2380675"/>
              <a:gd name="connsiteY5" fmla="*/ 116580 h 160296"/>
              <a:gd name="connsiteX6" fmla="*/ 204009 w 2380675"/>
              <a:gd name="connsiteY6" fmla="*/ 160296 h 160296"/>
              <a:gd name="connsiteX7" fmla="*/ 240439 w 2380675"/>
              <a:gd name="connsiteY7" fmla="*/ 116580 h 160296"/>
              <a:gd name="connsiteX8" fmla="*/ 291442 w 2380675"/>
              <a:gd name="connsiteY8" fmla="*/ 145724 h 160296"/>
              <a:gd name="connsiteX9" fmla="*/ 331515 w 2380675"/>
              <a:gd name="connsiteY9" fmla="*/ 105650 h 160296"/>
              <a:gd name="connsiteX10" fmla="*/ 371588 w 2380675"/>
              <a:gd name="connsiteY10" fmla="*/ 145724 h 160296"/>
              <a:gd name="connsiteX11" fmla="*/ 415305 w 2380675"/>
              <a:gd name="connsiteY11" fmla="*/ 102007 h 160296"/>
              <a:gd name="connsiteX12" fmla="*/ 444449 w 2380675"/>
              <a:gd name="connsiteY12" fmla="*/ 138438 h 160296"/>
              <a:gd name="connsiteX13" fmla="*/ 480879 w 2380675"/>
              <a:gd name="connsiteY13" fmla="*/ 105650 h 160296"/>
              <a:gd name="connsiteX14" fmla="*/ 510023 w 2380675"/>
              <a:gd name="connsiteY14" fmla="*/ 142081 h 160296"/>
              <a:gd name="connsiteX15" fmla="*/ 539168 w 2380675"/>
              <a:gd name="connsiteY15" fmla="*/ 105650 h 160296"/>
              <a:gd name="connsiteX16" fmla="*/ 561026 w 2380675"/>
              <a:gd name="connsiteY16" fmla="*/ 145724 h 160296"/>
              <a:gd name="connsiteX17" fmla="*/ 601099 w 2380675"/>
              <a:gd name="connsiteY17" fmla="*/ 105650 h 160296"/>
              <a:gd name="connsiteX18" fmla="*/ 644815 w 2380675"/>
              <a:gd name="connsiteY18" fmla="*/ 142081 h 160296"/>
              <a:gd name="connsiteX19" fmla="*/ 673960 w 2380675"/>
              <a:gd name="connsiteY19" fmla="*/ 102007 h 160296"/>
              <a:gd name="connsiteX20" fmla="*/ 703104 w 2380675"/>
              <a:gd name="connsiteY20" fmla="*/ 142081 h 160296"/>
              <a:gd name="connsiteX21" fmla="*/ 724962 w 2380675"/>
              <a:gd name="connsiteY21" fmla="*/ 94721 h 160296"/>
              <a:gd name="connsiteX22" fmla="*/ 779608 w 2380675"/>
              <a:gd name="connsiteY22" fmla="*/ 138438 h 160296"/>
              <a:gd name="connsiteX23" fmla="*/ 819681 w 2380675"/>
              <a:gd name="connsiteY23" fmla="*/ 102007 h 160296"/>
              <a:gd name="connsiteX24" fmla="*/ 867040 w 2380675"/>
              <a:gd name="connsiteY24" fmla="*/ 145724 h 160296"/>
              <a:gd name="connsiteX25" fmla="*/ 903470 w 2380675"/>
              <a:gd name="connsiteY25" fmla="*/ 94721 h 160296"/>
              <a:gd name="connsiteX26" fmla="*/ 958116 w 2380675"/>
              <a:gd name="connsiteY26" fmla="*/ 142081 h 160296"/>
              <a:gd name="connsiteX27" fmla="*/ 998189 w 2380675"/>
              <a:gd name="connsiteY27" fmla="*/ 72863 h 160296"/>
              <a:gd name="connsiteX28" fmla="*/ 1038263 w 2380675"/>
              <a:gd name="connsiteY28" fmla="*/ 153010 h 160296"/>
              <a:gd name="connsiteX29" fmla="*/ 1063764 w 2380675"/>
              <a:gd name="connsiteY29" fmla="*/ 80149 h 160296"/>
              <a:gd name="connsiteX30" fmla="*/ 1103837 w 2380675"/>
              <a:gd name="connsiteY30" fmla="*/ 145724 h 160296"/>
              <a:gd name="connsiteX31" fmla="*/ 1129338 w 2380675"/>
              <a:gd name="connsiteY31" fmla="*/ 69220 h 160296"/>
              <a:gd name="connsiteX32" fmla="*/ 1176698 w 2380675"/>
              <a:gd name="connsiteY32" fmla="*/ 134795 h 160296"/>
              <a:gd name="connsiteX33" fmla="*/ 1198556 w 2380675"/>
              <a:gd name="connsiteY33" fmla="*/ 65577 h 160296"/>
              <a:gd name="connsiteX34" fmla="*/ 1231343 w 2380675"/>
              <a:gd name="connsiteY34" fmla="*/ 149367 h 160296"/>
              <a:gd name="connsiteX35" fmla="*/ 1267773 w 2380675"/>
              <a:gd name="connsiteY35" fmla="*/ 61934 h 160296"/>
              <a:gd name="connsiteX36" fmla="*/ 1307847 w 2380675"/>
              <a:gd name="connsiteY36" fmla="*/ 127509 h 160296"/>
              <a:gd name="connsiteX37" fmla="*/ 1355206 w 2380675"/>
              <a:gd name="connsiteY37" fmla="*/ 65577 h 160296"/>
              <a:gd name="connsiteX38" fmla="*/ 1406208 w 2380675"/>
              <a:gd name="connsiteY38" fmla="*/ 142081 h 160296"/>
              <a:gd name="connsiteX39" fmla="*/ 1438996 w 2380675"/>
              <a:gd name="connsiteY39" fmla="*/ 51005 h 160296"/>
              <a:gd name="connsiteX40" fmla="*/ 1504570 w 2380675"/>
              <a:gd name="connsiteY40" fmla="*/ 138438 h 160296"/>
              <a:gd name="connsiteX41" fmla="*/ 1544643 w 2380675"/>
              <a:gd name="connsiteY41" fmla="*/ 40076 h 160296"/>
              <a:gd name="connsiteX42" fmla="*/ 1592003 w 2380675"/>
              <a:gd name="connsiteY42" fmla="*/ 149367 h 160296"/>
              <a:gd name="connsiteX43" fmla="*/ 1635719 w 2380675"/>
              <a:gd name="connsiteY43" fmla="*/ 32790 h 160296"/>
              <a:gd name="connsiteX44" fmla="*/ 1679435 w 2380675"/>
              <a:gd name="connsiteY44" fmla="*/ 138438 h 160296"/>
              <a:gd name="connsiteX45" fmla="*/ 1712223 w 2380675"/>
              <a:gd name="connsiteY45" fmla="*/ 18218 h 160296"/>
              <a:gd name="connsiteX46" fmla="*/ 1748653 w 2380675"/>
              <a:gd name="connsiteY46" fmla="*/ 123866 h 160296"/>
              <a:gd name="connsiteX47" fmla="*/ 1796012 w 2380675"/>
              <a:gd name="connsiteY47" fmla="*/ 18218 h 160296"/>
              <a:gd name="connsiteX48" fmla="*/ 1828800 w 2380675"/>
              <a:gd name="connsiteY48" fmla="*/ 123866 h 160296"/>
              <a:gd name="connsiteX49" fmla="*/ 1868873 w 2380675"/>
              <a:gd name="connsiteY49" fmla="*/ 7289 h 160296"/>
              <a:gd name="connsiteX50" fmla="*/ 1916232 w 2380675"/>
              <a:gd name="connsiteY50" fmla="*/ 123866 h 160296"/>
              <a:gd name="connsiteX51" fmla="*/ 1959949 w 2380675"/>
              <a:gd name="connsiteY51" fmla="*/ 3646 h 160296"/>
              <a:gd name="connsiteX52" fmla="*/ 2003665 w 2380675"/>
              <a:gd name="connsiteY52" fmla="*/ 123866 h 160296"/>
              <a:gd name="connsiteX53" fmla="*/ 2043738 w 2380675"/>
              <a:gd name="connsiteY53" fmla="*/ 3 h 160296"/>
              <a:gd name="connsiteX54" fmla="*/ 2087455 w 2380675"/>
              <a:gd name="connsiteY54" fmla="*/ 120223 h 160296"/>
              <a:gd name="connsiteX55" fmla="*/ 2131171 w 2380675"/>
              <a:gd name="connsiteY55" fmla="*/ 14575 h 160296"/>
              <a:gd name="connsiteX56" fmla="*/ 2167601 w 2380675"/>
              <a:gd name="connsiteY56" fmla="*/ 123866 h 160296"/>
              <a:gd name="connsiteX57" fmla="*/ 2214961 w 2380675"/>
              <a:gd name="connsiteY57" fmla="*/ 25504 h 160296"/>
              <a:gd name="connsiteX58" fmla="*/ 2280535 w 2380675"/>
              <a:gd name="connsiteY58" fmla="*/ 138438 h 160296"/>
              <a:gd name="connsiteX59" fmla="*/ 2329671 w 2380675"/>
              <a:gd name="connsiteY59" fmla="*/ 27633 h 160296"/>
              <a:gd name="connsiteX60" fmla="*/ 2380675 w 2380675"/>
              <a:gd name="connsiteY60" fmla="*/ 158694 h 160296"/>
              <a:gd name="connsiteX0" fmla="*/ 0 w 2329671"/>
              <a:gd name="connsiteY0" fmla="*/ 142081 h 160296"/>
              <a:gd name="connsiteX1" fmla="*/ 43716 w 2329671"/>
              <a:gd name="connsiteY1" fmla="*/ 109293 h 160296"/>
              <a:gd name="connsiteX2" fmla="*/ 65574 w 2329671"/>
              <a:gd name="connsiteY2" fmla="*/ 149367 h 160296"/>
              <a:gd name="connsiteX3" fmla="*/ 94718 w 2329671"/>
              <a:gd name="connsiteY3" fmla="*/ 112936 h 160296"/>
              <a:gd name="connsiteX4" fmla="*/ 138435 w 2329671"/>
              <a:gd name="connsiteY4" fmla="*/ 142081 h 160296"/>
              <a:gd name="connsiteX5" fmla="*/ 167579 w 2329671"/>
              <a:gd name="connsiteY5" fmla="*/ 116580 h 160296"/>
              <a:gd name="connsiteX6" fmla="*/ 204009 w 2329671"/>
              <a:gd name="connsiteY6" fmla="*/ 160296 h 160296"/>
              <a:gd name="connsiteX7" fmla="*/ 240439 w 2329671"/>
              <a:gd name="connsiteY7" fmla="*/ 116580 h 160296"/>
              <a:gd name="connsiteX8" fmla="*/ 291442 w 2329671"/>
              <a:gd name="connsiteY8" fmla="*/ 145724 h 160296"/>
              <a:gd name="connsiteX9" fmla="*/ 331515 w 2329671"/>
              <a:gd name="connsiteY9" fmla="*/ 105650 h 160296"/>
              <a:gd name="connsiteX10" fmla="*/ 371588 w 2329671"/>
              <a:gd name="connsiteY10" fmla="*/ 145724 h 160296"/>
              <a:gd name="connsiteX11" fmla="*/ 415305 w 2329671"/>
              <a:gd name="connsiteY11" fmla="*/ 102007 h 160296"/>
              <a:gd name="connsiteX12" fmla="*/ 444449 w 2329671"/>
              <a:gd name="connsiteY12" fmla="*/ 138438 h 160296"/>
              <a:gd name="connsiteX13" fmla="*/ 480879 w 2329671"/>
              <a:gd name="connsiteY13" fmla="*/ 105650 h 160296"/>
              <a:gd name="connsiteX14" fmla="*/ 510023 w 2329671"/>
              <a:gd name="connsiteY14" fmla="*/ 142081 h 160296"/>
              <a:gd name="connsiteX15" fmla="*/ 539168 w 2329671"/>
              <a:gd name="connsiteY15" fmla="*/ 105650 h 160296"/>
              <a:gd name="connsiteX16" fmla="*/ 561026 w 2329671"/>
              <a:gd name="connsiteY16" fmla="*/ 145724 h 160296"/>
              <a:gd name="connsiteX17" fmla="*/ 601099 w 2329671"/>
              <a:gd name="connsiteY17" fmla="*/ 105650 h 160296"/>
              <a:gd name="connsiteX18" fmla="*/ 644815 w 2329671"/>
              <a:gd name="connsiteY18" fmla="*/ 142081 h 160296"/>
              <a:gd name="connsiteX19" fmla="*/ 673960 w 2329671"/>
              <a:gd name="connsiteY19" fmla="*/ 102007 h 160296"/>
              <a:gd name="connsiteX20" fmla="*/ 703104 w 2329671"/>
              <a:gd name="connsiteY20" fmla="*/ 142081 h 160296"/>
              <a:gd name="connsiteX21" fmla="*/ 724962 w 2329671"/>
              <a:gd name="connsiteY21" fmla="*/ 94721 h 160296"/>
              <a:gd name="connsiteX22" fmla="*/ 779608 w 2329671"/>
              <a:gd name="connsiteY22" fmla="*/ 138438 h 160296"/>
              <a:gd name="connsiteX23" fmla="*/ 819681 w 2329671"/>
              <a:gd name="connsiteY23" fmla="*/ 102007 h 160296"/>
              <a:gd name="connsiteX24" fmla="*/ 867040 w 2329671"/>
              <a:gd name="connsiteY24" fmla="*/ 145724 h 160296"/>
              <a:gd name="connsiteX25" fmla="*/ 903470 w 2329671"/>
              <a:gd name="connsiteY25" fmla="*/ 94721 h 160296"/>
              <a:gd name="connsiteX26" fmla="*/ 958116 w 2329671"/>
              <a:gd name="connsiteY26" fmla="*/ 142081 h 160296"/>
              <a:gd name="connsiteX27" fmla="*/ 998189 w 2329671"/>
              <a:gd name="connsiteY27" fmla="*/ 72863 h 160296"/>
              <a:gd name="connsiteX28" fmla="*/ 1038263 w 2329671"/>
              <a:gd name="connsiteY28" fmla="*/ 153010 h 160296"/>
              <a:gd name="connsiteX29" fmla="*/ 1063764 w 2329671"/>
              <a:gd name="connsiteY29" fmla="*/ 80149 h 160296"/>
              <a:gd name="connsiteX30" fmla="*/ 1103837 w 2329671"/>
              <a:gd name="connsiteY30" fmla="*/ 145724 h 160296"/>
              <a:gd name="connsiteX31" fmla="*/ 1129338 w 2329671"/>
              <a:gd name="connsiteY31" fmla="*/ 69220 h 160296"/>
              <a:gd name="connsiteX32" fmla="*/ 1176698 w 2329671"/>
              <a:gd name="connsiteY32" fmla="*/ 134795 h 160296"/>
              <a:gd name="connsiteX33" fmla="*/ 1198556 w 2329671"/>
              <a:gd name="connsiteY33" fmla="*/ 65577 h 160296"/>
              <a:gd name="connsiteX34" fmla="*/ 1231343 w 2329671"/>
              <a:gd name="connsiteY34" fmla="*/ 149367 h 160296"/>
              <a:gd name="connsiteX35" fmla="*/ 1267773 w 2329671"/>
              <a:gd name="connsiteY35" fmla="*/ 61934 h 160296"/>
              <a:gd name="connsiteX36" fmla="*/ 1307847 w 2329671"/>
              <a:gd name="connsiteY36" fmla="*/ 127509 h 160296"/>
              <a:gd name="connsiteX37" fmla="*/ 1355206 w 2329671"/>
              <a:gd name="connsiteY37" fmla="*/ 65577 h 160296"/>
              <a:gd name="connsiteX38" fmla="*/ 1406208 w 2329671"/>
              <a:gd name="connsiteY38" fmla="*/ 142081 h 160296"/>
              <a:gd name="connsiteX39" fmla="*/ 1438996 w 2329671"/>
              <a:gd name="connsiteY39" fmla="*/ 51005 h 160296"/>
              <a:gd name="connsiteX40" fmla="*/ 1504570 w 2329671"/>
              <a:gd name="connsiteY40" fmla="*/ 138438 h 160296"/>
              <a:gd name="connsiteX41" fmla="*/ 1544643 w 2329671"/>
              <a:gd name="connsiteY41" fmla="*/ 40076 h 160296"/>
              <a:gd name="connsiteX42" fmla="*/ 1592003 w 2329671"/>
              <a:gd name="connsiteY42" fmla="*/ 149367 h 160296"/>
              <a:gd name="connsiteX43" fmla="*/ 1635719 w 2329671"/>
              <a:gd name="connsiteY43" fmla="*/ 32790 h 160296"/>
              <a:gd name="connsiteX44" fmla="*/ 1679435 w 2329671"/>
              <a:gd name="connsiteY44" fmla="*/ 138438 h 160296"/>
              <a:gd name="connsiteX45" fmla="*/ 1712223 w 2329671"/>
              <a:gd name="connsiteY45" fmla="*/ 18218 h 160296"/>
              <a:gd name="connsiteX46" fmla="*/ 1748653 w 2329671"/>
              <a:gd name="connsiteY46" fmla="*/ 123866 h 160296"/>
              <a:gd name="connsiteX47" fmla="*/ 1796012 w 2329671"/>
              <a:gd name="connsiteY47" fmla="*/ 18218 h 160296"/>
              <a:gd name="connsiteX48" fmla="*/ 1828800 w 2329671"/>
              <a:gd name="connsiteY48" fmla="*/ 123866 h 160296"/>
              <a:gd name="connsiteX49" fmla="*/ 1868873 w 2329671"/>
              <a:gd name="connsiteY49" fmla="*/ 7289 h 160296"/>
              <a:gd name="connsiteX50" fmla="*/ 1916232 w 2329671"/>
              <a:gd name="connsiteY50" fmla="*/ 123866 h 160296"/>
              <a:gd name="connsiteX51" fmla="*/ 1959949 w 2329671"/>
              <a:gd name="connsiteY51" fmla="*/ 3646 h 160296"/>
              <a:gd name="connsiteX52" fmla="*/ 2003665 w 2329671"/>
              <a:gd name="connsiteY52" fmla="*/ 123866 h 160296"/>
              <a:gd name="connsiteX53" fmla="*/ 2043738 w 2329671"/>
              <a:gd name="connsiteY53" fmla="*/ 3 h 160296"/>
              <a:gd name="connsiteX54" fmla="*/ 2087455 w 2329671"/>
              <a:gd name="connsiteY54" fmla="*/ 120223 h 160296"/>
              <a:gd name="connsiteX55" fmla="*/ 2131171 w 2329671"/>
              <a:gd name="connsiteY55" fmla="*/ 14575 h 160296"/>
              <a:gd name="connsiteX56" fmla="*/ 2167601 w 2329671"/>
              <a:gd name="connsiteY56" fmla="*/ 123866 h 160296"/>
              <a:gd name="connsiteX57" fmla="*/ 2214961 w 2329671"/>
              <a:gd name="connsiteY57" fmla="*/ 25504 h 160296"/>
              <a:gd name="connsiteX58" fmla="*/ 2280535 w 2329671"/>
              <a:gd name="connsiteY58" fmla="*/ 138438 h 160296"/>
              <a:gd name="connsiteX59" fmla="*/ 2329671 w 2329671"/>
              <a:gd name="connsiteY59" fmla="*/ 27633 h 160296"/>
              <a:gd name="connsiteX0" fmla="*/ 0 w 2280535"/>
              <a:gd name="connsiteY0" fmla="*/ 142081 h 160296"/>
              <a:gd name="connsiteX1" fmla="*/ 43716 w 2280535"/>
              <a:gd name="connsiteY1" fmla="*/ 109293 h 160296"/>
              <a:gd name="connsiteX2" fmla="*/ 65574 w 2280535"/>
              <a:gd name="connsiteY2" fmla="*/ 149367 h 160296"/>
              <a:gd name="connsiteX3" fmla="*/ 94718 w 2280535"/>
              <a:gd name="connsiteY3" fmla="*/ 112936 h 160296"/>
              <a:gd name="connsiteX4" fmla="*/ 138435 w 2280535"/>
              <a:gd name="connsiteY4" fmla="*/ 142081 h 160296"/>
              <a:gd name="connsiteX5" fmla="*/ 167579 w 2280535"/>
              <a:gd name="connsiteY5" fmla="*/ 116580 h 160296"/>
              <a:gd name="connsiteX6" fmla="*/ 204009 w 2280535"/>
              <a:gd name="connsiteY6" fmla="*/ 160296 h 160296"/>
              <a:gd name="connsiteX7" fmla="*/ 240439 w 2280535"/>
              <a:gd name="connsiteY7" fmla="*/ 116580 h 160296"/>
              <a:gd name="connsiteX8" fmla="*/ 291442 w 2280535"/>
              <a:gd name="connsiteY8" fmla="*/ 145724 h 160296"/>
              <a:gd name="connsiteX9" fmla="*/ 331515 w 2280535"/>
              <a:gd name="connsiteY9" fmla="*/ 105650 h 160296"/>
              <a:gd name="connsiteX10" fmla="*/ 371588 w 2280535"/>
              <a:gd name="connsiteY10" fmla="*/ 145724 h 160296"/>
              <a:gd name="connsiteX11" fmla="*/ 415305 w 2280535"/>
              <a:gd name="connsiteY11" fmla="*/ 102007 h 160296"/>
              <a:gd name="connsiteX12" fmla="*/ 444449 w 2280535"/>
              <a:gd name="connsiteY12" fmla="*/ 138438 h 160296"/>
              <a:gd name="connsiteX13" fmla="*/ 480879 w 2280535"/>
              <a:gd name="connsiteY13" fmla="*/ 105650 h 160296"/>
              <a:gd name="connsiteX14" fmla="*/ 510023 w 2280535"/>
              <a:gd name="connsiteY14" fmla="*/ 142081 h 160296"/>
              <a:gd name="connsiteX15" fmla="*/ 539168 w 2280535"/>
              <a:gd name="connsiteY15" fmla="*/ 105650 h 160296"/>
              <a:gd name="connsiteX16" fmla="*/ 561026 w 2280535"/>
              <a:gd name="connsiteY16" fmla="*/ 145724 h 160296"/>
              <a:gd name="connsiteX17" fmla="*/ 601099 w 2280535"/>
              <a:gd name="connsiteY17" fmla="*/ 105650 h 160296"/>
              <a:gd name="connsiteX18" fmla="*/ 644815 w 2280535"/>
              <a:gd name="connsiteY18" fmla="*/ 142081 h 160296"/>
              <a:gd name="connsiteX19" fmla="*/ 673960 w 2280535"/>
              <a:gd name="connsiteY19" fmla="*/ 102007 h 160296"/>
              <a:gd name="connsiteX20" fmla="*/ 703104 w 2280535"/>
              <a:gd name="connsiteY20" fmla="*/ 142081 h 160296"/>
              <a:gd name="connsiteX21" fmla="*/ 724962 w 2280535"/>
              <a:gd name="connsiteY21" fmla="*/ 94721 h 160296"/>
              <a:gd name="connsiteX22" fmla="*/ 779608 w 2280535"/>
              <a:gd name="connsiteY22" fmla="*/ 138438 h 160296"/>
              <a:gd name="connsiteX23" fmla="*/ 819681 w 2280535"/>
              <a:gd name="connsiteY23" fmla="*/ 102007 h 160296"/>
              <a:gd name="connsiteX24" fmla="*/ 867040 w 2280535"/>
              <a:gd name="connsiteY24" fmla="*/ 145724 h 160296"/>
              <a:gd name="connsiteX25" fmla="*/ 903470 w 2280535"/>
              <a:gd name="connsiteY25" fmla="*/ 94721 h 160296"/>
              <a:gd name="connsiteX26" fmla="*/ 958116 w 2280535"/>
              <a:gd name="connsiteY26" fmla="*/ 142081 h 160296"/>
              <a:gd name="connsiteX27" fmla="*/ 998189 w 2280535"/>
              <a:gd name="connsiteY27" fmla="*/ 72863 h 160296"/>
              <a:gd name="connsiteX28" fmla="*/ 1038263 w 2280535"/>
              <a:gd name="connsiteY28" fmla="*/ 153010 h 160296"/>
              <a:gd name="connsiteX29" fmla="*/ 1063764 w 2280535"/>
              <a:gd name="connsiteY29" fmla="*/ 80149 h 160296"/>
              <a:gd name="connsiteX30" fmla="*/ 1103837 w 2280535"/>
              <a:gd name="connsiteY30" fmla="*/ 145724 h 160296"/>
              <a:gd name="connsiteX31" fmla="*/ 1129338 w 2280535"/>
              <a:gd name="connsiteY31" fmla="*/ 69220 h 160296"/>
              <a:gd name="connsiteX32" fmla="*/ 1176698 w 2280535"/>
              <a:gd name="connsiteY32" fmla="*/ 134795 h 160296"/>
              <a:gd name="connsiteX33" fmla="*/ 1198556 w 2280535"/>
              <a:gd name="connsiteY33" fmla="*/ 65577 h 160296"/>
              <a:gd name="connsiteX34" fmla="*/ 1231343 w 2280535"/>
              <a:gd name="connsiteY34" fmla="*/ 149367 h 160296"/>
              <a:gd name="connsiteX35" fmla="*/ 1267773 w 2280535"/>
              <a:gd name="connsiteY35" fmla="*/ 61934 h 160296"/>
              <a:gd name="connsiteX36" fmla="*/ 1307847 w 2280535"/>
              <a:gd name="connsiteY36" fmla="*/ 127509 h 160296"/>
              <a:gd name="connsiteX37" fmla="*/ 1355206 w 2280535"/>
              <a:gd name="connsiteY37" fmla="*/ 65577 h 160296"/>
              <a:gd name="connsiteX38" fmla="*/ 1406208 w 2280535"/>
              <a:gd name="connsiteY38" fmla="*/ 142081 h 160296"/>
              <a:gd name="connsiteX39" fmla="*/ 1438996 w 2280535"/>
              <a:gd name="connsiteY39" fmla="*/ 51005 h 160296"/>
              <a:gd name="connsiteX40" fmla="*/ 1504570 w 2280535"/>
              <a:gd name="connsiteY40" fmla="*/ 138438 h 160296"/>
              <a:gd name="connsiteX41" fmla="*/ 1544643 w 2280535"/>
              <a:gd name="connsiteY41" fmla="*/ 40076 h 160296"/>
              <a:gd name="connsiteX42" fmla="*/ 1592003 w 2280535"/>
              <a:gd name="connsiteY42" fmla="*/ 149367 h 160296"/>
              <a:gd name="connsiteX43" fmla="*/ 1635719 w 2280535"/>
              <a:gd name="connsiteY43" fmla="*/ 32790 h 160296"/>
              <a:gd name="connsiteX44" fmla="*/ 1679435 w 2280535"/>
              <a:gd name="connsiteY44" fmla="*/ 138438 h 160296"/>
              <a:gd name="connsiteX45" fmla="*/ 1712223 w 2280535"/>
              <a:gd name="connsiteY45" fmla="*/ 18218 h 160296"/>
              <a:gd name="connsiteX46" fmla="*/ 1748653 w 2280535"/>
              <a:gd name="connsiteY46" fmla="*/ 123866 h 160296"/>
              <a:gd name="connsiteX47" fmla="*/ 1796012 w 2280535"/>
              <a:gd name="connsiteY47" fmla="*/ 18218 h 160296"/>
              <a:gd name="connsiteX48" fmla="*/ 1828800 w 2280535"/>
              <a:gd name="connsiteY48" fmla="*/ 123866 h 160296"/>
              <a:gd name="connsiteX49" fmla="*/ 1868873 w 2280535"/>
              <a:gd name="connsiteY49" fmla="*/ 7289 h 160296"/>
              <a:gd name="connsiteX50" fmla="*/ 1916232 w 2280535"/>
              <a:gd name="connsiteY50" fmla="*/ 123866 h 160296"/>
              <a:gd name="connsiteX51" fmla="*/ 1959949 w 2280535"/>
              <a:gd name="connsiteY51" fmla="*/ 3646 h 160296"/>
              <a:gd name="connsiteX52" fmla="*/ 2003665 w 2280535"/>
              <a:gd name="connsiteY52" fmla="*/ 123866 h 160296"/>
              <a:gd name="connsiteX53" fmla="*/ 2043738 w 2280535"/>
              <a:gd name="connsiteY53" fmla="*/ 3 h 160296"/>
              <a:gd name="connsiteX54" fmla="*/ 2087455 w 2280535"/>
              <a:gd name="connsiteY54" fmla="*/ 120223 h 160296"/>
              <a:gd name="connsiteX55" fmla="*/ 2131171 w 2280535"/>
              <a:gd name="connsiteY55" fmla="*/ 14575 h 160296"/>
              <a:gd name="connsiteX56" fmla="*/ 2167601 w 2280535"/>
              <a:gd name="connsiteY56" fmla="*/ 123866 h 160296"/>
              <a:gd name="connsiteX57" fmla="*/ 2214961 w 2280535"/>
              <a:gd name="connsiteY57" fmla="*/ 25504 h 160296"/>
              <a:gd name="connsiteX58" fmla="*/ 2280535 w 2280535"/>
              <a:gd name="connsiteY58" fmla="*/ 138438 h 160296"/>
              <a:gd name="connsiteX0" fmla="*/ 0 w 2214961"/>
              <a:gd name="connsiteY0" fmla="*/ 142081 h 160296"/>
              <a:gd name="connsiteX1" fmla="*/ 43716 w 2214961"/>
              <a:gd name="connsiteY1" fmla="*/ 109293 h 160296"/>
              <a:gd name="connsiteX2" fmla="*/ 65574 w 2214961"/>
              <a:gd name="connsiteY2" fmla="*/ 149367 h 160296"/>
              <a:gd name="connsiteX3" fmla="*/ 94718 w 2214961"/>
              <a:gd name="connsiteY3" fmla="*/ 112936 h 160296"/>
              <a:gd name="connsiteX4" fmla="*/ 138435 w 2214961"/>
              <a:gd name="connsiteY4" fmla="*/ 142081 h 160296"/>
              <a:gd name="connsiteX5" fmla="*/ 167579 w 2214961"/>
              <a:gd name="connsiteY5" fmla="*/ 116580 h 160296"/>
              <a:gd name="connsiteX6" fmla="*/ 204009 w 2214961"/>
              <a:gd name="connsiteY6" fmla="*/ 160296 h 160296"/>
              <a:gd name="connsiteX7" fmla="*/ 240439 w 2214961"/>
              <a:gd name="connsiteY7" fmla="*/ 116580 h 160296"/>
              <a:gd name="connsiteX8" fmla="*/ 291442 w 2214961"/>
              <a:gd name="connsiteY8" fmla="*/ 145724 h 160296"/>
              <a:gd name="connsiteX9" fmla="*/ 331515 w 2214961"/>
              <a:gd name="connsiteY9" fmla="*/ 105650 h 160296"/>
              <a:gd name="connsiteX10" fmla="*/ 371588 w 2214961"/>
              <a:gd name="connsiteY10" fmla="*/ 145724 h 160296"/>
              <a:gd name="connsiteX11" fmla="*/ 415305 w 2214961"/>
              <a:gd name="connsiteY11" fmla="*/ 102007 h 160296"/>
              <a:gd name="connsiteX12" fmla="*/ 444449 w 2214961"/>
              <a:gd name="connsiteY12" fmla="*/ 138438 h 160296"/>
              <a:gd name="connsiteX13" fmla="*/ 480879 w 2214961"/>
              <a:gd name="connsiteY13" fmla="*/ 105650 h 160296"/>
              <a:gd name="connsiteX14" fmla="*/ 510023 w 2214961"/>
              <a:gd name="connsiteY14" fmla="*/ 142081 h 160296"/>
              <a:gd name="connsiteX15" fmla="*/ 539168 w 2214961"/>
              <a:gd name="connsiteY15" fmla="*/ 105650 h 160296"/>
              <a:gd name="connsiteX16" fmla="*/ 561026 w 2214961"/>
              <a:gd name="connsiteY16" fmla="*/ 145724 h 160296"/>
              <a:gd name="connsiteX17" fmla="*/ 601099 w 2214961"/>
              <a:gd name="connsiteY17" fmla="*/ 105650 h 160296"/>
              <a:gd name="connsiteX18" fmla="*/ 644815 w 2214961"/>
              <a:gd name="connsiteY18" fmla="*/ 142081 h 160296"/>
              <a:gd name="connsiteX19" fmla="*/ 673960 w 2214961"/>
              <a:gd name="connsiteY19" fmla="*/ 102007 h 160296"/>
              <a:gd name="connsiteX20" fmla="*/ 703104 w 2214961"/>
              <a:gd name="connsiteY20" fmla="*/ 142081 h 160296"/>
              <a:gd name="connsiteX21" fmla="*/ 724962 w 2214961"/>
              <a:gd name="connsiteY21" fmla="*/ 94721 h 160296"/>
              <a:gd name="connsiteX22" fmla="*/ 779608 w 2214961"/>
              <a:gd name="connsiteY22" fmla="*/ 138438 h 160296"/>
              <a:gd name="connsiteX23" fmla="*/ 819681 w 2214961"/>
              <a:gd name="connsiteY23" fmla="*/ 102007 h 160296"/>
              <a:gd name="connsiteX24" fmla="*/ 867040 w 2214961"/>
              <a:gd name="connsiteY24" fmla="*/ 145724 h 160296"/>
              <a:gd name="connsiteX25" fmla="*/ 903470 w 2214961"/>
              <a:gd name="connsiteY25" fmla="*/ 94721 h 160296"/>
              <a:gd name="connsiteX26" fmla="*/ 958116 w 2214961"/>
              <a:gd name="connsiteY26" fmla="*/ 142081 h 160296"/>
              <a:gd name="connsiteX27" fmla="*/ 998189 w 2214961"/>
              <a:gd name="connsiteY27" fmla="*/ 72863 h 160296"/>
              <a:gd name="connsiteX28" fmla="*/ 1038263 w 2214961"/>
              <a:gd name="connsiteY28" fmla="*/ 153010 h 160296"/>
              <a:gd name="connsiteX29" fmla="*/ 1063764 w 2214961"/>
              <a:gd name="connsiteY29" fmla="*/ 80149 h 160296"/>
              <a:gd name="connsiteX30" fmla="*/ 1103837 w 2214961"/>
              <a:gd name="connsiteY30" fmla="*/ 145724 h 160296"/>
              <a:gd name="connsiteX31" fmla="*/ 1129338 w 2214961"/>
              <a:gd name="connsiteY31" fmla="*/ 69220 h 160296"/>
              <a:gd name="connsiteX32" fmla="*/ 1176698 w 2214961"/>
              <a:gd name="connsiteY32" fmla="*/ 134795 h 160296"/>
              <a:gd name="connsiteX33" fmla="*/ 1198556 w 2214961"/>
              <a:gd name="connsiteY33" fmla="*/ 65577 h 160296"/>
              <a:gd name="connsiteX34" fmla="*/ 1231343 w 2214961"/>
              <a:gd name="connsiteY34" fmla="*/ 149367 h 160296"/>
              <a:gd name="connsiteX35" fmla="*/ 1267773 w 2214961"/>
              <a:gd name="connsiteY35" fmla="*/ 61934 h 160296"/>
              <a:gd name="connsiteX36" fmla="*/ 1307847 w 2214961"/>
              <a:gd name="connsiteY36" fmla="*/ 127509 h 160296"/>
              <a:gd name="connsiteX37" fmla="*/ 1355206 w 2214961"/>
              <a:gd name="connsiteY37" fmla="*/ 65577 h 160296"/>
              <a:gd name="connsiteX38" fmla="*/ 1406208 w 2214961"/>
              <a:gd name="connsiteY38" fmla="*/ 142081 h 160296"/>
              <a:gd name="connsiteX39" fmla="*/ 1438996 w 2214961"/>
              <a:gd name="connsiteY39" fmla="*/ 51005 h 160296"/>
              <a:gd name="connsiteX40" fmla="*/ 1504570 w 2214961"/>
              <a:gd name="connsiteY40" fmla="*/ 138438 h 160296"/>
              <a:gd name="connsiteX41" fmla="*/ 1544643 w 2214961"/>
              <a:gd name="connsiteY41" fmla="*/ 40076 h 160296"/>
              <a:gd name="connsiteX42" fmla="*/ 1592003 w 2214961"/>
              <a:gd name="connsiteY42" fmla="*/ 149367 h 160296"/>
              <a:gd name="connsiteX43" fmla="*/ 1635719 w 2214961"/>
              <a:gd name="connsiteY43" fmla="*/ 32790 h 160296"/>
              <a:gd name="connsiteX44" fmla="*/ 1679435 w 2214961"/>
              <a:gd name="connsiteY44" fmla="*/ 138438 h 160296"/>
              <a:gd name="connsiteX45" fmla="*/ 1712223 w 2214961"/>
              <a:gd name="connsiteY45" fmla="*/ 18218 h 160296"/>
              <a:gd name="connsiteX46" fmla="*/ 1748653 w 2214961"/>
              <a:gd name="connsiteY46" fmla="*/ 123866 h 160296"/>
              <a:gd name="connsiteX47" fmla="*/ 1796012 w 2214961"/>
              <a:gd name="connsiteY47" fmla="*/ 18218 h 160296"/>
              <a:gd name="connsiteX48" fmla="*/ 1828800 w 2214961"/>
              <a:gd name="connsiteY48" fmla="*/ 123866 h 160296"/>
              <a:gd name="connsiteX49" fmla="*/ 1868873 w 2214961"/>
              <a:gd name="connsiteY49" fmla="*/ 7289 h 160296"/>
              <a:gd name="connsiteX50" fmla="*/ 1916232 w 2214961"/>
              <a:gd name="connsiteY50" fmla="*/ 123866 h 160296"/>
              <a:gd name="connsiteX51" fmla="*/ 1959949 w 2214961"/>
              <a:gd name="connsiteY51" fmla="*/ 3646 h 160296"/>
              <a:gd name="connsiteX52" fmla="*/ 2003665 w 2214961"/>
              <a:gd name="connsiteY52" fmla="*/ 123866 h 160296"/>
              <a:gd name="connsiteX53" fmla="*/ 2043738 w 2214961"/>
              <a:gd name="connsiteY53" fmla="*/ 3 h 160296"/>
              <a:gd name="connsiteX54" fmla="*/ 2087455 w 2214961"/>
              <a:gd name="connsiteY54" fmla="*/ 120223 h 160296"/>
              <a:gd name="connsiteX55" fmla="*/ 2131171 w 2214961"/>
              <a:gd name="connsiteY55" fmla="*/ 14575 h 160296"/>
              <a:gd name="connsiteX56" fmla="*/ 2167601 w 2214961"/>
              <a:gd name="connsiteY56" fmla="*/ 123866 h 160296"/>
              <a:gd name="connsiteX57" fmla="*/ 2214961 w 2214961"/>
              <a:gd name="connsiteY57" fmla="*/ 25504 h 160296"/>
              <a:gd name="connsiteX0" fmla="*/ 0 w 2167601"/>
              <a:gd name="connsiteY0" fmla="*/ 142081 h 160296"/>
              <a:gd name="connsiteX1" fmla="*/ 43716 w 2167601"/>
              <a:gd name="connsiteY1" fmla="*/ 109293 h 160296"/>
              <a:gd name="connsiteX2" fmla="*/ 65574 w 2167601"/>
              <a:gd name="connsiteY2" fmla="*/ 149367 h 160296"/>
              <a:gd name="connsiteX3" fmla="*/ 94718 w 2167601"/>
              <a:gd name="connsiteY3" fmla="*/ 112936 h 160296"/>
              <a:gd name="connsiteX4" fmla="*/ 138435 w 2167601"/>
              <a:gd name="connsiteY4" fmla="*/ 142081 h 160296"/>
              <a:gd name="connsiteX5" fmla="*/ 167579 w 2167601"/>
              <a:gd name="connsiteY5" fmla="*/ 116580 h 160296"/>
              <a:gd name="connsiteX6" fmla="*/ 204009 w 2167601"/>
              <a:gd name="connsiteY6" fmla="*/ 160296 h 160296"/>
              <a:gd name="connsiteX7" fmla="*/ 240439 w 2167601"/>
              <a:gd name="connsiteY7" fmla="*/ 116580 h 160296"/>
              <a:gd name="connsiteX8" fmla="*/ 291442 w 2167601"/>
              <a:gd name="connsiteY8" fmla="*/ 145724 h 160296"/>
              <a:gd name="connsiteX9" fmla="*/ 331515 w 2167601"/>
              <a:gd name="connsiteY9" fmla="*/ 105650 h 160296"/>
              <a:gd name="connsiteX10" fmla="*/ 371588 w 2167601"/>
              <a:gd name="connsiteY10" fmla="*/ 145724 h 160296"/>
              <a:gd name="connsiteX11" fmla="*/ 415305 w 2167601"/>
              <a:gd name="connsiteY11" fmla="*/ 102007 h 160296"/>
              <a:gd name="connsiteX12" fmla="*/ 444449 w 2167601"/>
              <a:gd name="connsiteY12" fmla="*/ 138438 h 160296"/>
              <a:gd name="connsiteX13" fmla="*/ 480879 w 2167601"/>
              <a:gd name="connsiteY13" fmla="*/ 105650 h 160296"/>
              <a:gd name="connsiteX14" fmla="*/ 510023 w 2167601"/>
              <a:gd name="connsiteY14" fmla="*/ 142081 h 160296"/>
              <a:gd name="connsiteX15" fmla="*/ 539168 w 2167601"/>
              <a:gd name="connsiteY15" fmla="*/ 105650 h 160296"/>
              <a:gd name="connsiteX16" fmla="*/ 561026 w 2167601"/>
              <a:gd name="connsiteY16" fmla="*/ 145724 h 160296"/>
              <a:gd name="connsiteX17" fmla="*/ 601099 w 2167601"/>
              <a:gd name="connsiteY17" fmla="*/ 105650 h 160296"/>
              <a:gd name="connsiteX18" fmla="*/ 644815 w 2167601"/>
              <a:gd name="connsiteY18" fmla="*/ 142081 h 160296"/>
              <a:gd name="connsiteX19" fmla="*/ 673960 w 2167601"/>
              <a:gd name="connsiteY19" fmla="*/ 102007 h 160296"/>
              <a:gd name="connsiteX20" fmla="*/ 703104 w 2167601"/>
              <a:gd name="connsiteY20" fmla="*/ 142081 h 160296"/>
              <a:gd name="connsiteX21" fmla="*/ 724962 w 2167601"/>
              <a:gd name="connsiteY21" fmla="*/ 94721 h 160296"/>
              <a:gd name="connsiteX22" fmla="*/ 779608 w 2167601"/>
              <a:gd name="connsiteY22" fmla="*/ 138438 h 160296"/>
              <a:gd name="connsiteX23" fmla="*/ 819681 w 2167601"/>
              <a:gd name="connsiteY23" fmla="*/ 102007 h 160296"/>
              <a:gd name="connsiteX24" fmla="*/ 867040 w 2167601"/>
              <a:gd name="connsiteY24" fmla="*/ 145724 h 160296"/>
              <a:gd name="connsiteX25" fmla="*/ 903470 w 2167601"/>
              <a:gd name="connsiteY25" fmla="*/ 94721 h 160296"/>
              <a:gd name="connsiteX26" fmla="*/ 958116 w 2167601"/>
              <a:gd name="connsiteY26" fmla="*/ 142081 h 160296"/>
              <a:gd name="connsiteX27" fmla="*/ 998189 w 2167601"/>
              <a:gd name="connsiteY27" fmla="*/ 72863 h 160296"/>
              <a:gd name="connsiteX28" fmla="*/ 1038263 w 2167601"/>
              <a:gd name="connsiteY28" fmla="*/ 153010 h 160296"/>
              <a:gd name="connsiteX29" fmla="*/ 1063764 w 2167601"/>
              <a:gd name="connsiteY29" fmla="*/ 80149 h 160296"/>
              <a:gd name="connsiteX30" fmla="*/ 1103837 w 2167601"/>
              <a:gd name="connsiteY30" fmla="*/ 145724 h 160296"/>
              <a:gd name="connsiteX31" fmla="*/ 1129338 w 2167601"/>
              <a:gd name="connsiteY31" fmla="*/ 69220 h 160296"/>
              <a:gd name="connsiteX32" fmla="*/ 1176698 w 2167601"/>
              <a:gd name="connsiteY32" fmla="*/ 134795 h 160296"/>
              <a:gd name="connsiteX33" fmla="*/ 1198556 w 2167601"/>
              <a:gd name="connsiteY33" fmla="*/ 65577 h 160296"/>
              <a:gd name="connsiteX34" fmla="*/ 1231343 w 2167601"/>
              <a:gd name="connsiteY34" fmla="*/ 149367 h 160296"/>
              <a:gd name="connsiteX35" fmla="*/ 1267773 w 2167601"/>
              <a:gd name="connsiteY35" fmla="*/ 61934 h 160296"/>
              <a:gd name="connsiteX36" fmla="*/ 1307847 w 2167601"/>
              <a:gd name="connsiteY36" fmla="*/ 127509 h 160296"/>
              <a:gd name="connsiteX37" fmla="*/ 1355206 w 2167601"/>
              <a:gd name="connsiteY37" fmla="*/ 65577 h 160296"/>
              <a:gd name="connsiteX38" fmla="*/ 1406208 w 2167601"/>
              <a:gd name="connsiteY38" fmla="*/ 142081 h 160296"/>
              <a:gd name="connsiteX39" fmla="*/ 1438996 w 2167601"/>
              <a:gd name="connsiteY39" fmla="*/ 51005 h 160296"/>
              <a:gd name="connsiteX40" fmla="*/ 1504570 w 2167601"/>
              <a:gd name="connsiteY40" fmla="*/ 138438 h 160296"/>
              <a:gd name="connsiteX41" fmla="*/ 1544643 w 2167601"/>
              <a:gd name="connsiteY41" fmla="*/ 40076 h 160296"/>
              <a:gd name="connsiteX42" fmla="*/ 1592003 w 2167601"/>
              <a:gd name="connsiteY42" fmla="*/ 149367 h 160296"/>
              <a:gd name="connsiteX43" fmla="*/ 1635719 w 2167601"/>
              <a:gd name="connsiteY43" fmla="*/ 32790 h 160296"/>
              <a:gd name="connsiteX44" fmla="*/ 1679435 w 2167601"/>
              <a:gd name="connsiteY44" fmla="*/ 138438 h 160296"/>
              <a:gd name="connsiteX45" fmla="*/ 1712223 w 2167601"/>
              <a:gd name="connsiteY45" fmla="*/ 18218 h 160296"/>
              <a:gd name="connsiteX46" fmla="*/ 1748653 w 2167601"/>
              <a:gd name="connsiteY46" fmla="*/ 123866 h 160296"/>
              <a:gd name="connsiteX47" fmla="*/ 1796012 w 2167601"/>
              <a:gd name="connsiteY47" fmla="*/ 18218 h 160296"/>
              <a:gd name="connsiteX48" fmla="*/ 1828800 w 2167601"/>
              <a:gd name="connsiteY48" fmla="*/ 123866 h 160296"/>
              <a:gd name="connsiteX49" fmla="*/ 1868873 w 2167601"/>
              <a:gd name="connsiteY49" fmla="*/ 7289 h 160296"/>
              <a:gd name="connsiteX50" fmla="*/ 1916232 w 2167601"/>
              <a:gd name="connsiteY50" fmla="*/ 123866 h 160296"/>
              <a:gd name="connsiteX51" fmla="*/ 1959949 w 2167601"/>
              <a:gd name="connsiteY51" fmla="*/ 3646 h 160296"/>
              <a:gd name="connsiteX52" fmla="*/ 2003665 w 2167601"/>
              <a:gd name="connsiteY52" fmla="*/ 123866 h 160296"/>
              <a:gd name="connsiteX53" fmla="*/ 2043738 w 2167601"/>
              <a:gd name="connsiteY53" fmla="*/ 3 h 160296"/>
              <a:gd name="connsiteX54" fmla="*/ 2087455 w 2167601"/>
              <a:gd name="connsiteY54" fmla="*/ 120223 h 160296"/>
              <a:gd name="connsiteX55" fmla="*/ 2131171 w 2167601"/>
              <a:gd name="connsiteY55" fmla="*/ 14575 h 160296"/>
              <a:gd name="connsiteX56" fmla="*/ 2167601 w 2167601"/>
              <a:gd name="connsiteY56" fmla="*/ 123866 h 160296"/>
              <a:gd name="connsiteX0" fmla="*/ 0 w 2131171"/>
              <a:gd name="connsiteY0" fmla="*/ 142081 h 160296"/>
              <a:gd name="connsiteX1" fmla="*/ 43716 w 2131171"/>
              <a:gd name="connsiteY1" fmla="*/ 109293 h 160296"/>
              <a:gd name="connsiteX2" fmla="*/ 65574 w 2131171"/>
              <a:gd name="connsiteY2" fmla="*/ 149367 h 160296"/>
              <a:gd name="connsiteX3" fmla="*/ 94718 w 2131171"/>
              <a:gd name="connsiteY3" fmla="*/ 112936 h 160296"/>
              <a:gd name="connsiteX4" fmla="*/ 138435 w 2131171"/>
              <a:gd name="connsiteY4" fmla="*/ 142081 h 160296"/>
              <a:gd name="connsiteX5" fmla="*/ 167579 w 2131171"/>
              <a:gd name="connsiteY5" fmla="*/ 116580 h 160296"/>
              <a:gd name="connsiteX6" fmla="*/ 204009 w 2131171"/>
              <a:gd name="connsiteY6" fmla="*/ 160296 h 160296"/>
              <a:gd name="connsiteX7" fmla="*/ 240439 w 2131171"/>
              <a:gd name="connsiteY7" fmla="*/ 116580 h 160296"/>
              <a:gd name="connsiteX8" fmla="*/ 291442 w 2131171"/>
              <a:gd name="connsiteY8" fmla="*/ 145724 h 160296"/>
              <a:gd name="connsiteX9" fmla="*/ 331515 w 2131171"/>
              <a:gd name="connsiteY9" fmla="*/ 105650 h 160296"/>
              <a:gd name="connsiteX10" fmla="*/ 371588 w 2131171"/>
              <a:gd name="connsiteY10" fmla="*/ 145724 h 160296"/>
              <a:gd name="connsiteX11" fmla="*/ 415305 w 2131171"/>
              <a:gd name="connsiteY11" fmla="*/ 102007 h 160296"/>
              <a:gd name="connsiteX12" fmla="*/ 444449 w 2131171"/>
              <a:gd name="connsiteY12" fmla="*/ 138438 h 160296"/>
              <a:gd name="connsiteX13" fmla="*/ 480879 w 2131171"/>
              <a:gd name="connsiteY13" fmla="*/ 105650 h 160296"/>
              <a:gd name="connsiteX14" fmla="*/ 510023 w 2131171"/>
              <a:gd name="connsiteY14" fmla="*/ 142081 h 160296"/>
              <a:gd name="connsiteX15" fmla="*/ 539168 w 2131171"/>
              <a:gd name="connsiteY15" fmla="*/ 105650 h 160296"/>
              <a:gd name="connsiteX16" fmla="*/ 561026 w 2131171"/>
              <a:gd name="connsiteY16" fmla="*/ 145724 h 160296"/>
              <a:gd name="connsiteX17" fmla="*/ 601099 w 2131171"/>
              <a:gd name="connsiteY17" fmla="*/ 105650 h 160296"/>
              <a:gd name="connsiteX18" fmla="*/ 644815 w 2131171"/>
              <a:gd name="connsiteY18" fmla="*/ 142081 h 160296"/>
              <a:gd name="connsiteX19" fmla="*/ 673960 w 2131171"/>
              <a:gd name="connsiteY19" fmla="*/ 102007 h 160296"/>
              <a:gd name="connsiteX20" fmla="*/ 703104 w 2131171"/>
              <a:gd name="connsiteY20" fmla="*/ 142081 h 160296"/>
              <a:gd name="connsiteX21" fmla="*/ 724962 w 2131171"/>
              <a:gd name="connsiteY21" fmla="*/ 94721 h 160296"/>
              <a:gd name="connsiteX22" fmla="*/ 779608 w 2131171"/>
              <a:gd name="connsiteY22" fmla="*/ 138438 h 160296"/>
              <a:gd name="connsiteX23" fmla="*/ 819681 w 2131171"/>
              <a:gd name="connsiteY23" fmla="*/ 102007 h 160296"/>
              <a:gd name="connsiteX24" fmla="*/ 867040 w 2131171"/>
              <a:gd name="connsiteY24" fmla="*/ 145724 h 160296"/>
              <a:gd name="connsiteX25" fmla="*/ 903470 w 2131171"/>
              <a:gd name="connsiteY25" fmla="*/ 94721 h 160296"/>
              <a:gd name="connsiteX26" fmla="*/ 958116 w 2131171"/>
              <a:gd name="connsiteY26" fmla="*/ 142081 h 160296"/>
              <a:gd name="connsiteX27" fmla="*/ 998189 w 2131171"/>
              <a:gd name="connsiteY27" fmla="*/ 72863 h 160296"/>
              <a:gd name="connsiteX28" fmla="*/ 1038263 w 2131171"/>
              <a:gd name="connsiteY28" fmla="*/ 153010 h 160296"/>
              <a:gd name="connsiteX29" fmla="*/ 1063764 w 2131171"/>
              <a:gd name="connsiteY29" fmla="*/ 80149 h 160296"/>
              <a:gd name="connsiteX30" fmla="*/ 1103837 w 2131171"/>
              <a:gd name="connsiteY30" fmla="*/ 145724 h 160296"/>
              <a:gd name="connsiteX31" fmla="*/ 1129338 w 2131171"/>
              <a:gd name="connsiteY31" fmla="*/ 69220 h 160296"/>
              <a:gd name="connsiteX32" fmla="*/ 1176698 w 2131171"/>
              <a:gd name="connsiteY32" fmla="*/ 134795 h 160296"/>
              <a:gd name="connsiteX33" fmla="*/ 1198556 w 2131171"/>
              <a:gd name="connsiteY33" fmla="*/ 65577 h 160296"/>
              <a:gd name="connsiteX34" fmla="*/ 1231343 w 2131171"/>
              <a:gd name="connsiteY34" fmla="*/ 149367 h 160296"/>
              <a:gd name="connsiteX35" fmla="*/ 1267773 w 2131171"/>
              <a:gd name="connsiteY35" fmla="*/ 61934 h 160296"/>
              <a:gd name="connsiteX36" fmla="*/ 1307847 w 2131171"/>
              <a:gd name="connsiteY36" fmla="*/ 127509 h 160296"/>
              <a:gd name="connsiteX37" fmla="*/ 1355206 w 2131171"/>
              <a:gd name="connsiteY37" fmla="*/ 65577 h 160296"/>
              <a:gd name="connsiteX38" fmla="*/ 1406208 w 2131171"/>
              <a:gd name="connsiteY38" fmla="*/ 142081 h 160296"/>
              <a:gd name="connsiteX39" fmla="*/ 1438996 w 2131171"/>
              <a:gd name="connsiteY39" fmla="*/ 51005 h 160296"/>
              <a:gd name="connsiteX40" fmla="*/ 1504570 w 2131171"/>
              <a:gd name="connsiteY40" fmla="*/ 138438 h 160296"/>
              <a:gd name="connsiteX41" fmla="*/ 1544643 w 2131171"/>
              <a:gd name="connsiteY41" fmla="*/ 40076 h 160296"/>
              <a:gd name="connsiteX42" fmla="*/ 1592003 w 2131171"/>
              <a:gd name="connsiteY42" fmla="*/ 149367 h 160296"/>
              <a:gd name="connsiteX43" fmla="*/ 1635719 w 2131171"/>
              <a:gd name="connsiteY43" fmla="*/ 32790 h 160296"/>
              <a:gd name="connsiteX44" fmla="*/ 1679435 w 2131171"/>
              <a:gd name="connsiteY44" fmla="*/ 138438 h 160296"/>
              <a:gd name="connsiteX45" fmla="*/ 1712223 w 2131171"/>
              <a:gd name="connsiteY45" fmla="*/ 18218 h 160296"/>
              <a:gd name="connsiteX46" fmla="*/ 1748653 w 2131171"/>
              <a:gd name="connsiteY46" fmla="*/ 123866 h 160296"/>
              <a:gd name="connsiteX47" fmla="*/ 1796012 w 2131171"/>
              <a:gd name="connsiteY47" fmla="*/ 18218 h 160296"/>
              <a:gd name="connsiteX48" fmla="*/ 1828800 w 2131171"/>
              <a:gd name="connsiteY48" fmla="*/ 123866 h 160296"/>
              <a:gd name="connsiteX49" fmla="*/ 1868873 w 2131171"/>
              <a:gd name="connsiteY49" fmla="*/ 7289 h 160296"/>
              <a:gd name="connsiteX50" fmla="*/ 1916232 w 2131171"/>
              <a:gd name="connsiteY50" fmla="*/ 123866 h 160296"/>
              <a:gd name="connsiteX51" fmla="*/ 1959949 w 2131171"/>
              <a:gd name="connsiteY51" fmla="*/ 3646 h 160296"/>
              <a:gd name="connsiteX52" fmla="*/ 2003665 w 2131171"/>
              <a:gd name="connsiteY52" fmla="*/ 123866 h 160296"/>
              <a:gd name="connsiteX53" fmla="*/ 2043738 w 2131171"/>
              <a:gd name="connsiteY53" fmla="*/ 3 h 160296"/>
              <a:gd name="connsiteX54" fmla="*/ 2087455 w 2131171"/>
              <a:gd name="connsiteY54" fmla="*/ 120223 h 160296"/>
              <a:gd name="connsiteX55" fmla="*/ 2131171 w 2131171"/>
              <a:gd name="connsiteY55" fmla="*/ 14575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92368"/>
              <a:gd name="connsiteY0" fmla="*/ 142081 h 160296"/>
              <a:gd name="connsiteX1" fmla="*/ 43716 w 2092368"/>
              <a:gd name="connsiteY1" fmla="*/ 109293 h 160296"/>
              <a:gd name="connsiteX2" fmla="*/ 65574 w 2092368"/>
              <a:gd name="connsiteY2" fmla="*/ 149367 h 160296"/>
              <a:gd name="connsiteX3" fmla="*/ 94718 w 2092368"/>
              <a:gd name="connsiteY3" fmla="*/ 112936 h 160296"/>
              <a:gd name="connsiteX4" fmla="*/ 138435 w 2092368"/>
              <a:gd name="connsiteY4" fmla="*/ 142081 h 160296"/>
              <a:gd name="connsiteX5" fmla="*/ 167579 w 2092368"/>
              <a:gd name="connsiteY5" fmla="*/ 116580 h 160296"/>
              <a:gd name="connsiteX6" fmla="*/ 204009 w 2092368"/>
              <a:gd name="connsiteY6" fmla="*/ 160296 h 160296"/>
              <a:gd name="connsiteX7" fmla="*/ 240439 w 2092368"/>
              <a:gd name="connsiteY7" fmla="*/ 116580 h 160296"/>
              <a:gd name="connsiteX8" fmla="*/ 291442 w 2092368"/>
              <a:gd name="connsiteY8" fmla="*/ 145724 h 160296"/>
              <a:gd name="connsiteX9" fmla="*/ 331515 w 2092368"/>
              <a:gd name="connsiteY9" fmla="*/ 105650 h 160296"/>
              <a:gd name="connsiteX10" fmla="*/ 371588 w 2092368"/>
              <a:gd name="connsiteY10" fmla="*/ 145724 h 160296"/>
              <a:gd name="connsiteX11" fmla="*/ 415305 w 2092368"/>
              <a:gd name="connsiteY11" fmla="*/ 102007 h 160296"/>
              <a:gd name="connsiteX12" fmla="*/ 444449 w 2092368"/>
              <a:gd name="connsiteY12" fmla="*/ 138438 h 160296"/>
              <a:gd name="connsiteX13" fmla="*/ 480879 w 2092368"/>
              <a:gd name="connsiteY13" fmla="*/ 105650 h 160296"/>
              <a:gd name="connsiteX14" fmla="*/ 510023 w 2092368"/>
              <a:gd name="connsiteY14" fmla="*/ 142081 h 160296"/>
              <a:gd name="connsiteX15" fmla="*/ 539168 w 2092368"/>
              <a:gd name="connsiteY15" fmla="*/ 105650 h 160296"/>
              <a:gd name="connsiteX16" fmla="*/ 561026 w 2092368"/>
              <a:gd name="connsiteY16" fmla="*/ 145724 h 160296"/>
              <a:gd name="connsiteX17" fmla="*/ 601099 w 2092368"/>
              <a:gd name="connsiteY17" fmla="*/ 105650 h 160296"/>
              <a:gd name="connsiteX18" fmla="*/ 644815 w 2092368"/>
              <a:gd name="connsiteY18" fmla="*/ 142081 h 160296"/>
              <a:gd name="connsiteX19" fmla="*/ 673960 w 2092368"/>
              <a:gd name="connsiteY19" fmla="*/ 102007 h 160296"/>
              <a:gd name="connsiteX20" fmla="*/ 703104 w 2092368"/>
              <a:gd name="connsiteY20" fmla="*/ 142081 h 160296"/>
              <a:gd name="connsiteX21" fmla="*/ 724962 w 2092368"/>
              <a:gd name="connsiteY21" fmla="*/ 94721 h 160296"/>
              <a:gd name="connsiteX22" fmla="*/ 779608 w 2092368"/>
              <a:gd name="connsiteY22" fmla="*/ 138438 h 160296"/>
              <a:gd name="connsiteX23" fmla="*/ 819681 w 2092368"/>
              <a:gd name="connsiteY23" fmla="*/ 102007 h 160296"/>
              <a:gd name="connsiteX24" fmla="*/ 867040 w 2092368"/>
              <a:gd name="connsiteY24" fmla="*/ 145724 h 160296"/>
              <a:gd name="connsiteX25" fmla="*/ 903470 w 2092368"/>
              <a:gd name="connsiteY25" fmla="*/ 94721 h 160296"/>
              <a:gd name="connsiteX26" fmla="*/ 958116 w 2092368"/>
              <a:gd name="connsiteY26" fmla="*/ 142081 h 160296"/>
              <a:gd name="connsiteX27" fmla="*/ 998189 w 2092368"/>
              <a:gd name="connsiteY27" fmla="*/ 72863 h 160296"/>
              <a:gd name="connsiteX28" fmla="*/ 1038263 w 2092368"/>
              <a:gd name="connsiteY28" fmla="*/ 153010 h 160296"/>
              <a:gd name="connsiteX29" fmla="*/ 1063764 w 2092368"/>
              <a:gd name="connsiteY29" fmla="*/ 80149 h 160296"/>
              <a:gd name="connsiteX30" fmla="*/ 1103837 w 2092368"/>
              <a:gd name="connsiteY30" fmla="*/ 145724 h 160296"/>
              <a:gd name="connsiteX31" fmla="*/ 1129338 w 2092368"/>
              <a:gd name="connsiteY31" fmla="*/ 69220 h 160296"/>
              <a:gd name="connsiteX32" fmla="*/ 1176698 w 2092368"/>
              <a:gd name="connsiteY32" fmla="*/ 134795 h 160296"/>
              <a:gd name="connsiteX33" fmla="*/ 1198556 w 2092368"/>
              <a:gd name="connsiteY33" fmla="*/ 65577 h 160296"/>
              <a:gd name="connsiteX34" fmla="*/ 1231343 w 2092368"/>
              <a:gd name="connsiteY34" fmla="*/ 149367 h 160296"/>
              <a:gd name="connsiteX35" fmla="*/ 1267773 w 2092368"/>
              <a:gd name="connsiteY35" fmla="*/ 61934 h 160296"/>
              <a:gd name="connsiteX36" fmla="*/ 1307847 w 2092368"/>
              <a:gd name="connsiteY36" fmla="*/ 127509 h 160296"/>
              <a:gd name="connsiteX37" fmla="*/ 1355206 w 2092368"/>
              <a:gd name="connsiteY37" fmla="*/ 65577 h 160296"/>
              <a:gd name="connsiteX38" fmla="*/ 1406208 w 2092368"/>
              <a:gd name="connsiteY38" fmla="*/ 142081 h 160296"/>
              <a:gd name="connsiteX39" fmla="*/ 1438996 w 2092368"/>
              <a:gd name="connsiteY39" fmla="*/ 51005 h 160296"/>
              <a:gd name="connsiteX40" fmla="*/ 1504570 w 2092368"/>
              <a:gd name="connsiteY40" fmla="*/ 138438 h 160296"/>
              <a:gd name="connsiteX41" fmla="*/ 1544643 w 2092368"/>
              <a:gd name="connsiteY41" fmla="*/ 40076 h 160296"/>
              <a:gd name="connsiteX42" fmla="*/ 1592003 w 2092368"/>
              <a:gd name="connsiteY42" fmla="*/ 149367 h 160296"/>
              <a:gd name="connsiteX43" fmla="*/ 1635719 w 2092368"/>
              <a:gd name="connsiteY43" fmla="*/ 32790 h 160296"/>
              <a:gd name="connsiteX44" fmla="*/ 1679435 w 2092368"/>
              <a:gd name="connsiteY44" fmla="*/ 138438 h 160296"/>
              <a:gd name="connsiteX45" fmla="*/ 1712223 w 2092368"/>
              <a:gd name="connsiteY45" fmla="*/ 18218 h 160296"/>
              <a:gd name="connsiteX46" fmla="*/ 1748653 w 2092368"/>
              <a:gd name="connsiteY46" fmla="*/ 123866 h 160296"/>
              <a:gd name="connsiteX47" fmla="*/ 1796012 w 2092368"/>
              <a:gd name="connsiteY47" fmla="*/ 18218 h 160296"/>
              <a:gd name="connsiteX48" fmla="*/ 1828800 w 2092368"/>
              <a:gd name="connsiteY48" fmla="*/ 123866 h 160296"/>
              <a:gd name="connsiteX49" fmla="*/ 1868873 w 2092368"/>
              <a:gd name="connsiteY49" fmla="*/ 7289 h 160296"/>
              <a:gd name="connsiteX50" fmla="*/ 1916232 w 2092368"/>
              <a:gd name="connsiteY50" fmla="*/ 123866 h 160296"/>
              <a:gd name="connsiteX51" fmla="*/ 1959949 w 2092368"/>
              <a:gd name="connsiteY51" fmla="*/ 3646 h 160296"/>
              <a:gd name="connsiteX52" fmla="*/ 2003665 w 2092368"/>
              <a:gd name="connsiteY52" fmla="*/ 123866 h 160296"/>
              <a:gd name="connsiteX53" fmla="*/ 2043738 w 2092368"/>
              <a:gd name="connsiteY53" fmla="*/ 3 h 160296"/>
              <a:gd name="connsiteX54" fmla="*/ 2087455 w 2092368"/>
              <a:gd name="connsiteY54" fmla="*/ 120223 h 160296"/>
              <a:gd name="connsiteX55" fmla="*/ 2091958 w 2092368"/>
              <a:gd name="connsiteY55" fmla="*/ 108092 h 160296"/>
              <a:gd name="connsiteX0" fmla="*/ 0 w 2087455"/>
              <a:gd name="connsiteY0" fmla="*/ 142081 h 160296"/>
              <a:gd name="connsiteX1" fmla="*/ 43716 w 2087455"/>
              <a:gd name="connsiteY1" fmla="*/ 109293 h 160296"/>
              <a:gd name="connsiteX2" fmla="*/ 65574 w 2087455"/>
              <a:gd name="connsiteY2" fmla="*/ 149367 h 160296"/>
              <a:gd name="connsiteX3" fmla="*/ 94718 w 2087455"/>
              <a:gd name="connsiteY3" fmla="*/ 112936 h 160296"/>
              <a:gd name="connsiteX4" fmla="*/ 138435 w 2087455"/>
              <a:gd name="connsiteY4" fmla="*/ 142081 h 160296"/>
              <a:gd name="connsiteX5" fmla="*/ 167579 w 2087455"/>
              <a:gd name="connsiteY5" fmla="*/ 116580 h 160296"/>
              <a:gd name="connsiteX6" fmla="*/ 204009 w 2087455"/>
              <a:gd name="connsiteY6" fmla="*/ 160296 h 160296"/>
              <a:gd name="connsiteX7" fmla="*/ 240439 w 2087455"/>
              <a:gd name="connsiteY7" fmla="*/ 116580 h 160296"/>
              <a:gd name="connsiteX8" fmla="*/ 291442 w 2087455"/>
              <a:gd name="connsiteY8" fmla="*/ 145724 h 160296"/>
              <a:gd name="connsiteX9" fmla="*/ 331515 w 2087455"/>
              <a:gd name="connsiteY9" fmla="*/ 105650 h 160296"/>
              <a:gd name="connsiteX10" fmla="*/ 371588 w 2087455"/>
              <a:gd name="connsiteY10" fmla="*/ 145724 h 160296"/>
              <a:gd name="connsiteX11" fmla="*/ 415305 w 2087455"/>
              <a:gd name="connsiteY11" fmla="*/ 102007 h 160296"/>
              <a:gd name="connsiteX12" fmla="*/ 444449 w 2087455"/>
              <a:gd name="connsiteY12" fmla="*/ 138438 h 160296"/>
              <a:gd name="connsiteX13" fmla="*/ 480879 w 2087455"/>
              <a:gd name="connsiteY13" fmla="*/ 105650 h 160296"/>
              <a:gd name="connsiteX14" fmla="*/ 510023 w 2087455"/>
              <a:gd name="connsiteY14" fmla="*/ 142081 h 160296"/>
              <a:gd name="connsiteX15" fmla="*/ 539168 w 2087455"/>
              <a:gd name="connsiteY15" fmla="*/ 105650 h 160296"/>
              <a:gd name="connsiteX16" fmla="*/ 561026 w 2087455"/>
              <a:gd name="connsiteY16" fmla="*/ 145724 h 160296"/>
              <a:gd name="connsiteX17" fmla="*/ 601099 w 2087455"/>
              <a:gd name="connsiteY17" fmla="*/ 105650 h 160296"/>
              <a:gd name="connsiteX18" fmla="*/ 644815 w 2087455"/>
              <a:gd name="connsiteY18" fmla="*/ 142081 h 160296"/>
              <a:gd name="connsiteX19" fmla="*/ 673960 w 2087455"/>
              <a:gd name="connsiteY19" fmla="*/ 102007 h 160296"/>
              <a:gd name="connsiteX20" fmla="*/ 703104 w 2087455"/>
              <a:gd name="connsiteY20" fmla="*/ 142081 h 160296"/>
              <a:gd name="connsiteX21" fmla="*/ 724962 w 2087455"/>
              <a:gd name="connsiteY21" fmla="*/ 94721 h 160296"/>
              <a:gd name="connsiteX22" fmla="*/ 779608 w 2087455"/>
              <a:gd name="connsiteY22" fmla="*/ 138438 h 160296"/>
              <a:gd name="connsiteX23" fmla="*/ 819681 w 2087455"/>
              <a:gd name="connsiteY23" fmla="*/ 102007 h 160296"/>
              <a:gd name="connsiteX24" fmla="*/ 867040 w 2087455"/>
              <a:gd name="connsiteY24" fmla="*/ 145724 h 160296"/>
              <a:gd name="connsiteX25" fmla="*/ 903470 w 2087455"/>
              <a:gd name="connsiteY25" fmla="*/ 94721 h 160296"/>
              <a:gd name="connsiteX26" fmla="*/ 958116 w 2087455"/>
              <a:gd name="connsiteY26" fmla="*/ 142081 h 160296"/>
              <a:gd name="connsiteX27" fmla="*/ 998189 w 2087455"/>
              <a:gd name="connsiteY27" fmla="*/ 72863 h 160296"/>
              <a:gd name="connsiteX28" fmla="*/ 1038263 w 2087455"/>
              <a:gd name="connsiteY28" fmla="*/ 153010 h 160296"/>
              <a:gd name="connsiteX29" fmla="*/ 1063764 w 2087455"/>
              <a:gd name="connsiteY29" fmla="*/ 80149 h 160296"/>
              <a:gd name="connsiteX30" fmla="*/ 1103837 w 2087455"/>
              <a:gd name="connsiteY30" fmla="*/ 145724 h 160296"/>
              <a:gd name="connsiteX31" fmla="*/ 1129338 w 2087455"/>
              <a:gd name="connsiteY31" fmla="*/ 69220 h 160296"/>
              <a:gd name="connsiteX32" fmla="*/ 1176698 w 2087455"/>
              <a:gd name="connsiteY32" fmla="*/ 134795 h 160296"/>
              <a:gd name="connsiteX33" fmla="*/ 1198556 w 2087455"/>
              <a:gd name="connsiteY33" fmla="*/ 65577 h 160296"/>
              <a:gd name="connsiteX34" fmla="*/ 1231343 w 2087455"/>
              <a:gd name="connsiteY34" fmla="*/ 149367 h 160296"/>
              <a:gd name="connsiteX35" fmla="*/ 1267773 w 2087455"/>
              <a:gd name="connsiteY35" fmla="*/ 61934 h 160296"/>
              <a:gd name="connsiteX36" fmla="*/ 1307847 w 2087455"/>
              <a:gd name="connsiteY36" fmla="*/ 127509 h 160296"/>
              <a:gd name="connsiteX37" fmla="*/ 1355206 w 2087455"/>
              <a:gd name="connsiteY37" fmla="*/ 65577 h 160296"/>
              <a:gd name="connsiteX38" fmla="*/ 1406208 w 2087455"/>
              <a:gd name="connsiteY38" fmla="*/ 142081 h 160296"/>
              <a:gd name="connsiteX39" fmla="*/ 1438996 w 2087455"/>
              <a:gd name="connsiteY39" fmla="*/ 51005 h 160296"/>
              <a:gd name="connsiteX40" fmla="*/ 1504570 w 2087455"/>
              <a:gd name="connsiteY40" fmla="*/ 138438 h 160296"/>
              <a:gd name="connsiteX41" fmla="*/ 1544643 w 2087455"/>
              <a:gd name="connsiteY41" fmla="*/ 40076 h 160296"/>
              <a:gd name="connsiteX42" fmla="*/ 1592003 w 2087455"/>
              <a:gd name="connsiteY42" fmla="*/ 149367 h 160296"/>
              <a:gd name="connsiteX43" fmla="*/ 1635719 w 2087455"/>
              <a:gd name="connsiteY43" fmla="*/ 32790 h 160296"/>
              <a:gd name="connsiteX44" fmla="*/ 1679435 w 2087455"/>
              <a:gd name="connsiteY44" fmla="*/ 138438 h 160296"/>
              <a:gd name="connsiteX45" fmla="*/ 1712223 w 2087455"/>
              <a:gd name="connsiteY45" fmla="*/ 18218 h 160296"/>
              <a:gd name="connsiteX46" fmla="*/ 1748653 w 2087455"/>
              <a:gd name="connsiteY46" fmla="*/ 123866 h 160296"/>
              <a:gd name="connsiteX47" fmla="*/ 1796012 w 2087455"/>
              <a:gd name="connsiteY47" fmla="*/ 18218 h 160296"/>
              <a:gd name="connsiteX48" fmla="*/ 1828800 w 2087455"/>
              <a:gd name="connsiteY48" fmla="*/ 123866 h 160296"/>
              <a:gd name="connsiteX49" fmla="*/ 1868873 w 2087455"/>
              <a:gd name="connsiteY49" fmla="*/ 7289 h 160296"/>
              <a:gd name="connsiteX50" fmla="*/ 1916232 w 2087455"/>
              <a:gd name="connsiteY50" fmla="*/ 123866 h 160296"/>
              <a:gd name="connsiteX51" fmla="*/ 1959949 w 2087455"/>
              <a:gd name="connsiteY51" fmla="*/ 3646 h 160296"/>
              <a:gd name="connsiteX52" fmla="*/ 2003665 w 2087455"/>
              <a:gd name="connsiteY52" fmla="*/ 123866 h 160296"/>
              <a:gd name="connsiteX53" fmla="*/ 2043738 w 2087455"/>
              <a:gd name="connsiteY53" fmla="*/ 3 h 160296"/>
              <a:gd name="connsiteX54" fmla="*/ 2087455 w 2087455"/>
              <a:gd name="connsiteY54" fmla="*/ 120223 h 160296"/>
              <a:gd name="connsiteX0" fmla="*/ 0 w 2043738"/>
              <a:gd name="connsiteY0" fmla="*/ 142078 h 160293"/>
              <a:gd name="connsiteX1" fmla="*/ 43716 w 2043738"/>
              <a:gd name="connsiteY1" fmla="*/ 109290 h 160293"/>
              <a:gd name="connsiteX2" fmla="*/ 65574 w 2043738"/>
              <a:gd name="connsiteY2" fmla="*/ 149364 h 160293"/>
              <a:gd name="connsiteX3" fmla="*/ 94718 w 2043738"/>
              <a:gd name="connsiteY3" fmla="*/ 112933 h 160293"/>
              <a:gd name="connsiteX4" fmla="*/ 138435 w 2043738"/>
              <a:gd name="connsiteY4" fmla="*/ 142078 h 160293"/>
              <a:gd name="connsiteX5" fmla="*/ 167579 w 2043738"/>
              <a:gd name="connsiteY5" fmla="*/ 116577 h 160293"/>
              <a:gd name="connsiteX6" fmla="*/ 204009 w 2043738"/>
              <a:gd name="connsiteY6" fmla="*/ 160293 h 160293"/>
              <a:gd name="connsiteX7" fmla="*/ 240439 w 2043738"/>
              <a:gd name="connsiteY7" fmla="*/ 116577 h 160293"/>
              <a:gd name="connsiteX8" fmla="*/ 291442 w 2043738"/>
              <a:gd name="connsiteY8" fmla="*/ 145721 h 160293"/>
              <a:gd name="connsiteX9" fmla="*/ 331515 w 2043738"/>
              <a:gd name="connsiteY9" fmla="*/ 105647 h 160293"/>
              <a:gd name="connsiteX10" fmla="*/ 371588 w 2043738"/>
              <a:gd name="connsiteY10" fmla="*/ 145721 h 160293"/>
              <a:gd name="connsiteX11" fmla="*/ 415305 w 2043738"/>
              <a:gd name="connsiteY11" fmla="*/ 102004 h 160293"/>
              <a:gd name="connsiteX12" fmla="*/ 444449 w 2043738"/>
              <a:gd name="connsiteY12" fmla="*/ 138435 h 160293"/>
              <a:gd name="connsiteX13" fmla="*/ 480879 w 2043738"/>
              <a:gd name="connsiteY13" fmla="*/ 105647 h 160293"/>
              <a:gd name="connsiteX14" fmla="*/ 510023 w 2043738"/>
              <a:gd name="connsiteY14" fmla="*/ 142078 h 160293"/>
              <a:gd name="connsiteX15" fmla="*/ 539168 w 2043738"/>
              <a:gd name="connsiteY15" fmla="*/ 105647 h 160293"/>
              <a:gd name="connsiteX16" fmla="*/ 561026 w 2043738"/>
              <a:gd name="connsiteY16" fmla="*/ 145721 h 160293"/>
              <a:gd name="connsiteX17" fmla="*/ 601099 w 2043738"/>
              <a:gd name="connsiteY17" fmla="*/ 105647 h 160293"/>
              <a:gd name="connsiteX18" fmla="*/ 644815 w 2043738"/>
              <a:gd name="connsiteY18" fmla="*/ 142078 h 160293"/>
              <a:gd name="connsiteX19" fmla="*/ 673960 w 2043738"/>
              <a:gd name="connsiteY19" fmla="*/ 102004 h 160293"/>
              <a:gd name="connsiteX20" fmla="*/ 703104 w 2043738"/>
              <a:gd name="connsiteY20" fmla="*/ 142078 h 160293"/>
              <a:gd name="connsiteX21" fmla="*/ 724962 w 2043738"/>
              <a:gd name="connsiteY21" fmla="*/ 94718 h 160293"/>
              <a:gd name="connsiteX22" fmla="*/ 779608 w 2043738"/>
              <a:gd name="connsiteY22" fmla="*/ 138435 h 160293"/>
              <a:gd name="connsiteX23" fmla="*/ 819681 w 2043738"/>
              <a:gd name="connsiteY23" fmla="*/ 102004 h 160293"/>
              <a:gd name="connsiteX24" fmla="*/ 867040 w 2043738"/>
              <a:gd name="connsiteY24" fmla="*/ 145721 h 160293"/>
              <a:gd name="connsiteX25" fmla="*/ 903470 w 2043738"/>
              <a:gd name="connsiteY25" fmla="*/ 94718 h 160293"/>
              <a:gd name="connsiteX26" fmla="*/ 958116 w 2043738"/>
              <a:gd name="connsiteY26" fmla="*/ 142078 h 160293"/>
              <a:gd name="connsiteX27" fmla="*/ 998189 w 2043738"/>
              <a:gd name="connsiteY27" fmla="*/ 72860 h 160293"/>
              <a:gd name="connsiteX28" fmla="*/ 1038263 w 2043738"/>
              <a:gd name="connsiteY28" fmla="*/ 153007 h 160293"/>
              <a:gd name="connsiteX29" fmla="*/ 1063764 w 2043738"/>
              <a:gd name="connsiteY29" fmla="*/ 80146 h 160293"/>
              <a:gd name="connsiteX30" fmla="*/ 1103837 w 2043738"/>
              <a:gd name="connsiteY30" fmla="*/ 145721 h 160293"/>
              <a:gd name="connsiteX31" fmla="*/ 1129338 w 2043738"/>
              <a:gd name="connsiteY31" fmla="*/ 69217 h 160293"/>
              <a:gd name="connsiteX32" fmla="*/ 1176698 w 2043738"/>
              <a:gd name="connsiteY32" fmla="*/ 134792 h 160293"/>
              <a:gd name="connsiteX33" fmla="*/ 1198556 w 2043738"/>
              <a:gd name="connsiteY33" fmla="*/ 65574 h 160293"/>
              <a:gd name="connsiteX34" fmla="*/ 1231343 w 2043738"/>
              <a:gd name="connsiteY34" fmla="*/ 149364 h 160293"/>
              <a:gd name="connsiteX35" fmla="*/ 1267773 w 2043738"/>
              <a:gd name="connsiteY35" fmla="*/ 61931 h 160293"/>
              <a:gd name="connsiteX36" fmla="*/ 1307847 w 2043738"/>
              <a:gd name="connsiteY36" fmla="*/ 127506 h 160293"/>
              <a:gd name="connsiteX37" fmla="*/ 1355206 w 2043738"/>
              <a:gd name="connsiteY37" fmla="*/ 65574 h 160293"/>
              <a:gd name="connsiteX38" fmla="*/ 1406208 w 2043738"/>
              <a:gd name="connsiteY38" fmla="*/ 142078 h 160293"/>
              <a:gd name="connsiteX39" fmla="*/ 1438996 w 2043738"/>
              <a:gd name="connsiteY39" fmla="*/ 51002 h 160293"/>
              <a:gd name="connsiteX40" fmla="*/ 1504570 w 2043738"/>
              <a:gd name="connsiteY40" fmla="*/ 138435 h 160293"/>
              <a:gd name="connsiteX41" fmla="*/ 1544643 w 2043738"/>
              <a:gd name="connsiteY41" fmla="*/ 40073 h 160293"/>
              <a:gd name="connsiteX42" fmla="*/ 1592003 w 2043738"/>
              <a:gd name="connsiteY42" fmla="*/ 149364 h 160293"/>
              <a:gd name="connsiteX43" fmla="*/ 1635719 w 2043738"/>
              <a:gd name="connsiteY43" fmla="*/ 32787 h 160293"/>
              <a:gd name="connsiteX44" fmla="*/ 1679435 w 2043738"/>
              <a:gd name="connsiteY44" fmla="*/ 138435 h 160293"/>
              <a:gd name="connsiteX45" fmla="*/ 1712223 w 2043738"/>
              <a:gd name="connsiteY45" fmla="*/ 18215 h 160293"/>
              <a:gd name="connsiteX46" fmla="*/ 1748653 w 2043738"/>
              <a:gd name="connsiteY46" fmla="*/ 123863 h 160293"/>
              <a:gd name="connsiteX47" fmla="*/ 1796012 w 2043738"/>
              <a:gd name="connsiteY47" fmla="*/ 18215 h 160293"/>
              <a:gd name="connsiteX48" fmla="*/ 1828800 w 2043738"/>
              <a:gd name="connsiteY48" fmla="*/ 123863 h 160293"/>
              <a:gd name="connsiteX49" fmla="*/ 1868873 w 2043738"/>
              <a:gd name="connsiteY49" fmla="*/ 7286 h 160293"/>
              <a:gd name="connsiteX50" fmla="*/ 1916232 w 2043738"/>
              <a:gd name="connsiteY50" fmla="*/ 123863 h 160293"/>
              <a:gd name="connsiteX51" fmla="*/ 1959949 w 2043738"/>
              <a:gd name="connsiteY51" fmla="*/ 3643 h 160293"/>
              <a:gd name="connsiteX52" fmla="*/ 2003665 w 2043738"/>
              <a:gd name="connsiteY52" fmla="*/ 123863 h 160293"/>
              <a:gd name="connsiteX53" fmla="*/ 2043738 w 2043738"/>
              <a:gd name="connsiteY53" fmla="*/ 0 h 160293"/>
              <a:gd name="connsiteX0" fmla="*/ 0 w 2003665"/>
              <a:gd name="connsiteY0" fmla="*/ 138435 h 156650"/>
              <a:gd name="connsiteX1" fmla="*/ 43716 w 2003665"/>
              <a:gd name="connsiteY1" fmla="*/ 105647 h 156650"/>
              <a:gd name="connsiteX2" fmla="*/ 65574 w 2003665"/>
              <a:gd name="connsiteY2" fmla="*/ 145721 h 156650"/>
              <a:gd name="connsiteX3" fmla="*/ 94718 w 2003665"/>
              <a:gd name="connsiteY3" fmla="*/ 109290 h 156650"/>
              <a:gd name="connsiteX4" fmla="*/ 138435 w 2003665"/>
              <a:gd name="connsiteY4" fmla="*/ 138435 h 156650"/>
              <a:gd name="connsiteX5" fmla="*/ 167579 w 2003665"/>
              <a:gd name="connsiteY5" fmla="*/ 112934 h 156650"/>
              <a:gd name="connsiteX6" fmla="*/ 204009 w 2003665"/>
              <a:gd name="connsiteY6" fmla="*/ 156650 h 156650"/>
              <a:gd name="connsiteX7" fmla="*/ 240439 w 2003665"/>
              <a:gd name="connsiteY7" fmla="*/ 112934 h 156650"/>
              <a:gd name="connsiteX8" fmla="*/ 291442 w 2003665"/>
              <a:gd name="connsiteY8" fmla="*/ 142078 h 156650"/>
              <a:gd name="connsiteX9" fmla="*/ 331515 w 2003665"/>
              <a:gd name="connsiteY9" fmla="*/ 102004 h 156650"/>
              <a:gd name="connsiteX10" fmla="*/ 371588 w 2003665"/>
              <a:gd name="connsiteY10" fmla="*/ 142078 h 156650"/>
              <a:gd name="connsiteX11" fmla="*/ 415305 w 2003665"/>
              <a:gd name="connsiteY11" fmla="*/ 98361 h 156650"/>
              <a:gd name="connsiteX12" fmla="*/ 444449 w 2003665"/>
              <a:gd name="connsiteY12" fmla="*/ 134792 h 156650"/>
              <a:gd name="connsiteX13" fmla="*/ 480879 w 2003665"/>
              <a:gd name="connsiteY13" fmla="*/ 102004 h 156650"/>
              <a:gd name="connsiteX14" fmla="*/ 510023 w 2003665"/>
              <a:gd name="connsiteY14" fmla="*/ 138435 h 156650"/>
              <a:gd name="connsiteX15" fmla="*/ 539168 w 2003665"/>
              <a:gd name="connsiteY15" fmla="*/ 102004 h 156650"/>
              <a:gd name="connsiteX16" fmla="*/ 561026 w 2003665"/>
              <a:gd name="connsiteY16" fmla="*/ 142078 h 156650"/>
              <a:gd name="connsiteX17" fmla="*/ 601099 w 2003665"/>
              <a:gd name="connsiteY17" fmla="*/ 102004 h 156650"/>
              <a:gd name="connsiteX18" fmla="*/ 644815 w 2003665"/>
              <a:gd name="connsiteY18" fmla="*/ 138435 h 156650"/>
              <a:gd name="connsiteX19" fmla="*/ 673960 w 2003665"/>
              <a:gd name="connsiteY19" fmla="*/ 98361 h 156650"/>
              <a:gd name="connsiteX20" fmla="*/ 703104 w 2003665"/>
              <a:gd name="connsiteY20" fmla="*/ 138435 h 156650"/>
              <a:gd name="connsiteX21" fmla="*/ 724962 w 2003665"/>
              <a:gd name="connsiteY21" fmla="*/ 91075 h 156650"/>
              <a:gd name="connsiteX22" fmla="*/ 779608 w 2003665"/>
              <a:gd name="connsiteY22" fmla="*/ 134792 h 156650"/>
              <a:gd name="connsiteX23" fmla="*/ 819681 w 2003665"/>
              <a:gd name="connsiteY23" fmla="*/ 98361 h 156650"/>
              <a:gd name="connsiteX24" fmla="*/ 867040 w 2003665"/>
              <a:gd name="connsiteY24" fmla="*/ 142078 h 156650"/>
              <a:gd name="connsiteX25" fmla="*/ 903470 w 2003665"/>
              <a:gd name="connsiteY25" fmla="*/ 91075 h 156650"/>
              <a:gd name="connsiteX26" fmla="*/ 958116 w 2003665"/>
              <a:gd name="connsiteY26" fmla="*/ 138435 h 156650"/>
              <a:gd name="connsiteX27" fmla="*/ 998189 w 2003665"/>
              <a:gd name="connsiteY27" fmla="*/ 69217 h 156650"/>
              <a:gd name="connsiteX28" fmla="*/ 1038263 w 2003665"/>
              <a:gd name="connsiteY28" fmla="*/ 149364 h 156650"/>
              <a:gd name="connsiteX29" fmla="*/ 1063764 w 2003665"/>
              <a:gd name="connsiteY29" fmla="*/ 76503 h 156650"/>
              <a:gd name="connsiteX30" fmla="*/ 1103837 w 2003665"/>
              <a:gd name="connsiteY30" fmla="*/ 142078 h 156650"/>
              <a:gd name="connsiteX31" fmla="*/ 1129338 w 2003665"/>
              <a:gd name="connsiteY31" fmla="*/ 65574 h 156650"/>
              <a:gd name="connsiteX32" fmla="*/ 1176698 w 2003665"/>
              <a:gd name="connsiteY32" fmla="*/ 131149 h 156650"/>
              <a:gd name="connsiteX33" fmla="*/ 1198556 w 2003665"/>
              <a:gd name="connsiteY33" fmla="*/ 61931 h 156650"/>
              <a:gd name="connsiteX34" fmla="*/ 1231343 w 2003665"/>
              <a:gd name="connsiteY34" fmla="*/ 145721 h 156650"/>
              <a:gd name="connsiteX35" fmla="*/ 1267773 w 2003665"/>
              <a:gd name="connsiteY35" fmla="*/ 58288 h 156650"/>
              <a:gd name="connsiteX36" fmla="*/ 1307847 w 2003665"/>
              <a:gd name="connsiteY36" fmla="*/ 123863 h 156650"/>
              <a:gd name="connsiteX37" fmla="*/ 1355206 w 2003665"/>
              <a:gd name="connsiteY37" fmla="*/ 61931 h 156650"/>
              <a:gd name="connsiteX38" fmla="*/ 1406208 w 2003665"/>
              <a:gd name="connsiteY38" fmla="*/ 138435 h 156650"/>
              <a:gd name="connsiteX39" fmla="*/ 1438996 w 2003665"/>
              <a:gd name="connsiteY39" fmla="*/ 47359 h 156650"/>
              <a:gd name="connsiteX40" fmla="*/ 1504570 w 2003665"/>
              <a:gd name="connsiteY40" fmla="*/ 134792 h 156650"/>
              <a:gd name="connsiteX41" fmla="*/ 1544643 w 2003665"/>
              <a:gd name="connsiteY41" fmla="*/ 36430 h 156650"/>
              <a:gd name="connsiteX42" fmla="*/ 1592003 w 2003665"/>
              <a:gd name="connsiteY42" fmla="*/ 145721 h 156650"/>
              <a:gd name="connsiteX43" fmla="*/ 1635719 w 2003665"/>
              <a:gd name="connsiteY43" fmla="*/ 29144 h 156650"/>
              <a:gd name="connsiteX44" fmla="*/ 1679435 w 2003665"/>
              <a:gd name="connsiteY44" fmla="*/ 134792 h 156650"/>
              <a:gd name="connsiteX45" fmla="*/ 1712223 w 2003665"/>
              <a:gd name="connsiteY45" fmla="*/ 14572 h 156650"/>
              <a:gd name="connsiteX46" fmla="*/ 1748653 w 2003665"/>
              <a:gd name="connsiteY46" fmla="*/ 120220 h 156650"/>
              <a:gd name="connsiteX47" fmla="*/ 1796012 w 2003665"/>
              <a:gd name="connsiteY47" fmla="*/ 14572 h 156650"/>
              <a:gd name="connsiteX48" fmla="*/ 1828800 w 2003665"/>
              <a:gd name="connsiteY48" fmla="*/ 120220 h 156650"/>
              <a:gd name="connsiteX49" fmla="*/ 1868873 w 2003665"/>
              <a:gd name="connsiteY49" fmla="*/ 3643 h 156650"/>
              <a:gd name="connsiteX50" fmla="*/ 1916232 w 2003665"/>
              <a:gd name="connsiteY50" fmla="*/ 120220 h 156650"/>
              <a:gd name="connsiteX51" fmla="*/ 1959949 w 2003665"/>
              <a:gd name="connsiteY51" fmla="*/ 0 h 156650"/>
              <a:gd name="connsiteX52" fmla="*/ 2003665 w 2003665"/>
              <a:gd name="connsiteY52" fmla="*/ 120220 h 156650"/>
              <a:gd name="connsiteX0" fmla="*/ 0 w 1959949"/>
              <a:gd name="connsiteY0" fmla="*/ 138435 h 156650"/>
              <a:gd name="connsiteX1" fmla="*/ 43716 w 1959949"/>
              <a:gd name="connsiteY1" fmla="*/ 105647 h 156650"/>
              <a:gd name="connsiteX2" fmla="*/ 65574 w 1959949"/>
              <a:gd name="connsiteY2" fmla="*/ 145721 h 156650"/>
              <a:gd name="connsiteX3" fmla="*/ 94718 w 1959949"/>
              <a:gd name="connsiteY3" fmla="*/ 109290 h 156650"/>
              <a:gd name="connsiteX4" fmla="*/ 138435 w 1959949"/>
              <a:gd name="connsiteY4" fmla="*/ 138435 h 156650"/>
              <a:gd name="connsiteX5" fmla="*/ 167579 w 1959949"/>
              <a:gd name="connsiteY5" fmla="*/ 112934 h 156650"/>
              <a:gd name="connsiteX6" fmla="*/ 204009 w 1959949"/>
              <a:gd name="connsiteY6" fmla="*/ 156650 h 156650"/>
              <a:gd name="connsiteX7" fmla="*/ 240439 w 1959949"/>
              <a:gd name="connsiteY7" fmla="*/ 112934 h 156650"/>
              <a:gd name="connsiteX8" fmla="*/ 291442 w 1959949"/>
              <a:gd name="connsiteY8" fmla="*/ 142078 h 156650"/>
              <a:gd name="connsiteX9" fmla="*/ 331515 w 1959949"/>
              <a:gd name="connsiteY9" fmla="*/ 102004 h 156650"/>
              <a:gd name="connsiteX10" fmla="*/ 371588 w 1959949"/>
              <a:gd name="connsiteY10" fmla="*/ 142078 h 156650"/>
              <a:gd name="connsiteX11" fmla="*/ 415305 w 1959949"/>
              <a:gd name="connsiteY11" fmla="*/ 98361 h 156650"/>
              <a:gd name="connsiteX12" fmla="*/ 444449 w 1959949"/>
              <a:gd name="connsiteY12" fmla="*/ 134792 h 156650"/>
              <a:gd name="connsiteX13" fmla="*/ 480879 w 1959949"/>
              <a:gd name="connsiteY13" fmla="*/ 102004 h 156650"/>
              <a:gd name="connsiteX14" fmla="*/ 510023 w 1959949"/>
              <a:gd name="connsiteY14" fmla="*/ 138435 h 156650"/>
              <a:gd name="connsiteX15" fmla="*/ 539168 w 1959949"/>
              <a:gd name="connsiteY15" fmla="*/ 102004 h 156650"/>
              <a:gd name="connsiteX16" fmla="*/ 561026 w 1959949"/>
              <a:gd name="connsiteY16" fmla="*/ 142078 h 156650"/>
              <a:gd name="connsiteX17" fmla="*/ 601099 w 1959949"/>
              <a:gd name="connsiteY17" fmla="*/ 102004 h 156650"/>
              <a:gd name="connsiteX18" fmla="*/ 644815 w 1959949"/>
              <a:gd name="connsiteY18" fmla="*/ 138435 h 156650"/>
              <a:gd name="connsiteX19" fmla="*/ 673960 w 1959949"/>
              <a:gd name="connsiteY19" fmla="*/ 98361 h 156650"/>
              <a:gd name="connsiteX20" fmla="*/ 703104 w 1959949"/>
              <a:gd name="connsiteY20" fmla="*/ 138435 h 156650"/>
              <a:gd name="connsiteX21" fmla="*/ 724962 w 1959949"/>
              <a:gd name="connsiteY21" fmla="*/ 91075 h 156650"/>
              <a:gd name="connsiteX22" fmla="*/ 779608 w 1959949"/>
              <a:gd name="connsiteY22" fmla="*/ 134792 h 156650"/>
              <a:gd name="connsiteX23" fmla="*/ 819681 w 1959949"/>
              <a:gd name="connsiteY23" fmla="*/ 98361 h 156650"/>
              <a:gd name="connsiteX24" fmla="*/ 867040 w 1959949"/>
              <a:gd name="connsiteY24" fmla="*/ 142078 h 156650"/>
              <a:gd name="connsiteX25" fmla="*/ 903470 w 1959949"/>
              <a:gd name="connsiteY25" fmla="*/ 91075 h 156650"/>
              <a:gd name="connsiteX26" fmla="*/ 958116 w 1959949"/>
              <a:gd name="connsiteY26" fmla="*/ 138435 h 156650"/>
              <a:gd name="connsiteX27" fmla="*/ 998189 w 1959949"/>
              <a:gd name="connsiteY27" fmla="*/ 69217 h 156650"/>
              <a:gd name="connsiteX28" fmla="*/ 1038263 w 1959949"/>
              <a:gd name="connsiteY28" fmla="*/ 149364 h 156650"/>
              <a:gd name="connsiteX29" fmla="*/ 1063764 w 1959949"/>
              <a:gd name="connsiteY29" fmla="*/ 76503 h 156650"/>
              <a:gd name="connsiteX30" fmla="*/ 1103837 w 1959949"/>
              <a:gd name="connsiteY30" fmla="*/ 142078 h 156650"/>
              <a:gd name="connsiteX31" fmla="*/ 1129338 w 1959949"/>
              <a:gd name="connsiteY31" fmla="*/ 65574 h 156650"/>
              <a:gd name="connsiteX32" fmla="*/ 1176698 w 1959949"/>
              <a:gd name="connsiteY32" fmla="*/ 131149 h 156650"/>
              <a:gd name="connsiteX33" fmla="*/ 1198556 w 1959949"/>
              <a:gd name="connsiteY33" fmla="*/ 61931 h 156650"/>
              <a:gd name="connsiteX34" fmla="*/ 1231343 w 1959949"/>
              <a:gd name="connsiteY34" fmla="*/ 145721 h 156650"/>
              <a:gd name="connsiteX35" fmla="*/ 1267773 w 1959949"/>
              <a:gd name="connsiteY35" fmla="*/ 58288 h 156650"/>
              <a:gd name="connsiteX36" fmla="*/ 1307847 w 1959949"/>
              <a:gd name="connsiteY36" fmla="*/ 123863 h 156650"/>
              <a:gd name="connsiteX37" fmla="*/ 1355206 w 1959949"/>
              <a:gd name="connsiteY37" fmla="*/ 61931 h 156650"/>
              <a:gd name="connsiteX38" fmla="*/ 1406208 w 1959949"/>
              <a:gd name="connsiteY38" fmla="*/ 138435 h 156650"/>
              <a:gd name="connsiteX39" fmla="*/ 1438996 w 1959949"/>
              <a:gd name="connsiteY39" fmla="*/ 47359 h 156650"/>
              <a:gd name="connsiteX40" fmla="*/ 1504570 w 1959949"/>
              <a:gd name="connsiteY40" fmla="*/ 134792 h 156650"/>
              <a:gd name="connsiteX41" fmla="*/ 1544643 w 1959949"/>
              <a:gd name="connsiteY41" fmla="*/ 36430 h 156650"/>
              <a:gd name="connsiteX42" fmla="*/ 1592003 w 1959949"/>
              <a:gd name="connsiteY42" fmla="*/ 145721 h 156650"/>
              <a:gd name="connsiteX43" fmla="*/ 1635719 w 1959949"/>
              <a:gd name="connsiteY43" fmla="*/ 29144 h 156650"/>
              <a:gd name="connsiteX44" fmla="*/ 1679435 w 1959949"/>
              <a:gd name="connsiteY44" fmla="*/ 134792 h 156650"/>
              <a:gd name="connsiteX45" fmla="*/ 1712223 w 1959949"/>
              <a:gd name="connsiteY45" fmla="*/ 14572 h 156650"/>
              <a:gd name="connsiteX46" fmla="*/ 1748653 w 1959949"/>
              <a:gd name="connsiteY46" fmla="*/ 120220 h 156650"/>
              <a:gd name="connsiteX47" fmla="*/ 1796012 w 1959949"/>
              <a:gd name="connsiteY47" fmla="*/ 14572 h 156650"/>
              <a:gd name="connsiteX48" fmla="*/ 1828800 w 1959949"/>
              <a:gd name="connsiteY48" fmla="*/ 120220 h 156650"/>
              <a:gd name="connsiteX49" fmla="*/ 1868873 w 1959949"/>
              <a:gd name="connsiteY49" fmla="*/ 3643 h 156650"/>
              <a:gd name="connsiteX50" fmla="*/ 1916232 w 1959949"/>
              <a:gd name="connsiteY50" fmla="*/ 120220 h 156650"/>
              <a:gd name="connsiteX51" fmla="*/ 1959949 w 1959949"/>
              <a:gd name="connsiteY51" fmla="*/ 0 h 156650"/>
              <a:gd name="connsiteX0" fmla="*/ 0 w 1916232"/>
              <a:gd name="connsiteY0" fmla="*/ 134792 h 153007"/>
              <a:gd name="connsiteX1" fmla="*/ 43716 w 1916232"/>
              <a:gd name="connsiteY1" fmla="*/ 102004 h 153007"/>
              <a:gd name="connsiteX2" fmla="*/ 65574 w 1916232"/>
              <a:gd name="connsiteY2" fmla="*/ 142078 h 153007"/>
              <a:gd name="connsiteX3" fmla="*/ 94718 w 1916232"/>
              <a:gd name="connsiteY3" fmla="*/ 105647 h 153007"/>
              <a:gd name="connsiteX4" fmla="*/ 138435 w 1916232"/>
              <a:gd name="connsiteY4" fmla="*/ 134792 h 153007"/>
              <a:gd name="connsiteX5" fmla="*/ 167579 w 1916232"/>
              <a:gd name="connsiteY5" fmla="*/ 109291 h 153007"/>
              <a:gd name="connsiteX6" fmla="*/ 204009 w 1916232"/>
              <a:gd name="connsiteY6" fmla="*/ 153007 h 153007"/>
              <a:gd name="connsiteX7" fmla="*/ 240439 w 1916232"/>
              <a:gd name="connsiteY7" fmla="*/ 109291 h 153007"/>
              <a:gd name="connsiteX8" fmla="*/ 291442 w 1916232"/>
              <a:gd name="connsiteY8" fmla="*/ 138435 h 153007"/>
              <a:gd name="connsiteX9" fmla="*/ 331515 w 1916232"/>
              <a:gd name="connsiteY9" fmla="*/ 98361 h 153007"/>
              <a:gd name="connsiteX10" fmla="*/ 371588 w 1916232"/>
              <a:gd name="connsiteY10" fmla="*/ 138435 h 153007"/>
              <a:gd name="connsiteX11" fmla="*/ 415305 w 1916232"/>
              <a:gd name="connsiteY11" fmla="*/ 94718 h 153007"/>
              <a:gd name="connsiteX12" fmla="*/ 444449 w 1916232"/>
              <a:gd name="connsiteY12" fmla="*/ 131149 h 153007"/>
              <a:gd name="connsiteX13" fmla="*/ 480879 w 1916232"/>
              <a:gd name="connsiteY13" fmla="*/ 98361 h 153007"/>
              <a:gd name="connsiteX14" fmla="*/ 510023 w 1916232"/>
              <a:gd name="connsiteY14" fmla="*/ 134792 h 153007"/>
              <a:gd name="connsiteX15" fmla="*/ 539168 w 1916232"/>
              <a:gd name="connsiteY15" fmla="*/ 98361 h 153007"/>
              <a:gd name="connsiteX16" fmla="*/ 561026 w 1916232"/>
              <a:gd name="connsiteY16" fmla="*/ 138435 h 153007"/>
              <a:gd name="connsiteX17" fmla="*/ 601099 w 1916232"/>
              <a:gd name="connsiteY17" fmla="*/ 98361 h 153007"/>
              <a:gd name="connsiteX18" fmla="*/ 644815 w 1916232"/>
              <a:gd name="connsiteY18" fmla="*/ 134792 h 153007"/>
              <a:gd name="connsiteX19" fmla="*/ 673960 w 1916232"/>
              <a:gd name="connsiteY19" fmla="*/ 94718 h 153007"/>
              <a:gd name="connsiteX20" fmla="*/ 703104 w 1916232"/>
              <a:gd name="connsiteY20" fmla="*/ 134792 h 153007"/>
              <a:gd name="connsiteX21" fmla="*/ 724962 w 1916232"/>
              <a:gd name="connsiteY21" fmla="*/ 87432 h 153007"/>
              <a:gd name="connsiteX22" fmla="*/ 779608 w 1916232"/>
              <a:gd name="connsiteY22" fmla="*/ 131149 h 153007"/>
              <a:gd name="connsiteX23" fmla="*/ 819681 w 1916232"/>
              <a:gd name="connsiteY23" fmla="*/ 94718 h 153007"/>
              <a:gd name="connsiteX24" fmla="*/ 867040 w 1916232"/>
              <a:gd name="connsiteY24" fmla="*/ 138435 h 153007"/>
              <a:gd name="connsiteX25" fmla="*/ 903470 w 1916232"/>
              <a:gd name="connsiteY25" fmla="*/ 87432 h 153007"/>
              <a:gd name="connsiteX26" fmla="*/ 958116 w 1916232"/>
              <a:gd name="connsiteY26" fmla="*/ 134792 h 153007"/>
              <a:gd name="connsiteX27" fmla="*/ 998189 w 1916232"/>
              <a:gd name="connsiteY27" fmla="*/ 65574 h 153007"/>
              <a:gd name="connsiteX28" fmla="*/ 1038263 w 1916232"/>
              <a:gd name="connsiteY28" fmla="*/ 145721 h 153007"/>
              <a:gd name="connsiteX29" fmla="*/ 1063764 w 1916232"/>
              <a:gd name="connsiteY29" fmla="*/ 72860 h 153007"/>
              <a:gd name="connsiteX30" fmla="*/ 1103837 w 1916232"/>
              <a:gd name="connsiteY30" fmla="*/ 138435 h 153007"/>
              <a:gd name="connsiteX31" fmla="*/ 1129338 w 1916232"/>
              <a:gd name="connsiteY31" fmla="*/ 61931 h 153007"/>
              <a:gd name="connsiteX32" fmla="*/ 1176698 w 1916232"/>
              <a:gd name="connsiteY32" fmla="*/ 127506 h 153007"/>
              <a:gd name="connsiteX33" fmla="*/ 1198556 w 1916232"/>
              <a:gd name="connsiteY33" fmla="*/ 58288 h 153007"/>
              <a:gd name="connsiteX34" fmla="*/ 1231343 w 1916232"/>
              <a:gd name="connsiteY34" fmla="*/ 142078 h 153007"/>
              <a:gd name="connsiteX35" fmla="*/ 1267773 w 1916232"/>
              <a:gd name="connsiteY35" fmla="*/ 54645 h 153007"/>
              <a:gd name="connsiteX36" fmla="*/ 1307847 w 1916232"/>
              <a:gd name="connsiteY36" fmla="*/ 120220 h 153007"/>
              <a:gd name="connsiteX37" fmla="*/ 1355206 w 1916232"/>
              <a:gd name="connsiteY37" fmla="*/ 58288 h 153007"/>
              <a:gd name="connsiteX38" fmla="*/ 1406208 w 1916232"/>
              <a:gd name="connsiteY38" fmla="*/ 134792 h 153007"/>
              <a:gd name="connsiteX39" fmla="*/ 1438996 w 1916232"/>
              <a:gd name="connsiteY39" fmla="*/ 43716 h 153007"/>
              <a:gd name="connsiteX40" fmla="*/ 1504570 w 1916232"/>
              <a:gd name="connsiteY40" fmla="*/ 131149 h 153007"/>
              <a:gd name="connsiteX41" fmla="*/ 1544643 w 1916232"/>
              <a:gd name="connsiteY41" fmla="*/ 32787 h 153007"/>
              <a:gd name="connsiteX42" fmla="*/ 1592003 w 1916232"/>
              <a:gd name="connsiteY42" fmla="*/ 142078 h 153007"/>
              <a:gd name="connsiteX43" fmla="*/ 1635719 w 1916232"/>
              <a:gd name="connsiteY43" fmla="*/ 25501 h 153007"/>
              <a:gd name="connsiteX44" fmla="*/ 1679435 w 1916232"/>
              <a:gd name="connsiteY44" fmla="*/ 131149 h 153007"/>
              <a:gd name="connsiteX45" fmla="*/ 1712223 w 1916232"/>
              <a:gd name="connsiteY45" fmla="*/ 10929 h 153007"/>
              <a:gd name="connsiteX46" fmla="*/ 1748653 w 1916232"/>
              <a:gd name="connsiteY46" fmla="*/ 116577 h 153007"/>
              <a:gd name="connsiteX47" fmla="*/ 1796012 w 1916232"/>
              <a:gd name="connsiteY47" fmla="*/ 10929 h 153007"/>
              <a:gd name="connsiteX48" fmla="*/ 1828800 w 1916232"/>
              <a:gd name="connsiteY48" fmla="*/ 116577 h 153007"/>
              <a:gd name="connsiteX49" fmla="*/ 1868873 w 1916232"/>
              <a:gd name="connsiteY49" fmla="*/ 0 h 153007"/>
              <a:gd name="connsiteX50" fmla="*/ 1916232 w 1916232"/>
              <a:gd name="connsiteY50" fmla="*/ 116577 h 153007"/>
              <a:gd name="connsiteX0" fmla="*/ 0 w 1868873"/>
              <a:gd name="connsiteY0" fmla="*/ 134792 h 153007"/>
              <a:gd name="connsiteX1" fmla="*/ 43716 w 1868873"/>
              <a:gd name="connsiteY1" fmla="*/ 102004 h 153007"/>
              <a:gd name="connsiteX2" fmla="*/ 65574 w 1868873"/>
              <a:gd name="connsiteY2" fmla="*/ 142078 h 153007"/>
              <a:gd name="connsiteX3" fmla="*/ 94718 w 1868873"/>
              <a:gd name="connsiteY3" fmla="*/ 105647 h 153007"/>
              <a:gd name="connsiteX4" fmla="*/ 138435 w 1868873"/>
              <a:gd name="connsiteY4" fmla="*/ 134792 h 153007"/>
              <a:gd name="connsiteX5" fmla="*/ 167579 w 1868873"/>
              <a:gd name="connsiteY5" fmla="*/ 109291 h 153007"/>
              <a:gd name="connsiteX6" fmla="*/ 204009 w 1868873"/>
              <a:gd name="connsiteY6" fmla="*/ 153007 h 153007"/>
              <a:gd name="connsiteX7" fmla="*/ 240439 w 1868873"/>
              <a:gd name="connsiteY7" fmla="*/ 109291 h 153007"/>
              <a:gd name="connsiteX8" fmla="*/ 291442 w 1868873"/>
              <a:gd name="connsiteY8" fmla="*/ 138435 h 153007"/>
              <a:gd name="connsiteX9" fmla="*/ 331515 w 1868873"/>
              <a:gd name="connsiteY9" fmla="*/ 98361 h 153007"/>
              <a:gd name="connsiteX10" fmla="*/ 371588 w 1868873"/>
              <a:gd name="connsiteY10" fmla="*/ 138435 h 153007"/>
              <a:gd name="connsiteX11" fmla="*/ 415305 w 1868873"/>
              <a:gd name="connsiteY11" fmla="*/ 94718 h 153007"/>
              <a:gd name="connsiteX12" fmla="*/ 444449 w 1868873"/>
              <a:gd name="connsiteY12" fmla="*/ 131149 h 153007"/>
              <a:gd name="connsiteX13" fmla="*/ 480879 w 1868873"/>
              <a:gd name="connsiteY13" fmla="*/ 98361 h 153007"/>
              <a:gd name="connsiteX14" fmla="*/ 510023 w 1868873"/>
              <a:gd name="connsiteY14" fmla="*/ 134792 h 153007"/>
              <a:gd name="connsiteX15" fmla="*/ 539168 w 1868873"/>
              <a:gd name="connsiteY15" fmla="*/ 98361 h 153007"/>
              <a:gd name="connsiteX16" fmla="*/ 561026 w 1868873"/>
              <a:gd name="connsiteY16" fmla="*/ 138435 h 153007"/>
              <a:gd name="connsiteX17" fmla="*/ 601099 w 1868873"/>
              <a:gd name="connsiteY17" fmla="*/ 98361 h 153007"/>
              <a:gd name="connsiteX18" fmla="*/ 644815 w 1868873"/>
              <a:gd name="connsiteY18" fmla="*/ 134792 h 153007"/>
              <a:gd name="connsiteX19" fmla="*/ 673960 w 1868873"/>
              <a:gd name="connsiteY19" fmla="*/ 94718 h 153007"/>
              <a:gd name="connsiteX20" fmla="*/ 703104 w 1868873"/>
              <a:gd name="connsiteY20" fmla="*/ 134792 h 153007"/>
              <a:gd name="connsiteX21" fmla="*/ 724962 w 1868873"/>
              <a:gd name="connsiteY21" fmla="*/ 87432 h 153007"/>
              <a:gd name="connsiteX22" fmla="*/ 779608 w 1868873"/>
              <a:gd name="connsiteY22" fmla="*/ 131149 h 153007"/>
              <a:gd name="connsiteX23" fmla="*/ 819681 w 1868873"/>
              <a:gd name="connsiteY23" fmla="*/ 94718 h 153007"/>
              <a:gd name="connsiteX24" fmla="*/ 867040 w 1868873"/>
              <a:gd name="connsiteY24" fmla="*/ 138435 h 153007"/>
              <a:gd name="connsiteX25" fmla="*/ 903470 w 1868873"/>
              <a:gd name="connsiteY25" fmla="*/ 87432 h 153007"/>
              <a:gd name="connsiteX26" fmla="*/ 958116 w 1868873"/>
              <a:gd name="connsiteY26" fmla="*/ 134792 h 153007"/>
              <a:gd name="connsiteX27" fmla="*/ 998189 w 1868873"/>
              <a:gd name="connsiteY27" fmla="*/ 65574 h 153007"/>
              <a:gd name="connsiteX28" fmla="*/ 1038263 w 1868873"/>
              <a:gd name="connsiteY28" fmla="*/ 145721 h 153007"/>
              <a:gd name="connsiteX29" fmla="*/ 1063764 w 1868873"/>
              <a:gd name="connsiteY29" fmla="*/ 72860 h 153007"/>
              <a:gd name="connsiteX30" fmla="*/ 1103837 w 1868873"/>
              <a:gd name="connsiteY30" fmla="*/ 138435 h 153007"/>
              <a:gd name="connsiteX31" fmla="*/ 1129338 w 1868873"/>
              <a:gd name="connsiteY31" fmla="*/ 61931 h 153007"/>
              <a:gd name="connsiteX32" fmla="*/ 1176698 w 1868873"/>
              <a:gd name="connsiteY32" fmla="*/ 127506 h 153007"/>
              <a:gd name="connsiteX33" fmla="*/ 1198556 w 1868873"/>
              <a:gd name="connsiteY33" fmla="*/ 58288 h 153007"/>
              <a:gd name="connsiteX34" fmla="*/ 1231343 w 1868873"/>
              <a:gd name="connsiteY34" fmla="*/ 142078 h 153007"/>
              <a:gd name="connsiteX35" fmla="*/ 1267773 w 1868873"/>
              <a:gd name="connsiteY35" fmla="*/ 54645 h 153007"/>
              <a:gd name="connsiteX36" fmla="*/ 1307847 w 1868873"/>
              <a:gd name="connsiteY36" fmla="*/ 120220 h 153007"/>
              <a:gd name="connsiteX37" fmla="*/ 1355206 w 1868873"/>
              <a:gd name="connsiteY37" fmla="*/ 58288 h 153007"/>
              <a:gd name="connsiteX38" fmla="*/ 1406208 w 1868873"/>
              <a:gd name="connsiteY38" fmla="*/ 134792 h 153007"/>
              <a:gd name="connsiteX39" fmla="*/ 1438996 w 1868873"/>
              <a:gd name="connsiteY39" fmla="*/ 43716 h 153007"/>
              <a:gd name="connsiteX40" fmla="*/ 1504570 w 1868873"/>
              <a:gd name="connsiteY40" fmla="*/ 131149 h 153007"/>
              <a:gd name="connsiteX41" fmla="*/ 1544643 w 1868873"/>
              <a:gd name="connsiteY41" fmla="*/ 32787 h 153007"/>
              <a:gd name="connsiteX42" fmla="*/ 1592003 w 1868873"/>
              <a:gd name="connsiteY42" fmla="*/ 142078 h 153007"/>
              <a:gd name="connsiteX43" fmla="*/ 1635719 w 1868873"/>
              <a:gd name="connsiteY43" fmla="*/ 25501 h 153007"/>
              <a:gd name="connsiteX44" fmla="*/ 1679435 w 1868873"/>
              <a:gd name="connsiteY44" fmla="*/ 131149 h 153007"/>
              <a:gd name="connsiteX45" fmla="*/ 1712223 w 1868873"/>
              <a:gd name="connsiteY45" fmla="*/ 10929 h 153007"/>
              <a:gd name="connsiteX46" fmla="*/ 1748653 w 1868873"/>
              <a:gd name="connsiteY46" fmla="*/ 116577 h 153007"/>
              <a:gd name="connsiteX47" fmla="*/ 1796012 w 1868873"/>
              <a:gd name="connsiteY47" fmla="*/ 10929 h 153007"/>
              <a:gd name="connsiteX48" fmla="*/ 1828800 w 1868873"/>
              <a:gd name="connsiteY48" fmla="*/ 116577 h 153007"/>
              <a:gd name="connsiteX49" fmla="*/ 1868873 w 1868873"/>
              <a:gd name="connsiteY49" fmla="*/ 0 h 153007"/>
              <a:gd name="connsiteX0" fmla="*/ 0 w 1828800"/>
              <a:gd name="connsiteY0" fmla="*/ 123904 h 142119"/>
              <a:gd name="connsiteX1" fmla="*/ 43716 w 1828800"/>
              <a:gd name="connsiteY1" fmla="*/ 91116 h 142119"/>
              <a:gd name="connsiteX2" fmla="*/ 65574 w 1828800"/>
              <a:gd name="connsiteY2" fmla="*/ 131190 h 142119"/>
              <a:gd name="connsiteX3" fmla="*/ 94718 w 1828800"/>
              <a:gd name="connsiteY3" fmla="*/ 94759 h 142119"/>
              <a:gd name="connsiteX4" fmla="*/ 138435 w 1828800"/>
              <a:gd name="connsiteY4" fmla="*/ 123904 h 142119"/>
              <a:gd name="connsiteX5" fmla="*/ 167579 w 1828800"/>
              <a:gd name="connsiteY5" fmla="*/ 98403 h 142119"/>
              <a:gd name="connsiteX6" fmla="*/ 204009 w 1828800"/>
              <a:gd name="connsiteY6" fmla="*/ 142119 h 142119"/>
              <a:gd name="connsiteX7" fmla="*/ 240439 w 1828800"/>
              <a:gd name="connsiteY7" fmla="*/ 98403 h 142119"/>
              <a:gd name="connsiteX8" fmla="*/ 291442 w 1828800"/>
              <a:gd name="connsiteY8" fmla="*/ 127547 h 142119"/>
              <a:gd name="connsiteX9" fmla="*/ 331515 w 1828800"/>
              <a:gd name="connsiteY9" fmla="*/ 87473 h 142119"/>
              <a:gd name="connsiteX10" fmla="*/ 371588 w 1828800"/>
              <a:gd name="connsiteY10" fmla="*/ 127547 h 142119"/>
              <a:gd name="connsiteX11" fmla="*/ 415305 w 1828800"/>
              <a:gd name="connsiteY11" fmla="*/ 83830 h 142119"/>
              <a:gd name="connsiteX12" fmla="*/ 444449 w 1828800"/>
              <a:gd name="connsiteY12" fmla="*/ 120261 h 142119"/>
              <a:gd name="connsiteX13" fmla="*/ 480879 w 1828800"/>
              <a:gd name="connsiteY13" fmla="*/ 87473 h 142119"/>
              <a:gd name="connsiteX14" fmla="*/ 510023 w 1828800"/>
              <a:gd name="connsiteY14" fmla="*/ 123904 h 142119"/>
              <a:gd name="connsiteX15" fmla="*/ 539168 w 1828800"/>
              <a:gd name="connsiteY15" fmla="*/ 87473 h 142119"/>
              <a:gd name="connsiteX16" fmla="*/ 561026 w 1828800"/>
              <a:gd name="connsiteY16" fmla="*/ 127547 h 142119"/>
              <a:gd name="connsiteX17" fmla="*/ 601099 w 1828800"/>
              <a:gd name="connsiteY17" fmla="*/ 87473 h 142119"/>
              <a:gd name="connsiteX18" fmla="*/ 644815 w 1828800"/>
              <a:gd name="connsiteY18" fmla="*/ 123904 h 142119"/>
              <a:gd name="connsiteX19" fmla="*/ 673960 w 1828800"/>
              <a:gd name="connsiteY19" fmla="*/ 83830 h 142119"/>
              <a:gd name="connsiteX20" fmla="*/ 703104 w 1828800"/>
              <a:gd name="connsiteY20" fmla="*/ 123904 h 142119"/>
              <a:gd name="connsiteX21" fmla="*/ 724962 w 1828800"/>
              <a:gd name="connsiteY21" fmla="*/ 76544 h 142119"/>
              <a:gd name="connsiteX22" fmla="*/ 779608 w 1828800"/>
              <a:gd name="connsiteY22" fmla="*/ 120261 h 142119"/>
              <a:gd name="connsiteX23" fmla="*/ 819681 w 1828800"/>
              <a:gd name="connsiteY23" fmla="*/ 83830 h 142119"/>
              <a:gd name="connsiteX24" fmla="*/ 867040 w 1828800"/>
              <a:gd name="connsiteY24" fmla="*/ 127547 h 142119"/>
              <a:gd name="connsiteX25" fmla="*/ 903470 w 1828800"/>
              <a:gd name="connsiteY25" fmla="*/ 76544 h 142119"/>
              <a:gd name="connsiteX26" fmla="*/ 958116 w 1828800"/>
              <a:gd name="connsiteY26" fmla="*/ 123904 h 142119"/>
              <a:gd name="connsiteX27" fmla="*/ 998189 w 1828800"/>
              <a:gd name="connsiteY27" fmla="*/ 54686 h 142119"/>
              <a:gd name="connsiteX28" fmla="*/ 1038263 w 1828800"/>
              <a:gd name="connsiteY28" fmla="*/ 134833 h 142119"/>
              <a:gd name="connsiteX29" fmla="*/ 1063764 w 1828800"/>
              <a:gd name="connsiteY29" fmla="*/ 61972 h 142119"/>
              <a:gd name="connsiteX30" fmla="*/ 1103837 w 1828800"/>
              <a:gd name="connsiteY30" fmla="*/ 127547 h 142119"/>
              <a:gd name="connsiteX31" fmla="*/ 1129338 w 1828800"/>
              <a:gd name="connsiteY31" fmla="*/ 51043 h 142119"/>
              <a:gd name="connsiteX32" fmla="*/ 1176698 w 1828800"/>
              <a:gd name="connsiteY32" fmla="*/ 116618 h 142119"/>
              <a:gd name="connsiteX33" fmla="*/ 1198556 w 1828800"/>
              <a:gd name="connsiteY33" fmla="*/ 47400 h 142119"/>
              <a:gd name="connsiteX34" fmla="*/ 1231343 w 1828800"/>
              <a:gd name="connsiteY34" fmla="*/ 131190 h 142119"/>
              <a:gd name="connsiteX35" fmla="*/ 1267773 w 1828800"/>
              <a:gd name="connsiteY35" fmla="*/ 43757 h 142119"/>
              <a:gd name="connsiteX36" fmla="*/ 1307847 w 1828800"/>
              <a:gd name="connsiteY36" fmla="*/ 109332 h 142119"/>
              <a:gd name="connsiteX37" fmla="*/ 1355206 w 1828800"/>
              <a:gd name="connsiteY37" fmla="*/ 47400 h 142119"/>
              <a:gd name="connsiteX38" fmla="*/ 1406208 w 1828800"/>
              <a:gd name="connsiteY38" fmla="*/ 123904 h 142119"/>
              <a:gd name="connsiteX39" fmla="*/ 1438996 w 1828800"/>
              <a:gd name="connsiteY39" fmla="*/ 32828 h 142119"/>
              <a:gd name="connsiteX40" fmla="*/ 1504570 w 1828800"/>
              <a:gd name="connsiteY40" fmla="*/ 120261 h 142119"/>
              <a:gd name="connsiteX41" fmla="*/ 1544643 w 1828800"/>
              <a:gd name="connsiteY41" fmla="*/ 21899 h 142119"/>
              <a:gd name="connsiteX42" fmla="*/ 1592003 w 1828800"/>
              <a:gd name="connsiteY42" fmla="*/ 131190 h 142119"/>
              <a:gd name="connsiteX43" fmla="*/ 1635719 w 1828800"/>
              <a:gd name="connsiteY43" fmla="*/ 14613 h 142119"/>
              <a:gd name="connsiteX44" fmla="*/ 1679435 w 1828800"/>
              <a:gd name="connsiteY44" fmla="*/ 120261 h 142119"/>
              <a:gd name="connsiteX45" fmla="*/ 1712223 w 1828800"/>
              <a:gd name="connsiteY45" fmla="*/ 41 h 142119"/>
              <a:gd name="connsiteX46" fmla="*/ 1748653 w 1828800"/>
              <a:gd name="connsiteY46" fmla="*/ 105689 h 142119"/>
              <a:gd name="connsiteX47" fmla="*/ 1796012 w 1828800"/>
              <a:gd name="connsiteY47" fmla="*/ 41 h 142119"/>
              <a:gd name="connsiteX48" fmla="*/ 1828800 w 1828800"/>
              <a:gd name="connsiteY48" fmla="*/ 105689 h 142119"/>
              <a:gd name="connsiteX0" fmla="*/ 0 w 1796012"/>
              <a:gd name="connsiteY0" fmla="*/ 123904 h 142119"/>
              <a:gd name="connsiteX1" fmla="*/ 43716 w 1796012"/>
              <a:gd name="connsiteY1" fmla="*/ 91116 h 142119"/>
              <a:gd name="connsiteX2" fmla="*/ 65574 w 1796012"/>
              <a:gd name="connsiteY2" fmla="*/ 131190 h 142119"/>
              <a:gd name="connsiteX3" fmla="*/ 94718 w 1796012"/>
              <a:gd name="connsiteY3" fmla="*/ 94759 h 142119"/>
              <a:gd name="connsiteX4" fmla="*/ 138435 w 1796012"/>
              <a:gd name="connsiteY4" fmla="*/ 123904 h 142119"/>
              <a:gd name="connsiteX5" fmla="*/ 167579 w 1796012"/>
              <a:gd name="connsiteY5" fmla="*/ 98403 h 142119"/>
              <a:gd name="connsiteX6" fmla="*/ 204009 w 1796012"/>
              <a:gd name="connsiteY6" fmla="*/ 142119 h 142119"/>
              <a:gd name="connsiteX7" fmla="*/ 240439 w 1796012"/>
              <a:gd name="connsiteY7" fmla="*/ 98403 h 142119"/>
              <a:gd name="connsiteX8" fmla="*/ 291442 w 1796012"/>
              <a:gd name="connsiteY8" fmla="*/ 127547 h 142119"/>
              <a:gd name="connsiteX9" fmla="*/ 331515 w 1796012"/>
              <a:gd name="connsiteY9" fmla="*/ 87473 h 142119"/>
              <a:gd name="connsiteX10" fmla="*/ 371588 w 1796012"/>
              <a:gd name="connsiteY10" fmla="*/ 127547 h 142119"/>
              <a:gd name="connsiteX11" fmla="*/ 415305 w 1796012"/>
              <a:gd name="connsiteY11" fmla="*/ 83830 h 142119"/>
              <a:gd name="connsiteX12" fmla="*/ 444449 w 1796012"/>
              <a:gd name="connsiteY12" fmla="*/ 120261 h 142119"/>
              <a:gd name="connsiteX13" fmla="*/ 480879 w 1796012"/>
              <a:gd name="connsiteY13" fmla="*/ 87473 h 142119"/>
              <a:gd name="connsiteX14" fmla="*/ 510023 w 1796012"/>
              <a:gd name="connsiteY14" fmla="*/ 123904 h 142119"/>
              <a:gd name="connsiteX15" fmla="*/ 539168 w 1796012"/>
              <a:gd name="connsiteY15" fmla="*/ 87473 h 142119"/>
              <a:gd name="connsiteX16" fmla="*/ 561026 w 1796012"/>
              <a:gd name="connsiteY16" fmla="*/ 127547 h 142119"/>
              <a:gd name="connsiteX17" fmla="*/ 601099 w 1796012"/>
              <a:gd name="connsiteY17" fmla="*/ 87473 h 142119"/>
              <a:gd name="connsiteX18" fmla="*/ 644815 w 1796012"/>
              <a:gd name="connsiteY18" fmla="*/ 123904 h 142119"/>
              <a:gd name="connsiteX19" fmla="*/ 673960 w 1796012"/>
              <a:gd name="connsiteY19" fmla="*/ 83830 h 142119"/>
              <a:gd name="connsiteX20" fmla="*/ 703104 w 1796012"/>
              <a:gd name="connsiteY20" fmla="*/ 123904 h 142119"/>
              <a:gd name="connsiteX21" fmla="*/ 724962 w 1796012"/>
              <a:gd name="connsiteY21" fmla="*/ 76544 h 142119"/>
              <a:gd name="connsiteX22" fmla="*/ 779608 w 1796012"/>
              <a:gd name="connsiteY22" fmla="*/ 120261 h 142119"/>
              <a:gd name="connsiteX23" fmla="*/ 819681 w 1796012"/>
              <a:gd name="connsiteY23" fmla="*/ 83830 h 142119"/>
              <a:gd name="connsiteX24" fmla="*/ 867040 w 1796012"/>
              <a:gd name="connsiteY24" fmla="*/ 127547 h 142119"/>
              <a:gd name="connsiteX25" fmla="*/ 903470 w 1796012"/>
              <a:gd name="connsiteY25" fmla="*/ 76544 h 142119"/>
              <a:gd name="connsiteX26" fmla="*/ 958116 w 1796012"/>
              <a:gd name="connsiteY26" fmla="*/ 123904 h 142119"/>
              <a:gd name="connsiteX27" fmla="*/ 998189 w 1796012"/>
              <a:gd name="connsiteY27" fmla="*/ 54686 h 142119"/>
              <a:gd name="connsiteX28" fmla="*/ 1038263 w 1796012"/>
              <a:gd name="connsiteY28" fmla="*/ 134833 h 142119"/>
              <a:gd name="connsiteX29" fmla="*/ 1063764 w 1796012"/>
              <a:gd name="connsiteY29" fmla="*/ 61972 h 142119"/>
              <a:gd name="connsiteX30" fmla="*/ 1103837 w 1796012"/>
              <a:gd name="connsiteY30" fmla="*/ 127547 h 142119"/>
              <a:gd name="connsiteX31" fmla="*/ 1129338 w 1796012"/>
              <a:gd name="connsiteY31" fmla="*/ 51043 h 142119"/>
              <a:gd name="connsiteX32" fmla="*/ 1176698 w 1796012"/>
              <a:gd name="connsiteY32" fmla="*/ 116618 h 142119"/>
              <a:gd name="connsiteX33" fmla="*/ 1198556 w 1796012"/>
              <a:gd name="connsiteY33" fmla="*/ 47400 h 142119"/>
              <a:gd name="connsiteX34" fmla="*/ 1231343 w 1796012"/>
              <a:gd name="connsiteY34" fmla="*/ 131190 h 142119"/>
              <a:gd name="connsiteX35" fmla="*/ 1267773 w 1796012"/>
              <a:gd name="connsiteY35" fmla="*/ 43757 h 142119"/>
              <a:gd name="connsiteX36" fmla="*/ 1307847 w 1796012"/>
              <a:gd name="connsiteY36" fmla="*/ 109332 h 142119"/>
              <a:gd name="connsiteX37" fmla="*/ 1355206 w 1796012"/>
              <a:gd name="connsiteY37" fmla="*/ 47400 h 142119"/>
              <a:gd name="connsiteX38" fmla="*/ 1406208 w 1796012"/>
              <a:gd name="connsiteY38" fmla="*/ 123904 h 142119"/>
              <a:gd name="connsiteX39" fmla="*/ 1438996 w 1796012"/>
              <a:gd name="connsiteY39" fmla="*/ 32828 h 142119"/>
              <a:gd name="connsiteX40" fmla="*/ 1504570 w 1796012"/>
              <a:gd name="connsiteY40" fmla="*/ 120261 h 142119"/>
              <a:gd name="connsiteX41" fmla="*/ 1544643 w 1796012"/>
              <a:gd name="connsiteY41" fmla="*/ 21899 h 142119"/>
              <a:gd name="connsiteX42" fmla="*/ 1592003 w 1796012"/>
              <a:gd name="connsiteY42" fmla="*/ 131190 h 142119"/>
              <a:gd name="connsiteX43" fmla="*/ 1635719 w 1796012"/>
              <a:gd name="connsiteY43" fmla="*/ 14613 h 142119"/>
              <a:gd name="connsiteX44" fmla="*/ 1679435 w 1796012"/>
              <a:gd name="connsiteY44" fmla="*/ 120261 h 142119"/>
              <a:gd name="connsiteX45" fmla="*/ 1712223 w 1796012"/>
              <a:gd name="connsiteY45" fmla="*/ 41 h 142119"/>
              <a:gd name="connsiteX46" fmla="*/ 1748653 w 1796012"/>
              <a:gd name="connsiteY46" fmla="*/ 105689 h 142119"/>
              <a:gd name="connsiteX47" fmla="*/ 1796012 w 1796012"/>
              <a:gd name="connsiteY47" fmla="*/ 41 h 142119"/>
              <a:gd name="connsiteX0" fmla="*/ 0 w 1748653"/>
              <a:gd name="connsiteY0" fmla="*/ 123904 h 142119"/>
              <a:gd name="connsiteX1" fmla="*/ 43716 w 1748653"/>
              <a:gd name="connsiteY1" fmla="*/ 91116 h 142119"/>
              <a:gd name="connsiteX2" fmla="*/ 65574 w 1748653"/>
              <a:gd name="connsiteY2" fmla="*/ 131190 h 142119"/>
              <a:gd name="connsiteX3" fmla="*/ 94718 w 1748653"/>
              <a:gd name="connsiteY3" fmla="*/ 94759 h 142119"/>
              <a:gd name="connsiteX4" fmla="*/ 138435 w 1748653"/>
              <a:gd name="connsiteY4" fmla="*/ 123904 h 142119"/>
              <a:gd name="connsiteX5" fmla="*/ 167579 w 1748653"/>
              <a:gd name="connsiteY5" fmla="*/ 98403 h 142119"/>
              <a:gd name="connsiteX6" fmla="*/ 204009 w 1748653"/>
              <a:gd name="connsiteY6" fmla="*/ 142119 h 142119"/>
              <a:gd name="connsiteX7" fmla="*/ 240439 w 1748653"/>
              <a:gd name="connsiteY7" fmla="*/ 98403 h 142119"/>
              <a:gd name="connsiteX8" fmla="*/ 291442 w 1748653"/>
              <a:gd name="connsiteY8" fmla="*/ 127547 h 142119"/>
              <a:gd name="connsiteX9" fmla="*/ 331515 w 1748653"/>
              <a:gd name="connsiteY9" fmla="*/ 87473 h 142119"/>
              <a:gd name="connsiteX10" fmla="*/ 371588 w 1748653"/>
              <a:gd name="connsiteY10" fmla="*/ 127547 h 142119"/>
              <a:gd name="connsiteX11" fmla="*/ 415305 w 1748653"/>
              <a:gd name="connsiteY11" fmla="*/ 83830 h 142119"/>
              <a:gd name="connsiteX12" fmla="*/ 444449 w 1748653"/>
              <a:gd name="connsiteY12" fmla="*/ 120261 h 142119"/>
              <a:gd name="connsiteX13" fmla="*/ 480879 w 1748653"/>
              <a:gd name="connsiteY13" fmla="*/ 87473 h 142119"/>
              <a:gd name="connsiteX14" fmla="*/ 510023 w 1748653"/>
              <a:gd name="connsiteY14" fmla="*/ 123904 h 142119"/>
              <a:gd name="connsiteX15" fmla="*/ 539168 w 1748653"/>
              <a:gd name="connsiteY15" fmla="*/ 87473 h 142119"/>
              <a:gd name="connsiteX16" fmla="*/ 561026 w 1748653"/>
              <a:gd name="connsiteY16" fmla="*/ 127547 h 142119"/>
              <a:gd name="connsiteX17" fmla="*/ 601099 w 1748653"/>
              <a:gd name="connsiteY17" fmla="*/ 87473 h 142119"/>
              <a:gd name="connsiteX18" fmla="*/ 644815 w 1748653"/>
              <a:gd name="connsiteY18" fmla="*/ 123904 h 142119"/>
              <a:gd name="connsiteX19" fmla="*/ 673960 w 1748653"/>
              <a:gd name="connsiteY19" fmla="*/ 83830 h 142119"/>
              <a:gd name="connsiteX20" fmla="*/ 703104 w 1748653"/>
              <a:gd name="connsiteY20" fmla="*/ 123904 h 142119"/>
              <a:gd name="connsiteX21" fmla="*/ 724962 w 1748653"/>
              <a:gd name="connsiteY21" fmla="*/ 76544 h 142119"/>
              <a:gd name="connsiteX22" fmla="*/ 779608 w 1748653"/>
              <a:gd name="connsiteY22" fmla="*/ 120261 h 142119"/>
              <a:gd name="connsiteX23" fmla="*/ 819681 w 1748653"/>
              <a:gd name="connsiteY23" fmla="*/ 83830 h 142119"/>
              <a:gd name="connsiteX24" fmla="*/ 867040 w 1748653"/>
              <a:gd name="connsiteY24" fmla="*/ 127547 h 142119"/>
              <a:gd name="connsiteX25" fmla="*/ 903470 w 1748653"/>
              <a:gd name="connsiteY25" fmla="*/ 76544 h 142119"/>
              <a:gd name="connsiteX26" fmla="*/ 958116 w 1748653"/>
              <a:gd name="connsiteY26" fmla="*/ 123904 h 142119"/>
              <a:gd name="connsiteX27" fmla="*/ 998189 w 1748653"/>
              <a:gd name="connsiteY27" fmla="*/ 54686 h 142119"/>
              <a:gd name="connsiteX28" fmla="*/ 1038263 w 1748653"/>
              <a:gd name="connsiteY28" fmla="*/ 134833 h 142119"/>
              <a:gd name="connsiteX29" fmla="*/ 1063764 w 1748653"/>
              <a:gd name="connsiteY29" fmla="*/ 61972 h 142119"/>
              <a:gd name="connsiteX30" fmla="*/ 1103837 w 1748653"/>
              <a:gd name="connsiteY30" fmla="*/ 127547 h 142119"/>
              <a:gd name="connsiteX31" fmla="*/ 1129338 w 1748653"/>
              <a:gd name="connsiteY31" fmla="*/ 51043 h 142119"/>
              <a:gd name="connsiteX32" fmla="*/ 1176698 w 1748653"/>
              <a:gd name="connsiteY32" fmla="*/ 116618 h 142119"/>
              <a:gd name="connsiteX33" fmla="*/ 1198556 w 1748653"/>
              <a:gd name="connsiteY33" fmla="*/ 47400 h 142119"/>
              <a:gd name="connsiteX34" fmla="*/ 1231343 w 1748653"/>
              <a:gd name="connsiteY34" fmla="*/ 131190 h 142119"/>
              <a:gd name="connsiteX35" fmla="*/ 1267773 w 1748653"/>
              <a:gd name="connsiteY35" fmla="*/ 43757 h 142119"/>
              <a:gd name="connsiteX36" fmla="*/ 1307847 w 1748653"/>
              <a:gd name="connsiteY36" fmla="*/ 109332 h 142119"/>
              <a:gd name="connsiteX37" fmla="*/ 1355206 w 1748653"/>
              <a:gd name="connsiteY37" fmla="*/ 47400 h 142119"/>
              <a:gd name="connsiteX38" fmla="*/ 1406208 w 1748653"/>
              <a:gd name="connsiteY38" fmla="*/ 123904 h 142119"/>
              <a:gd name="connsiteX39" fmla="*/ 1438996 w 1748653"/>
              <a:gd name="connsiteY39" fmla="*/ 32828 h 142119"/>
              <a:gd name="connsiteX40" fmla="*/ 1504570 w 1748653"/>
              <a:gd name="connsiteY40" fmla="*/ 120261 h 142119"/>
              <a:gd name="connsiteX41" fmla="*/ 1544643 w 1748653"/>
              <a:gd name="connsiteY41" fmla="*/ 21899 h 142119"/>
              <a:gd name="connsiteX42" fmla="*/ 1592003 w 1748653"/>
              <a:gd name="connsiteY42" fmla="*/ 131190 h 142119"/>
              <a:gd name="connsiteX43" fmla="*/ 1635719 w 1748653"/>
              <a:gd name="connsiteY43" fmla="*/ 14613 h 142119"/>
              <a:gd name="connsiteX44" fmla="*/ 1679435 w 1748653"/>
              <a:gd name="connsiteY44" fmla="*/ 120261 h 142119"/>
              <a:gd name="connsiteX45" fmla="*/ 1712223 w 1748653"/>
              <a:gd name="connsiteY45" fmla="*/ 41 h 142119"/>
              <a:gd name="connsiteX46" fmla="*/ 1748653 w 1748653"/>
              <a:gd name="connsiteY46" fmla="*/ 105689 h 142119"/>
              <a:gd name="connsiteX0" fmla="*/ 0 w 1712223"/>
              <a:gd name="connsiteY0" fmla="*/ 123863 h 142078"/>
              <a:gd name="connsiteX1" fmla="*/ 43716 w 1712223"/>
              <a:gd name="connsiteY1" fmla="*/ 91075 h 142078"/>
              <a:gd name="connsiteX2" fmla="*/ 65574 w 1712223"/>
              <a:gd name="connsiteY2" fmla="*/ 131149 h 142078"/>
              <a:gd name="connsiteX3" fmla="*/ 94718 w 1712223"/>
              <a:gd name="connsiteY3" fmla="*/ 94718 h 142078"/>
              <a:gd name="connsiteX4" fmla="*/ 138435 w 1712223"/>
              <a:gd name="connsiteY4" fmla="*/ 123863 h 142078"/>
              <a:gd name="connsiteX5" fmla="*/ 167579 w 1712223"/>
              <a:gd name="connsiteY5" fmla="*/ 98362 h 142078"/>
              <a:gd name="connsiteX6" fmla="*/ 204009 w 1712223"/>
              <a:gd name="connsiteY6" fmla="*/ 142078 h 142078"/>
              <a:gd name="connsiteX7" fmla="*/ 240439 w 1712223"/>
              <a:gd name="connsiteY7" fmla="*/ 98362 h 142078"/>
              <a:gd name="connsiteX8" fmla="*/ 291442 w 1712223"/>
              <a:gd name="connsiteY8" fmla="*/ 127506 h 142078"/>
              <a:gd name="connsiteX9" fmla="*/ 331515 w 1712223"/>
              <a:gd name="connsiteY9" fmla="*/ 87432 h 142078"/>
              <a:gd name="connsiteX10" fmla="*/ 371588 w 1712223"/>
              <a:gd name="connsiteY10" fmla="*/ 127506 h 142078"/>
              <a:gd name="connsiteX11" fmla="*/ 415305 w 1712223"/>
              <a:gd name="connsiteY11" fmla="*/ 83789 h 142078"/>
              <a:gd name="connsiteX12" fmla="*/ 444449 w 1712223"/>
              <a:gd name="connsiteY12" fmla="*/ 120220 h 142078"/>
              <a:gd name="connsiteX13" fmla="*/ 480879 w 1712223"/>
              <a:gd name="connsiteY13" fmla="*/ 87432 h 142078"/>
              <a:gd name="connsiteX14" fmla="*/ 510023 w 1712223"/>
              <a:gd name="connsiteY14" fmla="*/ 123863 h 142078"/>
              <a:gd name="connsiteX15" fmla="*/ 539168 w 1712223"/>
              <a:gd name="connsiteY15" fmla="*/ 87432 h 142078"/>
              <a:gd name="connsiteX16" fmla="*/ 561026 w 1712223"/>
              <a:gd name="connsiteY16" fmla="*/ 127506 h 142078"/>
              <a:gd name="connsiteX17" fmla="*/ 601099 w 1712223"/>
              <a:gd name="connsiteY17" fmla="*/ 87432 h 142078"/>
              <a:gd name="connsiteX18" fmla="*/ 644815 w 1712223"/>
              <a:gd name="connsiteY18" fmla="*/ 123863 h 142078"/>
              <a:gd name="connsiteX19" fmla="*/ 673960 w 1712223"/>
              <a:gd name="connsiteY19" fmla="*/ 83789 h 142078"/>
              <a:gd name="connsiteX20" fmla="*/ 703104 w 1712223"/>
              <a:gd name="connsiteY20" fmla="*/ 123863 h 142078"/>
              <a:gd name="connsiteX21" fmla="*/ 724962 w 1712223"/>
              <a:gd name="connsiteY21" fmla="*/ 76503 h 142078"/>
              <a:gd name="connsiteX22" fmla="*/ 779608 w 1712223"/>
              <a:gd name="connsiteY22" fmla="*/ 120220 h 142078"/>
              <a:gd name="connsiteX23" fmla="*/ 819681 w 1712223"/>
              <a:gd name="connsiteY23" fmla="*/ 83789 h 142078"/>
              <a:gd name="connsiteX24" fmla="*/ 867040 w 1712223"/>
              <a:gd name="connsiteY24" fmla="*/ 127506 h 142078"/>
              <a:gd name="connsiteX25" fmla="*/ 903470 w 1712223"/>
              <a:gd name="connsiteY25" fmla="*/ 76503 h 142078"/>
              <a:gd name="connsiteX26" fmla="*/ 958116 w 1712223"/>
              <a:gd name="connsiteY26" fmla="*/ 123863 h 142078"/>
              <a:gd name="connsiteX27" fmla="*/ 998189 w 1712223"/>
              <a:gd name="connsiteY27" fmla="*/ 54645 h 142078"/>
              <a:gd name="connsiteX28" fmla="*/ 1038263 w 1712223"/>
              <a:gd name="connsiteY28" fmla="*/ 134792 h 142078"/>
              <a:gd name="connsiteX29" fmla="*/ 1063764 w 1712223"/>
              <a:gd name="connsiteY29" fmla="*/ 61931 h 142078"/>
              <a:gd name="connsiteX30" fmla="*/ 1103837 w 1712223"/>
              <a:gd name="connsiteY30" fmla="*/ 127506 h 142078"/>
              <a:gd name="connsiteX31" fmla="*/ 1129338 w 1712223"/>
              <a:gd name="connsiteY31" fmla="*/ 51002 h 142078"/>
              <a:gd name="connsiteX32" fmla="*/ 1176698 w 1712223"/>
              <a:gd name="connsiteY32" fmla="*/ 116577 h 142078"/>
              <a:gd name="connsiteX33" fmla="*/ 1198556 w 1712223"/>
              <a:gd name="connsiteY33" fmla="*/ 47359 h 142078"/>
              <a:gd name="connsiteX34" fmla="*/ 1231343 w 1712223"/>
              <a:gd name="connsiteY34" fmla="*/ 131149 h 142078"/>
              <a:gd name="connsiteX35" fmla="*/ 1267773 w 1712223"/>
              <a:gd name="connsiteY35" fmla="*/ 43716 h 142078"/>
              <a:gd name="connsiteX36" fmla="*/ 1307847 w 1712223"/>
              <a:gd name="connsiteY36" fmla="*/ 109291 h 142078"/>
              <a:gd name="connsiteX37" fmla="*/ 1355206 w 1712223"/>
              <a:gd name="connsiteY37" fmla="*/ 47359 h 142078"/>
              <a:gd name="connsiteX38" fmla="*/ 1406208 w 1712223"/>
              <a:gd name="connsiteY38" fmla="*/ 123863 h 142078"/>
              <a:gd name="connsiteX39" fmla="*/ 1438996 w 1712223"/>
              <a:gd name="connsiteY39" fmla="*/ 32787 h 142078"/>
              <a:gd name="connsiteX40" fmla="*/ 1504570 w 1712223"/>
              <a:gd name="connsiteY40" fmla="*/ 120220 h 142078"/>
              <a:gd name="connsiteX41" fmla="*/ 1544643 w 1712223"/>
              <a:gd name="connsiteY41" fmla="*/ 21858 h 142078"/>
              <a:gd name="connsiteX42" fmla="*/ 1592003 w 1712223"/>
              <a:gd name="connsiteY42" fmla="*/ 131149 h 142078"/>
              <a:gd name="connsiteX43" fmla="*/ 1635719 w 1712223"/>
              <a:gd name="connsiteY43" fmla="*/ 14572 h 142078"/>
              <a:gd name="connsiteX44" fmla="*/ 1679435 w 1712223"/>
              <a:gd name="connsiteY44" fmla="*/ 120220 h 142078"/>
              <a:gd name="connsiteX45" fmla="*/ 1712223 w 1712223"/>
              <a:gd name="connsiteY45" fmla="*/ 0 h 142078"/>
              <a:gd name="connsiteX0" fmla="*/ 0 w 1679435"/>
              <a:gd name="connsiteY0" fmla="*/ 109314 h 127529"/>
              <a:gd name="connsiteX1" fmla="*/ 43716 w 1679435"/>
              <a:gd name="connsiteY1" fmla="*/ 76526 h 127529"/>
              <a:gd name="connsiteX2" fmla="*/ 65574 w 1679435"/>
              <a:gd name="connsiteY2" fmla="*/ 116600 h 127529"/>
              <a:gd name="connsiteX3" fmla="*/ 94718 w 1679435"/>
              <a:gd name="connsiteY3" fmla="*/ 80169 h 127529"/>
              <a:gd name="connsiteX4" fmla="*/ 138435 w 1679435"/>
              <a:gd name="connsiteY4" fmla="*/ 109314 h 127529"/>
              <a:gd name="connsiteX5" fmla="*/ 167579 w 1679435"/>
              <a:gd name="connsiteY5" fmla="*/ 83813 h 127529"/>
              <a:gd name="connsiteX6" fmla="*/ 204009 w 1679435"/>
              <a:gd name="connsiteY6" fmla="*/ 127529 h 127529"/>
              <a:gd name="connsiteX7" fmla="*/ 240439 w 1679435"/>
              <a:gd name="connsiteY7" fmla="*/ 83813 h 127529"/>
              <a:gd name="connsiteX8" fmla="*/ 291442 w 1679435"/>
              <a:gd name="connsiteY8" fmla="*/ 112957 h 127529"/>
              <a:gd name="connsiteX9" fmla="*/ 331515 w 1679435"/>
              <a:gd name="connsiteY9" fmla="*/ 72883 h 127529"/>
              <a:gd name="connsiteX10" fmla="*/ 371588 w 1679435"/>
              <a:gd name="connsiteY10" fmla="*/ 112957 h 127529"/>
              <a:gd name="connsiteX11" fmla="*/ 415305 w 1679435"/>
              <a:gd name="connsiteY11" fmla="*/ 69240 h 127529"/>
              <a:gd name="connsiteX12" fmla="*/ 444449 w 1679435"/>
              <a:gd name="connsiteY12" fmla="*/ 105671 h 127529"/>
              <a:gd name="connsiteX13" fmla="*/ 480879 w 1679435"/>
              <a:gd name="connsiteY13" fmla="*/ 72883 h 127529"/>
              <a:gd name="connsiteX14" fmla="*/ 510023 w 1679435"/>
              <a:gd name="connsiteY14" fmla="*/ 109314 h 127529"/>
              <a:gd name="connsiteX15" fmla="*/ 539168 w 1679435"/>
              <a:gd name="connsiteY15" fmla="*/ 72883 h 127529"/>
              <a:gd name="connsiteX16" fmla="*/ 561026 w 1679435"/>
              <a:gd name="connsiteY16" fmla="*/ 112957 h 127529"/>
              <a:gd name="connsiteX17" fmla="*/ 601099 w 1679435"/>
              <a:gd name="connsiteY17" fmla="*/ 72883 h 127529"/>
              <a:gd name="connsiteX18" fmla="*/ 644815 w 1679435"/>
              <a:gd name="connsiteY18" fmla="*/ 109314 h 127529"/>
              <a:gd name="connsiteX19" fmla="*/ 673960 w 1679435"/>
              <a:gd name="connsiteY19" fmla="*/ 69240 h 127529"/>
              <a:gd name="connsiteX20" fmla="*/ 703104 w 1679435"/>
              <a:gd name="connsiteY20" fmla="*/ 109314 h 127529"/>
              <a:gd name="connsiteX21" fmla="*/ 724962 w 1679435"/>
              <a:gd name="connsiteY21" fmla="*/ 61954 h 127529"/>
              <a:gd name="connsiteX22" fmla="*/ 779608 w 1679435"/>
              <a:gd name="connsiteY22" fmla="*/ 105671 h 127529"/>
              <a:gd name="connsiteX23" fmla="*/ 819681 w 1679435"/>
              <a:gd name="connsiteY23" fmla="*/ 69240 h 127529"/>
              <a:gd name="connsiteX24" fmla="*/ 867040 w 1679435"/>
              <a:gd name="connsiteY24" fmla="*/ 112957 h 127529"/>
              <a:gd name="connsiteX25" fmla="*/ 903470 w 1679435"/>
              <a:gd name="connsiteY25" fmla="*/ 61954 h 127529"/>
              <a:gd name="connsiteX26" fmla="*/ 958116 w 1679435"/>
              <a:gd name="connsiteY26" fmla="*/ 109314 h 127529"/>
              <a:gd name="connsiteX27" fmla="*/ 998189 w 1679435"/>
              <a:gd name="connsiteY27" fmla="*/ 40096 h 127529"/>
              <a:gd name="connsiteX28" fmla="*/ 1038263 w 1679435"/>
              <a:gd name="connsiteY28" fmla="*/ 120243 h 127529"/>
              <a:gd name="connsiteX29" fmla="*/ 1063764 w 1679435"/>
              <a:gd name="connsiteY29" fmla="*/ 47382 h 127529"/>
              <a:gd name="connsiteX30" fmla="*/ 1103837 w 1679435"/>
              <a:gd name="connsiteY30" fmla="*/ 112957 h 127529"/>
              <a:gd name="connsiteX31" fmla="*/ 1129338 w 1679435"/>
              <a:gd name="connsiteY31" fmla="*/ 36453 h 127529"/>
              <a:gd name="connsiteX32" fmla="*/ 1176698 w 1679435"/>
              <a:gd name="connsiteY32" fmla="*/ 102028 h 127529"/>
              <a:gd name="connsiteX33" fmla="*/ 1198556 w 1679435"/>
              <a:gd name="connsiteY33" fmla="*/ 32810 h 127529"/>
              <a:gd name="connsiteX34" fmla="*/ 1231343 w 1679435"/>
              <a:gd name="connsiteY34" fmla="*/ 116600 h 127529"/>
              <a:gd name="connsiteX35" fmla="*/ 1267773 w 1679435"/>
              <a:gd name="connsiteY35" fmla="*/ 29167 h 127529"/>
              <a:gd name="connsiteX36" fmla="*/ 1307847 w 1679435"/>
              <a:gd name="connsiteY36" fmla="*/ 94742 h 127529"/>
              <a:gd name="connsiteX37" fmla="*/ 1355206 w 1679435"/>
              <a:gd name="connsiteY37" fmla="*/ 32810 h 127529"/>
              <a:gd name="connsiteX38" fmla="*/ 1406208 w 1679435"/>
              <a:gd name="connsiteY38" fmla="*/ 109314 h 127529"/>
              <a:gd name="connsiteX39" fmla="*/ 1438996 w 1679435"/>
              <a:gd name="connsiteY39" fmla="*/ 18238 h 127529"/>
              <a:gd name="connsiteX40" fmla="*/ 1504570 w 1679435"/>
              <a:gd name="connsiteY40" fmla="*/ 105671 h 127529"/>
              <a:gd name="connsiteX41" fmla="*/ 1544643 w 1679435"/>
              <a:gd name="connsiteY41" fmla="*/ 7309 h 127529"/>
              <a:gd name="connsiteX42" fmla="*/ 1592003 w 1679435"/>
              <a:gd name="connsiteY42" fmla="*/ 116600 h 127529"/>
              <a:gd name="connsiteX43" fmla="*/ 1635719 w 1679435"/>
              <a:gd name="connsiteY43" fmla="*/ 23 h 127529"/>
              <a:gd name="connsiteX44" fmla="*/ 1679435 w 1679435"/>
              <a:gd name="connsiteY44" fmla="*/ 105671 h 127529"/>
              <a:gd name="connsiteX0" fmla="*/ 0 w 1635719"/>
              <a:gd name="connsiteY0" fmla="*/ 109291 h 127506"/>
              <a:gd name="connsiteX1" fmla="*/ 43716 w 1635719"/>
              <a:gd name="connsiteY1" fmla="*/ 76503 h 127506"/>
              <a:gd name="connsiteX2" fmla="*/ 65574 w 1635719"/>
              <a:gd name="connsiteY2" fmla="*/ 116577 h 127506"/>
              <a:gd name="connsiteX3" fmla="*/ 94718 w 1635719"/>
              <a:gd name="connsiteY3" fmla="*/ 80146 h 127506"/>
              <a:gd name="connsiteX4" fmla="*/ 138435 w 1635719"/>
              <a:gd name="connsiteY4" fmla="*/ 109291 h 127506"/>
              <a:gd name="connsiteX5" fmla="*/ 167579 w 1635719"/>
              <a:gd name="connsiteY5" fmla="*/ 83790 h 127506"/>
              <a:gd name="connsiteX6" fmla="*/ 204009 w 1635719"/>
              <a:gd name="connsiteY6" fmla="*/ 127506 h 127506"/>
              <a:gd name="connsiteX7" fmla="*/ 240439 w 1635719"/>
              <a:gd name="connsiteY7" fmla="*/ 83790 h 127506"/>
              <a:gd name="connsiteX8" fmla="*/ 291442 w 1635719"/>
              <a:gd name="connsiteY8" fmla="*/ 112934 h 127506"/>
              <a:gd name="connsiteX9" fmla="*/ 331515 w 1635719"/>
              <a:gd name="connsiteY9" fmla="*/ 72860 h 127506"/>
              <a:gd name="connsiteX10" fmla="*/ 371588 w 1635719"/>
              <a:gd name="connsiteY10" fmla="*/ 112934 h 127506"/>
              <a:gd name="connsiteX11" fmla="*/ 415305 w 1635719"/>
              <a:gd name="connsiteY11" fmla="*/ 69217 h 127506"/>
              <a:gd name="connsiteX12" fmla="*/ 444449 w 1635719"/>
              <a:gd name="connsiteY12" fmla="*/ 105648 h 127506"/>
              <a:gd name="connsiteX13" fmla="*/ 480879 w 1635719"/>
              <a:gd name="connsiteY13" fmla="*/ 72860 h 127506"/>
              <a:gd name="connsiteX14" fmla="*/ 510023 w 1635719"/>
              <a:gd name="connsiteY14" fmla="*/ 109291 h 127506"/>
              <a:gd name="connsiteX15" fmla="*/ 539168 w 1635719"/>
              <a:gd name="connsiteY15" fmla="*/ 72860 h 127506"/>
              <a:gd name="connsiteX16" fmla="*/ 561026 w 1635719"/>
              <a:gd name="connsiteY16" fmla="*/ 112934 h 127506"/>
              <a:gd name="connsiteX17" fmla="*/ 601099 w 1635719"/>
              <a:gd name="connsiteY17" fmla="*/ 72860 h 127506"/>
              <a:gd name="connsiteX18" fmla="*/ 644815 w 1635719"/>
              <a:gd name="connsiteY18" fmla="*/ 109291 h 127506"/>
              <a:gd name="connsiteX19" fmla="*/ 673960 w 1635719"/>
              <a:gd name="connsiteY19" fmla="*/ 69217 h 127506"/>
              <a:gd name="connsiteX20" fmla="*/ 703104 w 1635719"/>
              <a:gd name="connsiteY20" fmla="*/ 109291 h 127506"/>
              <a:gd name="connsiteX21" fmla="*/ 724962 w 1635719"/>
              <a:gd name="connsiteY21" fmla="*/ 61931 h 127506"/>
              <a:gd name="connsiteX22" fmla="*/ 779608 w 1635719"/>
              <a:gd name="connsiteY22" fmla="*/ 105648 h 127506"/>
              <a:gd name="connsiteX23" fmla="*/ 819681 w 1635719"/>
              <a:gd name="connsiteY23" fmla="*/ 69217 h 127506"/>
              <a:gd name="connsiteX24" fmla="*/ 867040 w 1635719"/>
              <a:gd name="connsiteY24" fmla="*/ 112934 h 127506"/>
              <a:gd name="connsiteX25" fmla="*/ 903470 w 1635719"/>
              <a:gd name="connsiteY25" fmla="*/ 61931 h 127506"/>
              <a:gd name="connsiteX26" fmla="*/ 958116 w 1635719"/>
              <a:gd name="connsiteY26" fmla="*/ 109291 h 127506"/>
              <a:gd name="connsiteX27" fmla="*/ 998189 w 1635719"/>
              <a:gd name="connsiteY27" fmla="*/ 40073 h 127506"/>
              <a:gd name="connsiteX28" fmla="*/ 1038263 w 1635719"/>
              <a:gd name="connsiteY28" fmla="*/ 120220 h 127506"/>
              <a:gd name="connsiteX29" fmla="*/ 1063764 w 1635719"/>
              <a:gd name="connsiteY29" fmla="*/ 47359 h 127506"/>
              <a:gd name="connsiteX30" fmla="*/ 1103837 w 1635719"/>
              <a:gd name="connsiteY30" fmla="*/ 112934 h 127506"/>
              <a:gd name="connsiteX31" fmla="*/ 1129338 w 1635719"/>
              <a:gd name="connsiteY31" fmla="*/ 36430 h 127506"/>
              <a:gd name="connsiteX32" fmla="*/ 1176698 w 1635719"/>
              <a:gd name="connsiteY32" fmla="*/ 102005 h 127506"/>
              <a:gd name="connsiteX33" fmla="*/ 1198556 w 1635719"/>
              <a:gd name="connsiteY33" fmla="*/ 32787 h 127506"/>
              <a:gd name="connsiteX34" fmla="*/ 1231343 w 1635719"/>
              <a:gd name="connsiteY34" fmla="*/ 116577 h 127506"/>
              <a:gd name="connsiteX35" fmla="*/ 1267773 w 1635719"/>
              <a:gd name="connsiteY35" fmla="*/ 29144 h 127506"/>
              <a:gd name="connsiteX36" fmla="*/ 1307847 w 1635719"/>
              <a:gd name="connsiteY36" fmla="*/ 94719 h 127506"/>
              <a:gd name="connsiteX37" fmla="*/ 1355206 w 1635719"/>
              <a:gd name="connsiteY37" fmla="*/ 32787 h 127506"/>
              <a:gd name="connsiteX38" fmla="*/ 1406208 w 1635719"/>
              <a:gd name="connsiteY38" fmla="*/ 109291 h 127506"/>
              <a:gd name="connsiteX39" fmla="*/ 1438996 w 1635719"/>
              <a:gd name="connsiteY39" fmla="*/ 18215 h 127506"/>
              <a:gd name="connsiteX40" fmla="*/ 1504570 w 1635719"/>
              <a:gd name="connsiteY40" fmla="*/ 105648 h 127506"/>
              <a:gd name="connsiteX41" fmla="*/ 1544643 w 1635719"/>
              <a:gd name="connsiteY41" fmla="*/ 7286 h 127506"/>
              <a:gd name="connsiteX42" fmla="*/ 1592003 w 1635719"/>
              <a:gd name="connsiteY42" fmla="*/ 116577 h 127506"/>
              <a:gd name="connsiteX43" fmla="*/ 1635719 w 1635719"/>
              <a:gd name="connsiteY43" fmla="*/ 0 h 127506"/>
              <a:gd name="connsiteX0" fmla="*/ 0 w 1592003"/>
              <a:gd name="connsiteY0" fmla="*/ 102031 h 120246"/>
              <a:gd name="connsiteX1" fmla="*/ 43716 w 1592003"/>
              <a:gd name="connsiteY1" fmla="*/ 69243 h 120246"/>
              <a:gd name="connsiteX2" fmla="*/ 65574 w 1592003"/>
              <a:gd name="connsiteY2" fmla="*/ 109317 h 120246"/>
              <a:gd name="connsiteX3" fmla="*/ 94718 w 1592003"/>
              <a:gd name="connsiteY3" fmla="*/ 72886 h 120246"/>
              <a:gd name="connsiteX4" fmla="*/ 138435 w 1592003"/>
              <a:gd name="connsiteY4" fmla="*/ 102031 h 120246"/>
              <a:gd name="connsiteX5" fmla="*/ 167579 w 1592003"/>
              <a:gd name="connsiteY5" fmla="*/ 76530 h 120246"/>
              <a:gd name="connsiteX6" fmla="*/ 204009 w 1592003"/>
              <a:gd name="connsiteY6" fmla="*/ 120246 h 120246"/>
              <a:gd name="connsiteX7" fmla="*/ 240439 w 1592003"/>
              <a:gd name="connsiteY7" fmla="*/ 76530 h 120246"/>
              <a:gd name="connsiteX8" fmla="*/ 291442 w 1592003"/>
              <a:gd name="connsiteY8" fmla="*/ 105674 h 120246"/>
              <a:gd name="connsiteX9" fmla="*/ 331515 w 1592003"/>
              <a:gd name="connsiteY9" fmla="*/ 65600 h 120246"/>
              <a:gd name="connsiteX10" fmla="*/ 371588 w 1592003"/>
              <a:gd name="connsiteY10" fmla="*/ 105674 h 120246"/>
              <a:gd name="connsiteX11" fmla="*/ 415305 w 1592003"/>
              <a:gd name="connsiteY11" fmla="*/ 61957 h 120246"/>
              <a:gd name="connsiteX12" fmla="*/ 444449 w 1592003"/>
              <a:gd name="connsiteY12" fmla="*/ 98388 h 120246"/>
              <a:gd name="connsiteX13" fmla="*/ 480879 w 1592003"/>
              <a:gd name="connsiteY13" fmla="*/ 65600 h 120246"/>
              <a:gd name="connsiteX14" fmla="*/ 510023 w 1592003"/>
              <a:gd name="connsiteY14" fmla="*/ 102031 h 120246"/>
              <a:gd name="connsiteX15" fmla="*/ 539168 w 1592003"/>
              <a:gd name="connsiteY15" fmla="*/ 65600 h 120246"/>
              <a:gd name="connsiteX16" fmla="*/ 561026 w 1592003"/>
              <a:gd name="connsiteY16" fmla="*/ 105674 h 120246"/>
              <a:gd name="connsiteX17" fmla="*/ 601099 w 1592003"/>
              <a:gd name="connsiteY17" fmla="*/ 65600 h 120246"/>
              <a:gd name="connsiteX18" fmla="*/ 644815 w 1592003"/>
              <a:gd name="connsiteY18" fmla="*/ 102031 h 120246"/>
              <a:gd name="connsiteX19" fmla="*/ 673960 w 1592003"/>
              <a:gd name="connsiteY19" fmla="*/ 61957 h 120246"/>
              <a:gd name="connsiteX20" fmla="*/ 703104 w 1592003"/>
              <a:gd name="connsiteY20" fmla="*/ 102031 h 120246"/>
              <a:gd name="connsiteX21" fmla="*/ 724962 w 1592003"/>
              <a:gd name="connsiteY21" fmla="*/ 54671 h 120246"/>
              <a:gd name="connsiteX22" fmla="*/ 779608 w 1592003"/>
              <a:gd name="connsiteY22" fmla="*/ 98388 h 120246"/>
              <a:gd name="connsiteX23" fmla="*/ 819681 w 1592003"/>
              <a:gd name="connsiteY23" fmla="*/ 61957 h 120246"/>
              <a:gd name="connsiteX24" fmla="*/ 867040 w 1592003"/>
              <a:gd name="connsiteY24" fmla="*/ 105674 h 120246"/>
              <a:gd name="connsiteX25" fmla="*/ 903470 w 1592003"/>
              <a:gd name="connsiteY25" fmla="*/ 54671 h 120246"/>
              <a:gd name="connsiteX26" fmla="*/ 958116 w 1592003"/>
              <a:gd name="connsiteY26" fmla="*/ 102031 h 120246"/>
              <a:gd name="connsiteX27" fmla="*/ 998189 w 1592003"/>
              <a:gd name="connsiteY27" fmla="*/ 32813 h 120246"/>
              <a:gd name="connsiteX28" fmla="*/ 1038263 w 1592003"/>
              <a:gd name="connsiteY28" fmla="*/ 112960 h 120246"/>
              <a:gd name="connsiteX29" fmla="*/ 1063764 w 1592003"/>
              <a:gd name="connsiteY29" fmla="*/ 40099 h 120246"/>
              <a:gd name="connsiteX30" fmla="*/ 1103837 w 1592003"/>
              <a:gd name="connsiteY30" fmla="*/ 105674 h 120246"/>
              <a:gd name="connsiteX31" fmla="*/ 1129338 w 1592003"/>
              <a:gd name="connsiteY31" fmla="*/ 29170 h 120246"/>
              <a:gd name="connsiteX32" fmla="*/ 1176698 w 1592003"/>
              <a:gd name="connsiteY32" fmla="*/ 94745 h 120246"/>
              <a:gd name="connsiteX33" fmla="*/ 1198556 w 1592003"/>
              <a:gd name="connsiteY33" fmla="*/ 25527 h 120246"/>
              <a:gd name="connsiteX34" fmla="*/ 1231343 w 1592003"/>
              <a:gd name="connsiteY34" fmla="*/ 109317 h 120246"/>
              <a:gd name="connsiteX35" fmla="*/ 1267773 w 1592003"/>
              <a:gd name="connsiteY35" fmla="*/ 21884 h 120246"/>
              <a:gd name="connsiteX36" fmla="*/ 1307847 w 1592003"/>
              <a:gd name="connsiteY36" fmla="*/ 87459 h 120246"/>
              <a:gd name="connsiteX37" fmla="*/ 1355206 w 1592003"/>
              <a:gd name="connsiteY37" fmla="*/ 25527 h 120246"/>
              <a:gd name="connsiteX38" fmla="*/ 1406208 w 1592003"/>
              <a:gd name="connsiteY38" fmla="*/ 102031 h 120246"/>
              <a:gd name="connsiteX39" fmla="*/ 1438996 w 1592003"/>
              <a:gd name="connsiteY39" fmla="*/ 10955 h 120246"/>
              <a:gd name="connsiteX40" fmla="*/ 1504570 w 1592003"/>
              <a:gd name="connsiteY40" fmla="*/ 98388 h 120246"/>
              <a:gd name="connsiteX41" fmla="*/ 1544643 w 1592003"/>
              <a:gd name="connsiteY41" fmla="*/ 26 h 120246"/>
              <a:gd name="connsiteX42" fmla="*/ 1592003 w 1592003"/>
              <a:gd name="connsiteY42" fmla="*/ 109317 h 120246"/>
              <a:gd name="connsiteX0" fmla="*/ 0 w 1544643"/>
              <a:gd name="connsiteY0" fmla="*/ 102031 h 120246"/>
              <a:gd name="connsiteX1" fmla="*/ 43716 w 1544643"/>
              <a:gd name="connsiteY1" fmla="*/ 69243 h 120246"/>
              <a:gd name="connsiteX2" fmla="*/ 65574 w 1544643"/>
              <a:gd name="connsiteY2" fmla="*/ 109317 h 120246"/>
              <a:gd name="connsiteX3" fmla="*/ 94718 w 1544643"/>
              <a:gd name="connsiteY3" fmla="*/ 72886 h 120246"/>
              <a:gd name="connsiteX4" fmla="*/ 138435 w 1544643"/>
              <a:gd name="connsiteY4" fmla="*/ 102031 h 120246"/>
              <a:gd name="connsiteX5" fmla="*/ 167579 w 1544643"/>
              <a:gd name="connsiteY5" fmla="*/ 76530 h 120246"/>
              <a:gd name="connsiteX6" fmla="*/ 204009 w 1544643"/>
              <a:gd name="connsiteY6" fmla="*/ 120246 h 120246"/>
              <a:gd name="connsiteX7" fmla="*/ 240439 w 1544643"/>
              <a:gd name="connsiteY7" fmla="*/ 76530 h 120246"/>
              <a:gd name="connsiteX8" fmla="*/ 291442 w 1544643"/>
              <a:gd name="connsiteY8" fmla="*/ 105674 h 120246"/>
              <a:gd name="connsiteX9" fmla="*/ 331515 w 1544643"/>
              <a:gd name="connsiteY9" fmla="*/ 65600 h 120246"/>
              <a:gd name="connsiteX10" fmla="*/ 371588 w 1544643"/>
              <a:gd name="connsiteY10" fmla="*/ 105674 h 120246"/>
              <a:gd name="connsiteX11" fmla="*/ 415305 w 1544643"/>
              <a:gd name="connsiteY11" fmla="*/ 61957 h 120246"/>
              <a:gd name="connsiteX12" fmla="*/ 444449 w 1544643"/>
              <a:gd name="connsiteY12" fmla="*/ 98388 h 120246"/>
              <a:gd name="connsiteX13" fmla="*/ 480879 w 1544643"/>
              <a:gd name="connsiteY13" fmla="*/ 65600 h 120246"/>
              <a:gd name="connsiteX14" fmla="*/ 510023 w 1544643"/>
              <a:gd name="connsiteY14" fmla="*/ 102031 h 120246"/>
              <a:gd name="connsiteX15" fmla="*/ 539168 w 1544643"/>
              <a:gd name="connsiteY15" fmla="*/ 65600 h 120246"/>
              <a:gd name="connsiteX16" fmla="*/ 561026 w 1544643"/>
              <a:gd name="connsiteY16" fmla="*/ 105674 h 120246"/>
              <a:gd name="connsiteX17" fmla="*/ 601099 w 1544643"/>
              <a:gd name="connsiteY17" fmla="*/ 65600 h 120246"/>
              <a:gd name="connsiteX18" fmla="*/ 644815 w 1544643"/>
              <a:gd name="connsiteY18" fmla="*/ 102031 h 120246"/>
              <a:gd name="connsiteX19" fmla="*/ 673960 w 1544643"/>
              <a:gd name="connsiteY19" fmla="*/ 61957 h 120246"/>
              <a:gd name="connsiteX20" fmla="*/ 703104 w 1544643"/>
              <a:gd name="connsiteY20" fmla="*/ 102031 h 120246"/>
              <a:gd name="connsiteX21" fmla="*/ 724962 w 1544643"/>
              <a:gd name="connsiteY21" fmla="*/ 54671 h 120246"/>
              <a:gd name="connsiteX22" fmla="*/ 779608 w 1544643"/>
              <a:gd name="connsiteY22" fmla="*/ 98388 h 120246"/>
              <a:gd name="connsiteX23" fmla="*/ 819681 w 1544643"/>
              <a:gd name="connsiteY23" fmla="*/ 61957 h 120246"/>
              <a:gd name="connsiteX24" fmla="*/ 867040 w 1544643"/>
              <a:gd name="connsiteY24" fmla="*/ 105674 h 120246"/>
              <a:gd name="connsiteX25" fmla="*/ 903470 w 1544643"/>
              <a:gd name="connsiteY25" fmla="*/ 54671 h 120246"/>
              <a:gd name="connsiteX26" fmla="*/ 958116 w 1544643"/>
              <a:gd name="connsiteY26" fmla="*/ 102031 h 120246"/>
              <a:gd name="connsiteX27" fmla="*/ 998189 w 1544643"/>
              <a:gd name="connsiteY27" fmla="*/ 32813 h 120246"/>
              <a:gd name="connsiteX28" fmla="*/ 1038263 w 1544643"/>
              <a:gd name="connsiteY28" fmla="*/ 112960 h 120246"/>
              <a:gd name="connsiteX29" fmla="*/ 1063764 w 1544643"/>
              <a:gd name="connsiteY29" fmla="*/ 40099 h 120246"/>
              <a:gd name="connsiteX30" fmla="*/ 1103837 w 1544643"/>
              <a:gd name="connsiteY30" fmla="*/ 105674 h 120246"/>
              <a:gd name="connsiteX31" fmla="*/ 1129338 w 1544643"/>
              <a:gd name="connsiteY31" fmla="*/ 29170 h 120246"/>
              <a:gd name="connsiteX32" fmla="*/ 1176698 w 1544643"/>
              <a:gd name="connsiteY32" fmla="*/ 94745 h 120246"/>
              <a:gd name="connsiteX33" fmla="*/ 1198556 w 1544643"/>
              <a:gd name="connsiteY33" fmla="*/ 25527 h 120246"/>
              <a:gd name="connsiteX34" fmla="*/ 1231343 w 1544643"/>
              <a:gd name="connsiteY34" fmla="*/ 109317 h 120246"/>
              <a:gd name="connsiteX35" fmla="*/ 1267773 w 1544643"/>
              <a:gd name="connsiteY35" fmla="*/ 21884 h 120246"/>
              <a:gd name="connsiteX36" fmla="*/ 1307847 w 1544643"/>
              <a:gd name="connsiteY36" fmla="*/ 87459 h 120246"/>
              <a:gd name="connsiteX37" fmla="*/ 1355206 w 1544643"/>
              <a:gd name="connsiteY37" fmla="*/ 25527 h 120246"/>
              <a:gd name="connsiteX38" fmla="*/ 1406208 w 1544643"/>
              <a:gd name="connsiteY38" fmla="*/ 102031 h 120246"/>
              <a:gd name="connsiteX39" fmla="*/ 1438996 w 1544643"/>
              <a:gd name="connsiteY39" fmla="*/ 10955 h 120246"/>
              <a:gd name="connsiteX40" fmla="*/ 1504570 w 1544643"/>
              <a:gd name="connsiteY40" fmla="*/ 98388 h 120246"/>
              <a:gd name="connsiteX41" fmla="*/ 1544643 w 1544643"/>
              <a:gd name="connsiteY41" fmla="*/ 26 h 120246"/>
              <a:gd name="connsiteX0" fmla="*/ 0 w 1504570"/>
              <a:gd name="connsiteY0" fmla="*/ 91080 h 109295"/>
              <a:gd name="connsiteX1" fmla="*/ 43716 w 1504570"/>
              <a:gd name="connsiteY1" fmla="*/ 58292 h 109295"/>
              <a:gd name="connsiteX2" fmla="*/ 65574 w 1504570"/>
              <a:gd name="connsiteY2" fmla="*/ 98366 h 109295"/>
              <a:gd name="connsiteX3" fmla="*/ 94718 w 1504570"/>
              <a:gd name="connsiteY3" fmla="*/ 61935 h 109295"/>
              <a:gd name="connsiteX4" fmla="*/ 138435 w 1504570"/>
              <a:gd name="connsiteY4" fmla="*/ 91080 h 109295"/>
              <a:gd name="connsiteX5" fmla="*/ 167579 w 1504570"/>
              <a:gd name="connsiteY5" fmla="*/ 65579 h 109295"/>
              <a:gd name="connsiteX6" fmla="*/ 204009 w 1504570"/>
              <a:gd name="connsiteY6" fmla="*/ 109295 h 109295"/>
              <a:gd name="connsiteX7" fmla="*/ 240439 w 1504570"/>
              <a:gd name="connsiteY7" fmla="*/ 65579 h 109295"/>
              <a:gd name="connsiteX8" fmla="*/ 291442 w 1504570"/>
              <a:gd name="connsiteY8" fmla="*/ 94723 h 109295"/>
              <a:gd name="connsiteX9" fmla="*/ 331515 w 1504570"/>
              <a:gd name="connsiteY9" fmla="*/ 54649 h 109295"/>
              <a:gd name="connsiteX10" fmla="*/ 371588 w 1504570"/>
              <a:gd name="connsiteY10" fmla="*/ 94723 h 109295"/>
              <a:gd name="connsiteX11" fmla="*/ 415305 w 1504570"/>
              <a:gd name="connsiteY11" fmla="*/ 51006 h 109295"/>
              <a:gd name="connsiteX12" fmla="*/ 444449 w 1504570"/>
              <a:gd name="connsiteY12" fmla="*/ 87437 h 109295"/>
              <a:gd name="connsiteX13" fmla="*/ 480879 w 1504570"/>
              <a:gd name="connsiteY13" fmla="*/ 54649 h 109295"/>
              <a:gd name="connsiteX14" fmla="*/ 510023 w 1504570"/>
              <a:gd name="connsiteY14" fmla="*/ 91080 h 109295"/>
              <a:gd name="connsiteX15" fmla="*/ 539168 w 1504570"/>
              <a:gd name="connsiteY15" fmla="*/ 54649 h 109295"/>
              <a:gd name="connsiteX16" fmla="*/ 561026 w 1504570"/>
              <a:gd name="connsiteY16" fmla="*/ 94723 h 109295"/>
              <a:gd name="connsiteX17" fmla="*/ 601099 w 1504570"/>
              <a:gd name="connsiteY17" fmla="*/ 54649 h 109295"/>
              <a:gd name="connsiteX18" fmla="*/ 644815 w 1504570"/>
              <a:gd name="connsiteY18" fmla="*/ 91080 h 109295"/>
              <a:gd name="connsiteX19" fmla="*/ 673960 w 1504570"/>
              <a:gd name="connsiteY19" fmla="*/ 51006 h 109295"/>
              <a:gd name="connsiteX20" fmla="*/ 703104 w 1504570"/>
              <a:gd name="connsiteY20" fmla="*/ 91080 h 109295"/>
              <a:gd name="connsiteX21" fmla="*/ 724962 w 1504570"/>
              <a:gd name="connsiteY21" fmla="*/ 43720 h 109295"/>
              <a:gd name="connsiteX22" fmla="*/ 779608 w 1504570"/>
              <a:gd name="connsiteY22" fmla="*/ 87437 h 109295"/>
              <a:gd name="connsiteX23" fmla="*/ 819681 w 1504570"/>
              <a:gd name="connsiteY23" fmla="*/ 51006 h 109295"/>
              <a:gd name="connsiteX24" fmla="*/ 867040 w 1504570"/>
              <a:gd name="connsiteY24" fmla="*/ 94723 h 109295"/>
              <a:gd name="connsiteX25" fmla="*/ 903470 w 1504570"/>
              <a:gd name="connsiteY25" fmla="*/ 43720 h 109295"/>
              <a:gd name="connsiteX26" fmla="*/ 958116 w 1504570"/>
              <a:gd name="connsiteY26" fmla="*/ 91080 h 109295"/>
              <a:gd name="connsiteX27" fmla="*/ 998189 w 1504570"/>
              <a:gd name="connsiteY27" fmla="*/ 21862 h 109295"/>
              <a:gd name="connsiteX28" fmla="*/ 1038263 w 1504570"/>
              <a:gd name="connsiteY28" fmla="*/ 102009 h 109295"/>
              <a:gd name="connsiteX29" fmla="*/ 1063764 w 1504570"/>
              <a:gd name="connsiteY29" fmla="*/ 29148 h 109295"/>
              <a:gd name="connsiteX30" fmla="*/ 1103837 w 1504570"/>
              <a:gd name="connsiteY30" fmla="*/ 94723 h 109295"/>
              <a:gd name="connsiteX31" fmla="*/ 1129338 w 1504570"/>
              <a:gd name="connsiteY31" fmla="*/ 18219 h 109295"/>
              <a:gd name="connsiteX32" fmla="*/ 1176698 w 1504570"/>
              <a:gd name="connsiteY32" fmla="*/ 83794 h 109295"/>
              <a:gd name="connsiteX33" fmla="*/ 1198556 w 1504570"/>
              <a:gd name="connsiteY33" fmla="*/ 14576 h 109295"/>
              <a:gd name="connsiteX34" fmla="*/ 1231343 w 1504570"/>
              <a:gd name="connsiteY34" fmla="*/ 98366 h 109295"/>
              <a:gd name="connsiteX35" fmla="*/ 1267773 w 1504570"/>
              <a:gd name="connsiteY35" fmla="*/ 10933 h 109295"/>
              <a:gd name="connsiteX36" fmla="*/ 1307847 w 1504570"/>
              <a:gd name="connsiteY36" fmla="*/ 76508 h 109295"/>
              <a:gd name="connsiteX37" fmla="*/ 1355206 w 1504570"/>
              <a:gd name="connsiteY37" fmla="*/ 14576 h 109295"/>
              <a:gd name="connsiteX38" fmla="*/ 1406208 w 1504570"/>
              <a:gd name="connsiteY38" fmla="*/ 91080 h 109295"/>
              <a:gd name="connsiteX39" fmla="*/ 1438996 w 1504570"/>
              <a:gd name="connsiteY39" fmla="*/ 4 h 109295"/>
              <a:gd name="connsiteX40" fmla="*/ 1504570 w 1504570"/>
              <a:gd name="connsiteY40" fmla="*/ 87437 h 109295"/>
              <a:gd name="connsiteX0" fmla="*/ 0 w 1438996"/>
              <a:gd name="connsiteY0" fmla="*/ 91076 h 109291"/>
              <a:gd name="connsiteX1" fmla="*/ 43716 w 1438996"/>
              <a:gd name="connsiteY1" fmla="*/ 58288 h 109291"/>
              <a:gd name="connsiteX2" fmla="*/ 65574 w 1438996"/>
              <a:gd name="connsiteY2" fmla="*/ 98362 h 109291"/>
              <a:gd name="connsiteX3" fmla="*/ 94718 w 1438996"/>
              <a:gd name="connsiteY3" fmla="*/ 61931 h 109291"/>
              <a:gd name="connsiteX4" fmla="*/ 138435 w 1438996"/>
              <a:gd name="connsiteY4" fmla="*/ 91076 h 109291"/>
              <a:gd name="connsiteX5" fmla="*/ 167579 w 1438996"/>
              <a:gd name="connsiteY5" fmla="*/ 65575 h 109291"/>
              <a:gd name="connsiteX6" fmla="*/ 204009 w 1438996"/>
              <a:gd name="connsiteY6" fmla="*/ 109291 h 109291"/>
              <a:gd name="connsiteX7" fmla="*/ 240439 w 1438996"/>
              <a:gd name="connsiteY7" fmla="*/ 65575 h 109291"/>
              <a:gd name="connsiteX8" fmla="*/ 291442 w 1438996"/>
              <a:gd name="connsiteY8" fmla="*/ 94719 h 109291"/>
              <a:gd name="connsiteX9" fmla="*/ 331515 w 1438996"/>
              <a:gd name="connsiteY9" fmla="*/ 54645 h 109291"/>
              <a:gd name="connsiteX10" fmla="*/ 371588 w 1438996"/>
              <a:gd name="connsiteY10" fmla="*/ 94719 h 109291"/>
              <a:gd name="connsiteX11" fmla="*/ 415305 w 1438996"/>
              <a:gd name="connsiteY11" fmla="*/ 51002 h 109291"/>
              <a:gd name="connsiteX12" fmla="*/ 444449 w 1438996"/>
              <a:gd name="connsiteY12" fmla="*/ 87433 h 109291"/>
              <a:gd name="connsiteX13" fmla="*/ 480879 w 1438996"/>
              <a:gd name="connsiteY13" fmla="*/ 54645 h 109291"/>
              <a:gd name="connsiteX14" fmla="*/ 510023 w 1438996"/>
              <a:gd name="connsiteY14" fmla="*/ 91076 h 109291"/>
              <a:gd name="connsiteX15" fmla="*/ 539168 w 1438996"/>
              <a:gd name="connsiteY15" fmla="*/ 54645 h 109291"/>
              <a:gd name="connsiteX16" fmla="*/ 561026 w 1438996"/>
              <a:gd name="connsiteY16" fmla="*/ 94719 h 109291"/>
              <a:gd name="connsiteX17" fmla="*/ 601099 w 1438996"/>
              <a:gd name="connsiteY17" fmla="*/ 54645 h 109291"/>
              <a:gd name="connsiteX18" fmla="*/ 644815 w 1438996"/>
              <a:gd name="connsiteY18" fmla="*/ 91076 h 109291"/>
              <a:gd name="connsiteX19" fmla="*/ 673960 w 1438996"/>
              <a:gd name="connsiteY19" fmla="*/ 51002 h 109291"/>
              <a:gd name="connsiteX20" fmla="*/ 703104 w 1438996"/>
              <a:gd name="connsiteY20" fmla="*/ 91076 h 109291"/>
              <a:gd name="connsiteX21" fmla="*/ 724962 w 1438996"/>
              <a:gd name="connsiteY21" fmla="*/ 43716 h 109291"/>
              <a:gd name="connsiteX22" fmla="*/ 779608 w 1438996"/>
              <a:gd name="connsiteY22" fmla="*/ 87433 h 109291"/>
              <a:gd name="connsiteX23" fmla="*/ 819681 w 1438996"/>
              <a:gd name="connsiteY23" fmla="*/ 51002 h 109291"/>
              <a:gd name="connsiteX24" fmla="*/ 867040 w 1438996"/>
              <a:gd name="connsiteY24" fmla="*/ 94719 h 109291"/>
              <a:gd name="connsiteX25" fmla="*/ 903470 w 1438996"/>
              <a:gd name="connsiteY25" fmla="*/ 43716 h 109291"/>
              <a:gd name="connsiteX26" fmla="*/ 958116 w 1438996"/>
              <a:gd name="connsiteY26" fmla="*/ 91076 h 109291"/>
              <a:gd name="connsiteX27" fmla="*/ 998189 w 1438996"/>
              <a:gd name="connsiteY27" fmla="*/ 21858 h 109291"/>
              <a:gd name="connsiteX28" fmla="*/ 1038263 w 1438996"/>
              <a:gd name="connsiteY28" fmla="*/ 102005 h 109291"/>
              <a:gd name="connsiteX29" fmla="*/ 1063764 w 1438996"/>
              <a:gd name="connsiteY29" fmla="*/ 29144 h 109291"/>
              <a:gd name="connsiteX30" fmla="*/ 1103837 w 1438996"/>
              <a:gd name="connsiteY30" fmla="*/ 94719 h 109291"/>
              <a:gd name="connsiteX31" fmla="*/ 1129338 w 1438996"/>
              <a:gd name="connsiteY31" fmla="*/ 18215 h 109291"/>
              <a:gd name="connsiteX32" fmla="*/ 1176698 w 1438996"/>
              <a:gd name="connsiteY32" fmla="*/ 83790 h 109291"/>
              <a:gd name="connsiteX33" fmla="*/ 1198556 w 1438996"/>
              <a:gd name="connsiteY33" fmla="*/ 14572 h 109291"/>
              <a:gd name="connsiteX34" fmla="*/ 1231343 w 1438996"/>
              <a:gd name="connsiteY34" fmla="*/ 98362 h 109291"/>
              <a:gd name="connsiteX35" fmla="*/ 1267773 w 1438996"/>
              <a:gd name="connsiteY35" fmla="*/ 10929 h 109291"/>
              <a:gd name="connsiteX36" fmla="*/ 1307847 w 1438996"/>
              <a:gd name="connsiteY36" fmla="*/ 76504 h 109291"/>
              <a:gd name="connsiteX37" fmla="*/ 1355206 w 1438996"/>
              <a:gd name="connsiteY37" fmla="*/ 14572 h 109291"/>
              <a:gd name="connsiteX38" fmla="*/ 1406208 w 1438996"/>
              <a:gd name="connsiteY38" fmla="*/ 91076 h 109291"/>
              <a:gd name="connsiteX39" fmla="*/ 1438996 w 1438996"/>
              <a:gd name="connsiteY39" fmla="*/ 0 h 109291"/>
              <a:gd name="connsiteX0" fmla="*/ 0 w 1406208"/>
              <a:gd name="connsiteY0" fmla="*/ 80288 h 98503"/>
              <a:gd name="connsiteX1" fmla="*/ 43716 w 1406208"/>
              <a:gd name="connsiteY1" fmla="*/ 47500 h 98503"/>
              <a:gd name="connsiteX2" fmla="*/ 65574 w 1406208"/>
              <a:gd name="connsiteY2" fmla="*/ 87574 h 98503"/>
              <a:gd name="connsiteX3" fmla="*/ 94718 w 1406208"/>
              <a:gd name="connsiteY3" fmla="*/ 51143 h 98503"/>
              <a:gd name="connsiteX4" fmla="*/ 138435 w 1406208"/>
              <a:gd name="connsiteY4" fmla="*/ 80288 h 98503"/>
              <a:gd name="connsiteX5" fmla="*/ 167579 w 1406208"/>
              <a:gd name="connsiteY5" fmla="*/ 54787 h 98503"/>
              <a:gd name="connsiteX6" fmla="*/ 204009 w 1406208"/>
              <a:gd name="connsiteY6" fmla="*/ 98503 h 98503"/>
              <a:gd name="connsiteX7" fmla="*/ 240439 w 1406208"/>
              <a:gd name="connsiteY7" fmla="*/ 54787 h 98503"/>
              <a:gd name="connsiteX8" fmla="*/ 291442 w 1406208"/>
              <a:gd name="connsiteY8" fmla="*/ 83931 h 98503"/>
              <a:gd name="connsiteX9" fmla="*/ 331515 w 1406208"/>
              <a:gd name="connsiteY9" fmla="*/ 43857 h 98503"/>
              <a:gd name="connsiteX10" fmla="*/ 371588 w 1406208"/>
              <a:gd name="connsiteY10" fmla="*/ 83931 h 98503"/>
              <a:gd name="connsiteX11" fmla="*/ 415305 w 1406208"/>
              <a:gd name="connsiteY11" fmla="*/ 40214 h 98503"/>
              <a:gd name="connsiteX12" fmla="*/ 444449 w 1406208"/>
              <a:gd name="connsiteY12" fmla="*/ 76645 h 98503"/>
              <a:gd name="connsiteX13" fmla="*/ 480879 w 1406208"/>
              <a:gd name="connsiteY13" fmla="*/ 43857 h 98503"/>
              <a:gd name="connsiteX14" fmla="*/ 510023 w 1406208"/>
              <a:gd name="connsiteY14" fmla="*/ 80288 h 98503"/>
              <a:gd name="connsiteX15" fmla="*/ 539168 w 1406208"/>
              <a:gd name="connsiteY15" fmla="*/ 43857 h 98503"/>
              <a:gd name="connsiteX16" fmla="*/ 561026 w 1406208"/>
              <a:gd name="connsiteY16" fmla="*/ 83931 h 98503"/>
              <a:gd name="connsiteX17" fmla="*/ 601099 w 1406208"/>
              <a:gd name="connsiteY17" fmla="*/ 43857 h 98503"/>
              <a:gd name="connsiteX18" fmla="*/ 644815 w 1406208"/>
              <a:gd name="connsiteY18" fmla="*/ 80288 h 98503"/>
              <a:gd name="connsiteX19" fmla="*/ 673960 w 1406208"/>
              <a:gd name="connsiteY19" fmla="*/ 40214 h 98503"/>
              <a:gd name="connsiteX20" fmla="*/ 703104 w 1406208"/>
              <a:gd name="connsiteY20" fmla="*/ 80288 h 98503"/>
              <a:gd name="connsiteX21" fmla="*/ 724962 w 1406208"/>
              <a:gd name="connsiteY21" fmla="*/ 32928 h 98503"/>
              <a:gd name="connsiteX22" fmla="*/ 779608 w 1406208"/>
              <a:gd name="connsiteY22" fmla="*/ 76645 h 98503"/>
              <a:gd name="connsiteX23" fmla="*/ 819681 w 1406208"/>
              <a:gd name="connsiteY23" fmla="*/ 40214 h 98503"/>
              <a:gd name="connsiteX24" fmla="*/ 867040 w 1406208"/>
              <a:gd name="connsiteY24" fmla="*/ 83931 h 98503"/>
              <a:gd name="connsiteX25" fmla="*/ 903470 w 1406208"/>
              <a:gd name="connsiteY25" fmla="*/ 32928 h 98503"/>
              <a:gd name="connsiteX26" fmla="*/ 958116 w 1406208"/>
              <a:gd name="connsiteY26" fmla="*/ 80288 h 98503"/>
              <a:gd name="connsiteX27" fmla="*/ 998189 w 1406208"/>
              <a:gd name="connsiteY27" fmla="*/ 11070 h 98503"/>
              <a:gd name="connsiteX28" fmla="*/ 1038263 w 1406208"/>
              <a:gd name="connsiteY28" fmla="*/ 91217 h 98503"/>
              <a:gd name="connsiteX29" fmla="*/ 1063764 w 1406208"/>
              <a:gd name="connsiteY29" fmla="*/ 18356 h 98503"/>
              <a:gd name="connsiteX30" fmla="*/ 1103837 w 1406208"/>
              <a:gd name="connsiteY30" fmla="*/ 83931 h 98503"/>
              <a:gd name="connsiteX31" fmla="*/ 1129338 w 1406208"/>
              <a:gd name="connsiteY31" fmla="*/ 7427 h 98503"/>
              <a:gd name="connsiteX32" fmla="*/ 1176698 w 1406208"/>
              <a:gd name="connsiteY32" fmla="*/ 73002 h 98503"/>
              <a:gd name="connsiteX33" fmla="*/ 1198556 w 1406208"/>
              <a:gd name="connsiteY33" fmla="*/ 3784 h 98503"/>
              <a:gd name="connsiteX34" fmla="*/ 1231343 w 1406208"/>
              <a:gd name="connsiteY34" fmla="*/ 87574 h 98503"/>
              <a:gd name="connsiteX35" fmla="*/ 1267773 w 1406208"/>
              <a:gd name="connsiteY35" fmla="*/ 141 h 98503"/>
              <a:gd name="connsiteX36" fmla="*/ 1307847 w 1406208"/>
              <a:gd name="connsiteY36" fmla="*/ 65716 h 98503"/>
              <a:gd name="connsiteX37" fmla="*/ 1355206 w 1406208"/>
              <a:gd name="connsiteY37" fmla="*/ 3784 h 98503"/>
              <a:gd name="connsiteX38" fmla="*/ 1406208 w 1406208"/>
              <a:gd name="connsiteY38" fmla="*/ 80288 h 98503"/>
              <a:gd name="connsiteX0" fmla="*/ 0 w 1355206"/>
              <a:gd name="connsiteY0" fmla="*/ 80288 h 98503"/>
              <a:gd name="connsiteX1" fmla="*/ 43716 w 1355206"/>
              <a:gd name="connsiteY1" fmla="*/ 47500 h 98503"/>
              <a:gd name="connsiteX2" fmla="*/ 65574 w 1355206"/>
              <a:gd name="connsiteY2" fmla="*/ 87574 h 98503"/>
              <a:gd name="connsiteX3" fmla="*/ 94718 w 1355206"/>
              <a:gd name="connsiteY3" fmla="*/ 51143 h 98503"/>
              <a:gd name="connsiteX4" fmla="*/ 138435 w 1355206"/>
              <a:gd name="connsiteY4" fmla="*/ 80288 h 98503"/>
              <a:gd name="connsiteX5" fmla="*/ 167579 w 1355206"/>
              <a:gd name="connsiteY5" fmla="*/ 54787 h 98503"/>
              <a:gd name="connsiteX6" fmla="*/ 204009 w 1355206"/>
              <a:gd name="connsiteY6" fmla="*/ 98503 h 98503"/>
              <a:gd name="connsiteX7" fmla="*/ 240439 w 1355206"/>
              <a:gd name="connsiteY7" fmla="*/ 54787 h 98503"/>
              <a:gd name="connsiteX8" fmla="*/ 291442 w 1355206"/>
              <a:gd name="connsiteY8" fmla="*/ 83931 h 98503"/>
              <a:gd name="connsiteX9" fmla="*/ 331515 w 1355206"/>
              <a:gd name="connsiteY9" fmla="*/ 43857 h 98503"/>
              <a:gd name="connsiteX10" fmla="*/ 371588 w 1355206"/>
              <a:gd name="connsiteY10" fmla="*/ 83931 h 98503"/>
              <a:gd name="connsiteX11" fmla="*/ 415305 w 1355206"/>
              <a:gd name="connsiteY11" fmla="*/ 40214 h 98503"/>
              <a:gd name="connsiteX12" fmla="*/ 444449 w 1355206"/>
              <a:gd name="connsiteY12" fmla="*/ 76645 h 98503"/>
              <a:gd name="connsiteX13" fmla="*/ 480879 w 1355206"/>
              <a:gd name="connsiteY13" fmla="*/ 43857 h 98503"/>
              <a:gd name="connsiteX14" fmla="*/ 510023 w 1355206"/>
              <a:gd name="connsiteY14" fmla="*/ 80288 h 98503"/>
              <a:gd name="connsiteX15" fmla="*/ 539168 w 1355206"/>
              <a:gd name="connsiteY15" fmla="*/ 43857 h 98503"/>
              <a:gd name="connsiteX16" fmla="*/ 561026 w 1355206"/>
              <a:gd name="connsiteY16" fmla="*/ 83931 h 98503"/>
              <a:gd name="connsiteX17" fmla="*/ 601099 w 1355206"/>
              <a:gd name="connsiteY17" fmla="*/ 43857 h 98503"/>
              <a:gd name="connsiteX18" fmla="*/ 644815 w 1355206"/>
              <a:gd name="connsiteY18" fmla="*/ 80288 h 98503"/>
              <a:gd name="connsiteX19" fmla="*/ 673960 w 1355206"/>
              <a:gd name="connsiteY19" fmla="*/ 40214 h 98503"/>
              <a:gd name="connsiteX20" fmla="*/ 703104 w 1355206"/>
              <a:gd name="connsiteY20" fmla="*/ 80288 h 98503"/>
              <a:gd name="connsiteX21" fmla="*/ 724962 w 1355206"/>
              <a:gd name="connsiteY21" fmla="*/ 32928 h 98503"/>
              <a:gd name="connsiteX22" fmla="*/ 779608 w 1355206"/>
              <a:gd name="connsiteY22" fmla="*/ 76645 h 98503"/>
              <a:gd name="connsiteX23" fmla="*/ 819681 w 1355206"/>
              <a:gd name="connsiteY23" fmla="*/ 40214 h 98503"/>
              <a:gd name="connsiteX24" fmla="*/ 867040 w 1355206"/>
              <a:gd name="connsiteY24" fmla="*/ 83931 h 98503"/>
              <a:gd name="connsiteX25" fmla="*/ 903470 w 1355206"/>
              <a:gd name="connsiteY25" fmla="*/ 32928 h 98503"/>
              <a:gd name="connsiteX26" fmla="*/ 958116 w 1355206"/>
              <a:gd name="connsiteY26" fmla="*/ 80288 h 98503"/>
              <a:gd name="connsiteX27" fmla="*/ 998189 w 1355206"/>
              <a:gd name="connsiteY27" fmla="*/ 11070 h 98503"/>
              <a:gd name="connsiteX28" fmla="*/ 1038263 w 1355206"/>
              <a:gd name="connsiteY28" fmla="*/ 91217 h 98503"/>
              <a:gd name="connsiteX29" fmla="*/ 1063764 w 1355206"/>
              <a:gd name="connsiteY29" fmla="*/ 18356 h 98503"/>
              <a:gd name="connsiteX30" fmla="*/ 1103837 w 1355206"/>
              <a:gd name="connsiteY30" fmla="*/ 83931 h 98503"/>
              <a:gd name="connsiteX31" fmla="*/ 1129338 w 1355206"/>
              <a:gd name="connsiteY31" fmla="*/ 7427 h 98503"/>
              <a:gd name="connsiteX32" fmla="*/ 1176698 w 1355206"/>
              <a:gd name="connsiteY32" fmla="*/ 73002 h 98503"/>
              <a:gd name="connsiteX33" fmla="*/ 1198556 w 1355206"/>
              <a:gd name="connsiteY33" fmla="*/ 3784 h 98503"/>
              <a:gd name="connsiteX34" fmla="*/ 1231343 w 1355206"/>
              <a:gd name="connsiteY34" fmla="*/ 87574 h 98503"/>
              <a:gd name="connsiteX35" fmla="*/ 1267773 w 1355206"/>
              <a:gd name="connsiteY35" fmla="*/ 141 h 98503"/>
              <a:gd name="connsiteX36" fmla="*/ 1307847 w 1355206"/>
              <a:gd name="connsiteY36" fmla="*/ 65716 h 98503"/>
              <a:gd name="connsiteX37" fmla="*/ 1355206 w 1355206"/>
              <a:gd name="connsiteY37" fmla="*/ 3784 h 98503"/>
              <a:gd name="connsiteX0" fmla="*/ 0 w 1307847"/>
              <a:gd name="connsiteY0" fmla="*/ 80288 h 98503"/>
              <a:gd name="connsiteX1" fmla="*/ 43716 w 1307847"/>
              <a:gd name="connsiteY1" fmla="*/ 47500 h 98503"/>
              <a:gd name="connsiteX2" fmla="*/ 65574 w 1307847"/>
              <a:gd name="connsiteY2" fmla="*/ 87574 h 98503"/>
              <a:gd name="connsiteX3" fmla="*/ 94718 w 1307847"/>
              <a:gd name="connsiteY3" fmla="*/ 51143 h 98503"/>
              <a:gd name="connsiteX4" fmla="*/ 138435 w 1307847"/>
              <a:gd name="connsiteY4" fmla="*/ 80288 h 98503"/>
              <a:gd name="connsiteX5" fmla="*/ 167579 w 1307847"/>
              <a:gd name="connsiteY5" fmla="*/ 54787 h 98503"/>
              <a:gd name="connsiteX6" fmla="*/ 204009 w 1307847"/>
              <a:gd name="connsiteY6" fmla="*/ 98503 h 98503"/>
              <a:gd name="connsiteX7" fmla="*/ 240439 w 1307847"/>
              <a:gd name="connsiteY7" fmla="*/ 54787 h 98503"/>
              <a:gd name="connsiteX8" fmla="*/ 291442 w 1307847"/>
              <a:gd name="connsiteY8" fmla="*/ 83931 h 98503"/>
              <a:gd name="connsiteX9" fmla="*/ 331515 w 1307847"/>
              <a:gd name="connsiteY9" fmla="*/ 43857 h 98503"/>
              <a:gd name="connsiteX10" fmla="*/ 371588 w 1307847"/>
              <a:gd name="connsiteY10" fmla="*/ 83931 h 98503"/>
              <a:gd name="connsiteX11" fmla="*/ 415305 w 1307847"/>
              <a:gd name="connsiteY11" fmla="*/ 40214 h 98503"/>
              <a:gd name="connsiteX12" fmla="*/ 444449 w 1307847"/>
              <a:gd name="connsiteY12" fmla="*/ 76645 h 98503"/>
              <a:gd name="connsiteX13" fmla="*/ 480879 w 1307847"/>
              <a:gd name="connsiteY13" fmla="*/ 43857 h 98503"/>
              <a:gd name="connsiteX14" fmla="*/ 510023 w 1307847"/>
              <a:gd name="connsiteY14" fmla="*/ 80288 h 98503"/>
              <a:gd name="connsiteX15" fmla="*/ 539168 w 1307847"/>
              <a:gd name="connsiteY15" fmla="*/ 43857 h 98503"/>
              <a:gd name="connsiteX16" fmla="*/ 561026 w 1307847"/>
              <a:gd name="connsiteY16" fmla="*/ 83931 h 98503"/>
              <a:gd name="connsiteX17" fmla="*/ 601099 w 1307847"/>
              <a:gd name="connsiteY17" fmla="*/ 43857 h 98503"/>
              <a:gd name="connsiteX18" fmla="*/ 644815 w 1307847"/>
              <a:gd name="connsiteY18" fmla="*/ 80288 h 98503"/>
              <a:gd name="connsiteX19" fmla="*/ 673960 w 1307847"/>
              <a:gd name="connsiteY19" fmla="*/ 40214 h 98503"/>
              <a:gd name="connsiteX20" fmla="*/ 703104 w 1307847"/>
              <a:gd name="connsiteY20" fmla="*/ 80288 h 98503"/>
              <a:gd name="connsiteX21" fmla="*/ 724962 w 1307847"/>
              <a:gd name="connsiteY21" fmla="*/ 32928 h 98503"/>
              <a:gd name="connsiteX22" fmla="*/ 779608 w 1307847"/>
              <a:gd name="connsiteY22" fmla="*/ 76645 h 98503"/>
              <a:gd name="connsiteX23" fmla="*/ 819681 w 1307847"/>
              <a:gd name="connsiteY23" fmla="*/ 40214 h 98503"/>
              <a:gd name="connsiteX24" fmla="*/ 867040 w 1307847"/>
              <a:gd name="connsiteY24" fmla="*/ 83931 h 98503"/>
              <a:gd name="connsiteX25" fmla="*/ 903470 w 1307847"/>
              <a:gd name="connsiteY25" fmla="*/ 32928 h 98503"/>
              <a:gd name="connsiteX26" fmla="*/ 958116 w 1307847"/>
              <a:gd name="connsiteY26" fmla="*/ 80288 h 98503"/>
              <a:gd name="connsiteX27" fmla="*/ 998189 w 1307847"/>
              <a:gd name="connsiteY27" fmla="*/ 11070 h 98503"/>
              <a:gd name="connsiteX28" fmla="*/ 1038263 w 1307847"/>
              <a:gd name="connsiteY28" fmla="*/ 91217 h 98503"/>
              <a:gd name="connsiteX29" fmla="*/ 1063764 w 1307847"/>
              <a:gd name="connsiteY29" fmla="*/ 18356 h 98503"/>
              <a:gd name="connsiteX30" fmla="*/ 1103837 w 1307847"/>
              <a:gd name="connsiteY30" fmla="*/ 83931 h 98503"/>
              <a:gd name="connsiteX31" fmla="*/ 1129338 w 1307847"/>
              <a:gd name="connsiteY31" fmla="*/ 7427 h 98503"/>
              <a:gd name="connsiteX32" fmla="*/ 1176698 w 1307847"/>
              <a:gd name="connsiteY32" fmla="*/ 73002 h 98503"/>
              <a:gd name="connsiteX33" fmla="*/ 1198556 w 1307847"/>
              <a:gd name="connsiteY33" fmla="*/ 3784 h 98503"/>
              <a:gd name="connsiteX34" fmla="*/ 1231343 w 1307847"/>
              <a:gd name="connsiteY34" fmla="*/ 87574 h 98503"/>
              <a:gd name="connsiteX35" fmla="*/ 1267773 w 1307847"/>
              <a:gd name="connsiteY35" fmla="*/ 141 h 98503"/>
              <a:gd name="connsiteX36" fmla="*/ 1307847 w 1307847"/>
              <a:gd name="connsiteY36" fmla="*/ 65716 h 98503"/>
              <a:gd name="connsiteX0" fmla="*/ 0 w 1267773"/>
              <a:gd name="connsiteY0" fmla="*/ 80147 h 98362"/>
              <a:gd name="connsiteX1" fmla="*/ 43716 w 1267773"/>
              <a:gd name="connsiteY1" fmla="*/ 47359 h 98362"/>
              <a:gd name="connsiteX2" fmla="*/ 65574 w 1267773"/>
              <a:gd name="connsiteY2" fmla="*/ 87433 h 98362"/>
              <a:gd name="connsiteX3" fmla="*/ 94718 w 1267773"/>
              <a:gd name="connsiteY3" fmla="*/ 51002 h 98362"/>
              <a:gd name="connsiteX4" fmla="*/ 138435 w 1267773"/>
              <a:gd name="connsiteY4" fmla="*/ 80147 h 98362"/>
              <a:gd name="connsiteX5" fmla="*/ 167579 w 1267773"/>
              <a:gd name="connsiteY5" fmla="*/ 54646 h 98362"/>
              <a:gd name="connsiteX6" fmla="*/ 204009 w 1267773"/>
              <a:gd name="connsiteY6" fmla="*/ 98362 h 98362"/>
              <a:gd name="connsiteX7" fmla="*/ 240439 w 1267773"/>
              <a:gd name="connsiteY7" fmla="*/ 54646 h 98362"/>
              <a:gd name="connsiteX8" fmla="*/ 291442 w 1267773"/>
              <a:gd name="connsiteY8" fmla="*/ 83790 h 98362"/>
              <a:gd name="connsiteX9" fmla="*/ 331515 w 1267773"/>
              <a:gd name="connsiteY9" fmla="*/ 43716 h 98362"/>
              <a:gd name="connsiteX10" fmla="*/ 371588 w 1267773"/>
              <a:gd name="connsiteY10" fmla="*/ 83790 h 98362"/>
              <a:gd name="connsiteX11" fmla="*/ 415305 w 1267773"/>
              <a:gd name="connsiteY11" fmla="*/ 40073 h 98362"/>
              <a:gd name="connsiteX12" fmla="*/ 444449 w 1267773"/>
              <a:gd name="connsiteY12" fmla="*/ 76504 h 98362"/>
              <a:gd name="connsiteX13" fmla="*/ 480879 w 1267773"/>
              <a:gd name="connsiteY13" fmla="*/ 43716 h 98362"/>
              <a:gd name="connsiteX14" fmla="*/ 510023 w 1267773"/>
              <a:gd name="connsiteY14" fmla="*/ 80147 h 98362"/>
              <a:gd name="connsiteX15" fmla="*/ 539168 w 1267773"/>
              <a:gd name="connsiteY15" fmla="*/ 43716 h 98362"/>
              <a:gd name="connsiteX16" fmla="*/ 561026 w 1267773"/>
              <a:gd name="connsiteY16" fmla="*/ 83790 h 98362"/>
              <a:gd name="connsiteX17" fmla="*/ 601099 w 1267773"/>
              <a:gd name="connsiteY17" fmla="*/ 43716 h 98362"/>
              <a:gd name="connsiteX18" fmla="*/ 644815 w 1267773"/>
              <a:gd name="connsiteY18" fmla="*/ 80147 h 98362"/>
              <a:gd name="connsiteX19" fmla="*/ 673960 w 1267773"/>
              <a:gd name="connsiteY19" fmla="*/ 40073 h 98362"/>
              <a:gd name="connsiteX20" fmla="*/ 703104 w 1267773"/>
              <a:gd name="connsiteY20" fmla="*/ 80147 h 98362"/>
              <a:gd name="connsiteX21" fmla="*/ 724962 w 1267773"/>
              <a:gd name="connsiteY21" fmla="*/ 32787 h 98362"/>
              <a:gd name="connsiteX22" fmla="*/ 779608 w 1267773"/>
              <a:gd name="connsiteY22" fmla="*/ 76504 h 98362"/>
              <a:gd name="connsiteX23" fmla="*/ 819681 w 1267773"/>
              <a:gd name="connsiteY23" fmla="*/ 40073 h 98362"/>
              <a:gd name="connsiteX24" fmla="*/ 867040 w 1267773"/>
              <a:gd name="connsiteY24" fmla="*/ 83790 h 98362"/>
              <a:gd name="connsiteX25" fmla="*/ 903470 w 1267773"/>
              <a:gd name="connsiteY25" fmla="*/ 32787 h 98362"/>
              <a:gd name="connsiteX26" fmla="*/ 958116 w 1267773"/>
              <a:gd name="connsiteY26" fmla="*/ 80147 h 98362"/>
              <a:gd name="connsiteX27" fmla="*/ 998189 w 1267773"/>
              <a:gd name="connsiteY27" fmla="*/ 10929 h 98362"/>
              <a:gd name="connsiteX28" fmla="*/ 1038263 w 1267773"/>
              <a:gd name="connsiteY28" fmla="*/ 91076 h 98362"/>
              <a:gd name="connsiteX29" fmla="*/ 1063764 w 1267773"/>
              <a:gd name="connsiteY29" fmla="*/ 18215 h 98362"/>
              <a:gd name="connsiteX30" fmla="*/ 1103837 w 1267773"/>
              <a:gd name="connsiteY30" fmla="*/ 83790 h 98362"/>
              <a:gd name="connsiteX31" fmla="*/ 1129338 w 1267773"/>
              <a:gd name="connsiteY31" fmla="*/ 7286 h 98362"/>
              <a:gd name="connsiteX32" fmla="*/ 1176698 w 1267773"/>
              <a:gd name="connsiteY32" fmla="*/ 72861 h 98362"/>
              <a:gd name="connsiteX33" fmla="*/ 1198556 w 1267773"/>
              <a:gd name="connsiteY33" fmla="*/ 3643 h 98362"/>
              <a:gd name="connsiteX34" fmla="*/ 1231343 w 1267773"/>
              <a:gd name="connsiteY34" fmla="*/ 87433 h 98362"/>
              <a:gd name="connsiteX35" fmla="*/ 1267773 w 1267773"/>
              <a:gd name="connsiteY35" fmla="*/ 0 h 98362"/>
              <a:gd name="connsiteX0" fmla="*/ 0 w 1231343"/>
              <a:gd name="connsiteY0" fmla="*/ 76565 h 94780"/>
              <a:gd name="connsiteX1" fmla="*/ 43716 w 1231343"/>
              <a:gd name="connsiteY1" fmla="*/ 43777 h 94780"/>
              <a:gd name="connsiteX2" fmla="*/ 65574 w 1231343"/>
              <a:gd name="connsiteY2" fmla="*/ 83851 h 94780"/>
              <a:gd name="connsiteX3" fmla="*/ 94718 w 1231343"/>
              <a:gd name="connsiteY3" fmla="*/ 47420 h 94780"/>
              <a:gd name="connsiteX4" fmla="*/ 138435 w 1231343"/>
              <a:gd name="connsiteY4" fmla="*/ 76565 h 94780"/>
              <a:gd name="connsiteX5" fmla="*/ 167579 w 1231343"/>
              <a:gd name="connsiteY5" fmla="*/ 51064 h 94780"/>
              <a:gd name="connsiteX6" fmla="*/ 204009 w 1231343"/>
              <a:gd name="connsiteY6" fmla="*/ 94780 h 94780"/>
              <a:gd name="connsiteX7" fmla="*/ 240439 w 1231343"/>
              <a:gd name="connsiteY7" fmla="*/ 51064 h 94780"/>
              <a:gd name="connsiteX8" fmla="*/ 291442 w 1231343"/>
              <a:gd name="connsiteY8" fmla="*/ 80208 h 94780"/>
              <a:gd name="connsiteX9" fmla="*/ 331515 w 1231343"/>
              <a:gd name="connsiteY9" fmla="*/ 40134 h 94780"/>
              <a:gd name="connsiteX10" fmla="*/ 371588 w 1231343"/>
              <a:gd name="connsiteY10" fmla="*/ 80208 h 94780"/>
              <a:gd name="connsiteX11" fmla="*/ 415305 w 1231343"/>
              <a:gd name="connsiteY11" fmla="*/ 36491 h 94780"/>
              <a:gd name="connsiteX12" fmla="*/ 444449 w 1231343"/>
              <a:gd name="connsiteY12" fmla="*/ 72922 h 94780"/>
              <a:gd name="connsiteX13" fmla="*/ 480879 w 1231343"/>
              <a:gd name="connsiteY13" fmla="*/ 40134 h 94780"/>
              <a:gd name="connsiteX14" fmla="*/ 510023 w 1231343"/>
              <a:gd name="connsiteY14" fmla="*/ 76565 h 94780"/>
              <a:gd name="connsiteX15" fmla="*/ 539168 w 1231343"/>
              <a:gd name="connsiteY15" fmla="*/ 40134 h 94780"/>
              <a:gd name="connsiteX16" fmla="*/ 561026 w 1231343"/>
              <a:gd name="connsiteY16" fmla="*/ 80208 h 94780"/>
              <a:gd name="connsiteX17" fmla="*/ 601099 w 1231343"/>
              <a:gd name="connsiteY17" fmla="*/ 40134 h 94780"/>
              <a:gd name="connsiteX18" fmla="*/ 644815 w 1231343"/>
              <a:gd name="connsiteY18" fmla="*/ 76565 h 94780"/>
              <a:gd name="connsiteX19" fmla="*/ 673960 w 1231343"/>
              <a:gd name="connsiteY19" fmla="*/ 36491 h 94780"/>
              <a:gd name="connsiteX20" fmla="*/ 703104 w 1231343"/>
              <a:gd name="connsiteY20" fmla="*/ 76565 h 94780"/>
              <a:gd name="connsiteX21" fmla="*/ 724962 w 1231343"/>
              <a:gd name="connsiteY21" fmla="*/ 29205 h 94780"/>
              <a:gd name="connsiteX22" fmla="*/ 779608 w 1231343"/>
              <a:gd name="connsiteY22" fmla="*/ 72922 h 94780"/>
              <a:gd name="connsiteX23" fmla="*/ 819681 w 1231343"/>
              <a:gd name="connsiteY23" fmla="*/ 36491 h 94780"/>
              <a:gd name="connsiteX24" fmla="*/ 867040 w 1231343"/>
              <a:gd name="connsiteY24" fmla="*/ 80208 h 94780"/>
              <a:gd name="connsiteX25" fmla="*/ 903470 w 1231343"/>
              <a:gd name="connsiteY25" fmla="*/ 29205 h 94780"/>
              <a:gd name="connsiteX26" fmla="*/ 958116 w 1231343"/>
              <a:gd name="connsiteY26" fmla="*/ 76565 h 94780"/>
              <a:gd name="connsiteX27" fmla="*/ 998189 w 1231343"/>
              <a:gd name="connsiteY27" fmla="*/ 7347 h 94780"/>
              <a:gd name="connsiteX28" fmla="*/ 1038263 w 1231343"/>
              <a:gd name="connsiteY28" fmla="*/ 87494 h 94780"/>
              <a:gd name="connsiteX29" fmla="*/ 1063764 w 1231343"/>
              <a:gd name="connsiteY29" fmla="*/ 14633 h 94780"/>
              <a:gd name="connsiteX30" fmla="*/ 1103837 w 1231343"/>
              <a:gd name="connsiteY30" fmla="*/ 80208 h 94780"/>
              <a:gd name="connsiteX31" fmla="*/ 1129338 w 1231343"/>
              <a:gd name="connsiteY31" fmla="*/ 3704 h 94780"/>
              <a:gd name="connsiteX32" fmla="*/ 1176698 w 1231343"/>
              <a:gd name="connsiteY32" fmla="*/ 69279 h 94780"/>
              <a:gd name="connsiteX33" fmla="*/ 1198556 w 1231343"/>
              <a:gd name="connsiteY33" fmla="*/ 61 h 94780"/>
              <a:gd name="connsiteX34" fmla="*/ 1231343 w 1231343"/>
              <a:gd name="connsiteY34" fmla="*/ 83851 h 94780"/>
              <a:gd name="connsiteX0" fmla="*/ 0 w 1198556"/>
              <a:gd name="connsiteY0" fmla="*/ 76565 h 94780"/>
              <a:gd name="connsiteX1" fmla="*/ 43716 w 1198556"/>
              <a:gd name="connsiteY1" fmla="*/ 43777 h 94780"/>
              <a:gd name="connsiteX2" fmla="*/ 65574 w 1198556"/>
              <a:gd name="connsiteY2" fmla="*/ 83851 h 94780"/>
              <a:gd name="connsiteX3" fmla="*/ 94718 w 1198556"/>
              <a:gd name="connsiteY3" fmla="*/ 47420 h 94780"/>
              <a:gd name="connsiteX4" fmla="*/ 138435 w 1198556"/>
              <a:gd name="connsiteY4" fmla="*/ 76565 h 94780"/>
              <a:gd name="connsiteX5" fmla="*/ 167579 w 1198556"/>
              <a:gd name="connsiteY5" fmla="*/ 51064 h 94780"/>
              <a:gd name="connsiteX6" fmla="*/ 204009 w 1198556"/>
              <a:gd name="connsiteY6" fmla="*/ 94780 h 94780"/>
              <a:gd name="connsiteX7" fmla="*/ 240439 w 1198556"/>
              <a:gd name="connsiteY7" fmla="*/ 51064 h 94780"/>
              <a:gd name="connsiteX8" fmla="*/ 291442 w 1198556"/>
              <a:gd name="connsiteY8" fmla="*/ 80208 h 94780"/>
              <a:gd name="connsiteX9" fmla="*/ 331515 w 1198556"/>
              <a:gd name="connsiteY9" fmla="*/ 40134 h 94780"/>
              <a:gd name="connsiteX10" fmla="*/ 371588 w 1198556"/>
              <a:gd name="connsiteY10" fmla="*/ 80208 h 94780"/>
              <a:gd name="connsiteX11" fmla="*/ 415305 w 1198556"/>
              <a:gd name="connsiteY11" fmla="*/ 36491 h 94780"/>
              <a:gd name="connsiteX12" fmla="*/ 444449 w 1198556"/>
              <a:gd name="connsiteY12" fmla="*/ 72922 h 94780"/>
              <a:gd name="connsiteX13" fmla="*/ 480879 w 1198556"/>
              <a:gd name="connsiteY13" fmla="*/ 40134 h 94780"/>
              <a:gd name="connsiteX14" fmla="*/ 510023 w 1198556"/>
              <a:gd name="connsiteY14" fmla="*/ 76565 h 94780"/>
              <a:gd name="connsiteX15" fmla="*/ 539168 w 1198556"/>
              <a:gd name="connsiteY15" fmla="*/ 40134 h 94780"/>
              <a:gd name="connsiteX16" fmla="*/ 561026 w 1198556"/>
              <a:gd name="connsiteY16" fmla="*/ 80208 h 94780"/>
              <a:gd name="connsiteX17" fmla="*/ 601099 w 1198556"/>
              <a:gd name="connsiteY17" fmla="*/ 40134 h 94780"/>
              <a:gd name="connsiteX18" fmla="*/ 644815 w 1198556"/>
              <a:gd name="connsiteY18" fmla="*/ 76565 h 94780"/>
              <a:gd name="connsiteX19" fmla="*/ 673960 w 1198556"/>
              <a:gd name="connsiteY19" fmla="*/ 36491 h 94780"/>
              <a:gd name="connsiteX20" fmla="*/ 703104 w 1198556"/>
              <a:gd name="connsiteY20" fmla="*/ 76565 h 94780"/>
              <a:gd name="connsiteX21" fmla="*/ 724962 w 1198556"/>
              <a:gd name="connsiteY21" fmla="*/ 29205 h 94780"/>
              <a:gd name="connsiteX22" fmla="*/ 779608 w 1198556"/>
              <a:gd name="connsiteY22" fmla="*/ 72922 h 94780"/>
              <a:gd name="connsiteX23" fmla="*/ 819681 w 1198556"/>
              <a:gd name="connsiteY23" fmla="*/ 36491 h 94780"/>
              <a:gd name="connsiteX24" fmla="*/ 867040 w 1198556"/>
              <a:gd name="connsiteY24" fmla="*/ 80208 h 94780"/>
              <a:gd name="connsiteX25" fmla="*/ 903470 w 1198556"/>
              <a:gd name="connsiteY25" fmla="*/ 29205 h 94780"/>
              <a:gd name="connsiteX26" fmla="*/ 958116 w 1198556"/>
              <a:gd name="connsiteY26" fmla="*/ 76565 h 94780"/>
              <a:gd name="connsiteX27" fmla="*/ 998189 w 1198556"/>
              <a:gd name="connsiteY27" fmla="*/ 7347 h 94780"/>
              <a:gd name="connsiteX28" fmla="*/ 1038263 w 1198556"/>
              <a:gd name="connsiteY28" fmla="*/ 87494 h 94780"/>
              <a:gd name="connsiteX29" fmla="*/ 1063764 w 1198556"/>
              <a:gd name="connsiteY29" fmla="*/ 14633 h 94780"/>
              <a:gd name="connsiteX30" fmla="*/ 1103837 w 1198556"/>
              <a:gd name="connsiteY30" fmla="*/ 80208 h 94780"/>
              <a:gd name="connsiteX31" fmla="*/ 1129338 w 1198556"/>
              <a:gd name="connsiteY31" fmla="*/ 3704 h 94780"/>
              <a:gd name="connsiteX32" fmla="*/ 1176698 w 1198556"/>
              <a:gd name="connsiteY32" fmla="*/ 69279 h 94780"/>
              <a:gd name="connsiteX33" fmla="*/ 1198556 w 1198556"/>
              <a:gd name="connsiteY33" fmla="*/ 61 h 94780"/>
              <a:gd name="connsiteX0" fmla="*/ 0 w 1176698"/>
              <a:gd name="connsiteY0" fmla="*/ 72897 h 91112"/>
              <a:gd name="connsiteX1" fmla="*/ 43716 w 1176698"/>
              <a:gd name="connsiteY1" fmla="*/ 40109 h 91112"/>
              <a:gd name="connsiteX2" fmla="*/ 65574 w 1176698"/>
              <a:gd name="connsiteY2" fmla="*/ 80183 h 91112"/>
              <a:gd name="connsiteX3" fmla="*/ 94718 w 1176698"/>
              <a:gd name="connsiteY3" fmla="*/ 43752 h 91112"/>
              <a:gd name="connsiteX4" fmla="*/ 138435 w 1176698"/>
              <a:gd name="connsiteY4" fmla="*/ 72897 h 91112"/>
              <a:gd name="connsiteX5" fmla="*/ 167579 w 1176698"/>
              <a:gd name="connsiteY5" fmla="*/ 47396 h 91112"/>
              <a:gd name="connsiteX6" fmla="*/ 204009 w 1176698"/>
              <a:gd name="connsiteY6" fmla="*/ 91112 h 91112"/>
              <a:gd name="connsiteX7" fmla="*/ 240439 w 1176698"/>
              <a:gd name="connsiteY7" fmla="*/ 47396 h 91112"/>
              <a:gd name="connsiteX8" fmla="*/ 291442 w 1176698"/>
              <a:gd name="connsiteY8" fmla="*/ 76540 h 91112"/>
              <a:gd name="connsiteX9" fmla="*/ 331515 w 1176698"/>
              <a:gd name="connsiteY9" fmla="*/ 36466 h 91112"/>
              <a:gd name="connsiteX10" fmla="*/ 371588 w 1176698"/>
              <a:gd name="connsiteY10" fmla="*/ 76540 h 91112"/>
              <a:gd name="connsiteX11" fmla="*/ 415305 w 1176698"/>
              <a:gd name="connsiteY11" fmla="*/ 32823 h 91112"/>
              <a:gd name="connsiteX12" fmla="*/ 444449 w 1176698"/>
              <a:gd name="connsiteY12" fmla="*/ 69254 h 91112"/>
              <a:gd name="connsiteX13" fmla="*/ 480879 w 1176698"/>
              <a:gd name="connsiteY13" fmla="*/ 36466 h 91112"/>
              <a:gd name="connsiteX14" fmla="*/ 510023 w 1176698"/>
              <a:gd name="connsiteY14" fmla="*/ 72897 h 91112"/>
              <a:gd name="connsiteX15" fmla="*/ 539168 w 1176698"/>
              <a:gd name="connsiteY15" fmla="*/ 36466 h 91112"/>
              <a:gd name="connsiteX16" fmla="*/ 561026 w 1176698"/>
              <a:gd name="connsiteY16" fmla="*/ 76540 h 91112"/>
              <a:gd name="connsiteX17" fmla="*/ 601099 w 1176698"/>
              <a:gd name="connsiteY17" fmla="*/ 36466 h 91112"/>
              <a:gd name="connsiteX18" fmla="*/ 644815 w 1176698"/>
              <a:gd name="connsiteY18" fmla="*/ 72897 h 91112"/>
              <a:gd name="connsiteX19" fmla="*/ 673960 w 1176698"/>
              <a:gd name="connsiteY19" fmla="*/ 32823 h 91112"/>
              <a:gd name="connsiteX20" fmla="*/ 703104 w 1176698"/>
              <a:gd name="connsiteY20" fmla="*/ 72897 h 91112"/>
              <a:gd name="connsiteX21" fmla="*/ 724962 w 1176698"/>
              <a:gd name="connsiteY21" fmla="*/ 25537 h 91112"/>
              <a:gd name="connsiteX22" fmla="*/ 779608 w 1176698"/>
              <a:gd name="connsiteY22" fmla="*/ 69254 h 91112"/>
              <a:gd name="connsiteX23" fmla="*/ 819681 w 1176698"/>
              <a:gd name="connsiteY23" fmla="*/ 32823 h 91112"/>
              <a:gd name="connsiteX24" fmla="*/ 867040 w 1176698"/>
              <a:gd name="connsiteY24" fmla="*/ 76540 h 91112"/>
              <a:gd name="connsiteX25" fmla="*/ 903470 w 1176698"/>
              <a:gd name="connsiteY25" fmla="*/ 25537 h 91112"/>
              <a:gd name="connsiteX26" fmla="*/ 958116 w 1176698"/>
              <a:gd name="connsiteY26" fmla="*/ 72897 h 91112"/>
              <a:gd name="connsiteX27" fmla="*/ 998189 w 1176698"/>
              <a:gd name="connsiteY27" fmla="*/ 3679 h 91112"/>
              <a:gd name="connsiteX28" fmla="*/ 1038263 w 1176698"/>
              <a:gd name="connsiteY28" fmla="*/ 83826 h 91112"/>
              <a:gd name="connsiteX29" fmla="*/ 1063764 w 1176698"/>
              <a:gd name="connsiteY29" fmla="*/ 10965 h 91112"/>
              <a:gd name="connsiteX30" fmla="*/ 1103837 w 1176698"/>
              <a:gd name="connsiteY30" fmla="*/ 76540 h 91112"/>
              <a:gd name="connsiteX31" fmla="*/ 1129338 w 1176698"/>
              <a:gd name="connsiteY31" fmla="*/ 36 h 91112"/>
              <a:gd name="connsiteX32" fmla="*/ 1176698 w 1176698"/>
              <a:gd name="connsiteY32" fmla="*/ 65611 h 91112"/>
              <a:gd name="connsiteX0" fmla="*/ 0 w 1129338"/>
              <a:gd name="connsiteY0" fmla="*/ 72861 h 91076"/>
              <a:gd name="connsiteX1" fmla="*/ 43716 w 1129338"/>
              <a:gd name="connsiteY1" fmla="*/ 40073 h 91076"/>
              <a:gd name="connsiteX2" fmla="*/ 65574 w 1129338"/>
              <a:gd name="connsiteY2" fmla="*/ 80147 h 91076"/>
              <a:gd name="connsiteX3" fmla="*/ 94718 w 1129338"/>
              <a:gd name="connsiteY3" fmla="*/ 43716 h 91076"/>
              <a:gd name="connsiteX4" fmla="*/ 138435 w 1129338"/>
              <a:gd name="connsiteY4" fmla="*/ 72861 h 91076"/>
              <a:gd name="connsiteX5" fmla="*/ 167579 w 1129338"/>
              <a:gd name="connsiteY5" fmla="*/ 47360 h 91076"/>
              <a:gd name="connsiteX6" fmla="*/ 204009 w 1129338"/>
              <a:gd name="connsiteY6" fmla="*/ 91076 h 91076"/>
              <a:gd name="connsiteX7" fmla="*/ 240439 w 1129338"/>
              <a:gd name="connsiteY7" fmla="*/ 47360 h 91076"/>
              <a:gd name="connsiteX8" fmla="*/ 291442 w 1129338"/>
              <a:gd name="connsiteY8" fmla="*/ 76504 h 91076"/>
              <a:gd name="connsiteX9" fmla="*/ 331515 w 1129338"/>
              <a:gd name="connsiteY9" fmla="*/ 36430 h 91076"/>
              <a:gd name="connsiteX10" fmla="*/ 371588 w 1129338"/>
              <a:gd name="connsiteY10" fmla="*/ 76504 h 91076"/>
              <a:gd name="connsiteX11" fmla="*/ 415305 w 1129338"/>
              <a:gd name="connsiteY11" fmla="*/ 32787 h 91076"/>
              <a:gd name="connsiteX12" fmla="*/ 444449 w 1129338"/>
              <a:gd name="connsiteY12" fmla="*/ 69218 h 91076"/>
              <a:gd name="connsiteX13" fmla="*/ 480879 w 1129338"/>
              <a:gd name="connsiteY13" fmla="*/ 36430 h 91076"/>
              <a:gd name="connsiteX14" fmla="*/ 510023 w 1129338"/>
              <a:gd name="connsiteY14" fmla="*/ 72861 h 91076"/>
              <a:gd name="connsiteX15" fmla="*/ 539168 w 1129338"/>
              <a:gd name="connsiteY15" fmla="*/ 36430 h 91076"/>
              <a:gd name="connsiteX16" fmla="*/ 561026 w 1129338"/>
              <a:gd name="connsiteY16" fmla="*/ 76504 h 91076"/>
              <a:gd name="connsiteX17" fmla="*/ 601099 w 1129338"/>
              <a:gd name="connsiteY17" fmla="*/ 36430 h 91076"/>
              <a:gd name="connsiteX18" fmla="*/ 644815 w 1129338"/>
              <a:gd name="connsiteY18" fmla="*/ 72861 h 91076"/>
              <a:gd name="connsiteX19" fmla="*/ 673960 w 1129338"/>
              <a:gd name="connsiteY19" fmla="*/ 32787 h 91076"/>
              <a:gd name="connsiteX20" fmla="*/ 703104 w 1129338"/>
              <a:gd name="connsiteY20" fmla="*/ 72861 h 91076"/>
              <a:gd name="connsiteX21" fmla="*/ 724962 w 1129338"/>
              <a:gd name="connsiteY21" fmla="*/ 25501 h 91076"/>
              <a:gd name="connsiteX22" fmla="*/ 779608 w 1129338"/>
              <a:gd name="connsiteY22" fmla="*/ 69218 h 91076"/>
              <a:gd name="connsiteX23" fmla="*/ 819681 w 1129338"/>
              <a:gd name="connsiteY23" fmla="*/ 32787 h 91076"/>
              <a:gd name="connsiteX24" fmla="*/ 867040 w 1129338"/>
              <a:gd name="connsiteY24" fmla="*/ 76504 h 91076"/>
              <a:gd name="connsiteX25" fmla="*/ 903470 w 1129338"/>
              <a:gd name="connsiteY25" fmla="*/ 25501 h 91076"/>
              <a:gd name="connsiteX26" fmla="*/ 958116 w 1129338"/>
              <a:gd name="connsiteY26" fmla="*/ 72861 h 91076"/>
              <a:gd name="connsiteX27" fmla="*/ 998189 w 1129338"/>
              <a:gd name="connsiteY27" fmla="*/ 3643 h 91076"/>
              <a:gd name="connsiteX28" fmla="*/ 1038263 w 1129338"/>
              <a:gd name="connsiteY28" fmla="*/ 83790 h 91076"/>
              <a:gd name="connsiteX29" fmla="*/ 1063764 w 1129338"/>
              <a:gd name="connsiteY29" fmla="*/ 10929 h 91076"/>
              <a:gd name="connsiteX30" fmla="*/ 1103837 w 1129338"/>
              <a:gd name="connsiteY30" fmla="*/ 76504 h 91076"/>
              <a:gd name="connsiteX31" fmla="*/ 1129338 w 1129338"/>
              <a:gd name="connsiteY31" fmla="*/ 0 h 91076"/>
              <a:gd name="connsiteX0" fmla="*/ 0 w 1103837"/>
              <a:gd name="connsiteY0" fmla="*/ 69255 h 87470"/>
              <a:gd name="connsiteX1" fmla="*/ 43716 w 1103837"/>
              <a:gd name="connsiteY1" fmla="*/ 36467 h 87470"/>
              <a:gd name="connsiteX2" fmla="*/ 65574 w 1103837"/>
              <a:gd name="connsiteY2" fmla="*/ 76541 h 87470"/>
              <a:gd name="connsiteX3" fmla="*/ 94718 w 1103837"/>
              <a:gd name="connsiteY3" fmla="*/ 40110 h 87470"/>
              <a:gd name="connsiteX4" fmla="*/ 138435 w 1103837"/>
              <a:gd name="connsiteY4" fmla="*/ 69255 h 87470"/>
              <a:gd name="connsiteX5" fmla="*/ 167579 w 1103837"/>
              <a:gd name="connsiteY5" fmla="*/ 43754 h 87470"/>
              <a:gd name="connsiteX6" fmla="*/ 204009 w 1103837"/>
              <a:gd name="connsiteY6" fmla="*/ 87470 h 87470"/>
              <a:gd name="connsiteX7" fmla="*/ 240439 w 1103837"/>
              <a:gd name="connsiteY7" fmla="*/ 43754 h 87470"/>
              <a:gd name="connsiteX8" fmla="*/ 291442 w 1103837"/>
              <a:gd name="connsiteY8" fmla="*/ 72898 h 87470"/>
              <a:gd name="connsiteX9" fmla="*/ 331515 w 1103837"/>
              <a:gd name="connsiteY9" fmla="*/ 32824 h 87470"/>
              <a:gd name="connsiteX10" fmla="*/ 371588 w 1103837"/>
              <a:gd name="connsiteY10" fmla="*/ 72898 h 87470"/>
              <a:gd name="connsiteX11" fmla="*/ 415305 w 1103837"/>
              <a:gd name="connsiteY11" fmla="*/ 29181 h 87470"/>
              <a:gd name="connsiteX12" fmla="*/ 444449 w 1103837"/>
              <a:gd name="connsiteY12" fmla="*/ 65612 h 87470"/>
              <a:gd name="connsiteX13" fmla="*/ 480879 w 1103837"/>
              <a:gd name="connsiteY13" fmla="*/ 32824 h 87470"/>
              <a:gd name="connsiteX14" fmla="*/ 510023 w 1103837"/>
              <a:gd name="connsiteY14" fmla="*/ 69255 h 87470"/>
              <a:gd name="connsiteX15" fmla="*/ 539168 w 1103837"/>
              <a:gd name="connsiteY15" fmla="*/ 32824 h 87470"/>
              <a:gd name="connsiteX16" fmla="*/ 561026 w 1103837"/>
              <a:gd name="connsiteY16" fmla="*/ 72898 h 87470"/>
              <a:gd name="connsiteX17" fmla="*/ 601099 w 1103837"/>
              <a:gd name="connsiteY17" fmla="*/ 32824 h 87470"/>
              <a:gd name="connsiteX18" fmla="*/ 644815 w 1103837"/>
              <a:gd name="connsiteY18" fmla="*/ 69255 h 87470"/>
              <a:gd name="connsiteX19" fmla="*/ 673960 w 1103837"/>
              <a:gd name="connsiteY19" fmla="*/ 29181 h 87470"/>
              <a:gd name="connsiteX20" fmla="*/ 703104 w 1103837"/>
              <a:gd name="connsiteY20" fmla="*/ 69255 h 87470"/>
              <a:gd name="connsiteX21" fmla="*/ 724962 w 1103837"/>
              <a:gd name="connsiteY21" fmla="*/ 21895 h 87470"/>
              <a:gd name="connsiteX22" fmla="*/ 779608 w 1103837"/>
              <a:gd name="connsiteY22" fmla="*/ 65612 h 87470"/>
              <a:gd name="connsiteX23" fmla="*/ 819681 w 1103837"/>
              <a:gd name="connsiteY23" fmla="*/ 29181 h 87470"/>
              <a:gd name="connsiteX24" fmla="*/ 867040 w 1103837"/>
              <a:gd name="connsiteY24" fmla="*/ 72898 h 87470"/>
              <a:gd name="connsiteX25" fmla="*/ 903470 w 1103837"/>
              <a:gd name="connsiteY25" fmla="*/ 21895 h 87470"/>
              <a:gd name="connsiteX26" fmla="*/ 958116 w 1103837"/>
              <a:gd name="connsiteY26" fmla="*/ 69255 h 87470"/>
              <a:gd name="connsiteX27" fmla="*/ 998189 w 1103837"/>
              <a:gd name="connsiteY27" fmla="*/ 37 h 87470"/>
              <a:gd name="connsiteX28" fmla="*/ 1038263 w 1103837"/>
              <a:gd name="connsiteY28" fmla="*/ 80184 h 87470"/>
              <a:gd name="connsiteX29" fmla="*/ 1063764 w 1103837"/>
              <a:gd name="connsiteY29" fmla="*/ 7323 h 87470"/>
              <a:gd name="connsiteX30" fmla="*/ 1103837 w 1103837"/>
              <a:gd name="connsiteY30" fmla="*/ 72898 h 87470"/>
              <a:gd name="connsiteX0" fmla="*/ 0 w 1063764"/>
              <a:gd name="connsiteY0" fmla="*/ 69255 h 87470"/>
              <a:gd name="connsiteX1" fmla="*/ 43716 w 1063764"/>
              <a:gd name="connsiteY1" fmla="*/ 36467 h 87470"/>
              <a:gd name="connsiteX2" fmla="*/ 65574 w 1063764"/>
              <a:gd name="connsiteY2" fmla="*/ 76541 h 87470"/>
              <a:gd name="connsiteX3" fmla="*/ 94718 w 1063764"/>
              <a:gd name="connsiteY3" fmla="*/ 40110 h 87470"/>
              <a:gd name="connsiteX4" fmla="*/ 138435 w 1063764"/>
              <a:gd name="connsiteY4" fmla="*/ 69255 h 87470"/>
              <a:gd name="connsiteX5" fmla="*/ 167579 w 1063764"/>
              <a:gd name="connsiteY5" fmla="*/ 43754 h 87470"/>
              <a:gd name="connsiteX6" fmla="*/ 204009 w 1063764"/>
              <a:gd name="connsiteY6" fmla="*/ 87470 h 87470"/>
              <a:gd name="connsiteX7" fmla="*/ 240439 w 1063764"/>
              <a:gd name="connsiteY7" fmla="*/ 43754 h 87470"/>
              <a:gd name="connsiteX8" fmla="*/ 291442 w 1063764"/>
              <a:gd name="connsiteY8" fmla="*/ 72898 h 87470"/>
              <a:gd name="connsiteX9" fmla="*/ 331515 w 1063764"/>
              <a:gd name="connsiteY9" fmla="*/ 32824 h 87470"/>
              <a:gd name="connsiteX10" fmla="*/ 371588 w 1063764"/>
              <a:gd name="connsiteY10" fmla="*/ 72898 h 87470"/>
              <a:gd name="connsiteX11" fmla="*/ 415305 w 1063764"/>
              <a:gd name="connsiteY11" fmla="*/ 29181 h 87470"/>
              <a:gd name="connsiteX12" fmla="*/ 444449 w 1063764"/>
              <a:gd name="connsiteY12" fmla="*/ 65612 h 87470"/>
              <a:gd name="connsiteX13" fmla="*/ 480879 w 1063764"/>
              <a:gd name="connsiteY13" fmla="*/ 32824 h 87470"/>
              <a:gd name="connsiteX14" fmla="*/ 510023 w 1063764"/>
              <a:gd name="connsiteY14" fmla="*/ 69255 h 87470"/>
              <a:gd name="connsiteX15" fmla="*/ 539168 w 1063764"/>
              <a:gd name="connsiteY15" fmla="*/ 32824 h 87470"/>
              <a:gd name="connsiteX16" fmla="*/ 561026 w 1063764"/>
              <a:gd name="connsiteY16" fmla="*/ 72898 h 87470"/>
              <a:gd name="connsiteX17" fmla="*/ 601099 w 1063764"/>
              <a:gd name="connsiteY17" fmla="*/ 32824 h 87470"/>
              <a:gd name="connsiteX18" fmla="*/ 644815 w 1063764"/>
              <a:gd name="connsiteY18" fmla="*/ 69255 h 87470"/>
              <a:gd name="connsiteX19" fmla="*/ 673960 w 1063764"/>
              <a:gd name="connsiteY19" fmla="*/ 29181 h 87470"/>
              <a:gd name="connsiteX20" fmla="*/ 703104 w 1063764"/>
              <a:gd name="connsiteY20" fmla="*/ 69255 h 87470"/>
              <a:gd name="connsiteX21" fmla="*/ 724962 w 1063764"/>
              <a:gd name="connsiteY21" fmla="*/ 21895 h 87470"/>
              <a:gd name="connsiteX22" fmla="*/ 779608 w 1063764"/>
              <a:gd name="connsiteY22" fmla="*/ 65612 h 87470"/>
              <a:gd name="connsiteX23" fmla="*/ 819681 w 1063764"/>
              <a:gd name="connsiteY23" fmla="*/ 29181 h 87470"/>
              <a:gd name="connsiteX24" fmla="*/ 867040 w 1063764"/>
              <a:gd name="connsiteY24" fmla="*/ 72898 h 87470"/>
              <a:gd name="connsiteX25" fmla="*/ 903470 w 1063764"/>
              <a:gd name="connsiteY25" fmla="*/ 21895 h 87470"/>
              <a:gd name="connsiteX26" fmla="*/ 958116 w 1063764"/>
              <a:gd name="connsiteY26" fmla="*/ 69255 h 87470"/>
              <a:gd name="connsiteX27" fmla="*/ 998189 w 1063764"/>
              <a:gd name="connsiteY27" fmla="*/ 37 h 87470"/>
              <a:gd name="connsiteX28" fmla="*/ 1038263 w 1063764"/>
              <a:gd name="connsiteY28" fmla="*/ 80184 h 87470"/>
              <a:gd name="connsiteX29" fmla="*/ 1063764 w 1063764"/>
              <a:gd name="connsiteY29" fmla="*/ 7323 h 87470"/>
              <a:gd name="connsiteX0" fmla="*/ 0 w 1038263"/>
              <a:gd name="connsiteY0" fmla="*/ 69255 h 87470"/>
              <a:gd name="connsiteX1" fmla="*/ 43716 w 1038263"/>
              <a:gd name="connsiteY1" fmla="*/ 36467 h 87470"/>
              <a:gd name="connsiteX2" fmla="*/ 65574 w 1038263"/>
              <a:gd name="connsiteY2" fmla="*/ 76541 h 87470"/>
              <a:gd name="connsiteX3" fmla="*/ 94718 w 1038263"/>
              <a:gd name="connsiteY3" fmla="*/ 40110 h 87470"/>
              <a:gd name="connsiteX4" fmla="*/ 138435 w 1038263"/>
              <a:gd name="connsiteY4" fmla="*/ 69255 h 87470"/>
              <a:gd name="connsiteX5" fmla="*/ 167579 w 1038263"/>
              <a:gd name="connsiteY5" fmla="*/ 43754 h 87470"/>
              <a:gd name="connsiteX6" fmla="*/ 204009 w 1038263"/>
              <a:gd name="connsiteY6" fmla="*/ 87470 h 87470"/>
              <a:gd name="connsiteX7" fmla="*/ 240439 w 1038263"/>
              <a:gd name="connsiteY7" fmla="*/ 43754 h 87470"/>
              <a:gd name="connsiteX8" fmla="*/ 291442 w 1038263"/>
              <a:gd name="connsiteY8" fmla="*/ 72898 h 87470"/>
              <a:gd name="connsiteX9" fmla="*/ 331515 w 1038263"/>
              <a:gd name="connsiteY9" fmla="*/ 32824 h 87470"/>
              <a:gd name="connsiteX10" fmla="*/ 371588 w 1038263"/>
              <a:gd name="connsiteY10" fmla="*/ 72898 h 87470"/>
              <a:gd name="connsiteX11" fmla="*/ 415305 w 1038263"/>
              <a:gd name="connsiteY11" fmla="*/ 29181 h 87470"/>
              <a:gd name="connsiteX12" fmla="*/ 444449 w 1038263"/>
              <a:gd name="connsiteY12" fmla="*/ 65612 h 87470"/>
              <a:gd name="connsiteX13" fmla="*/ 480879 w 1038263"/>
              <a:gd name="connsiteY13" fmla="*/ 32824 h 87470"/>
              <a:gd name="connsiteX14" fmla="*/ 510023 w 1038263"/>
              <a:gd name="connsiteY14" fmla="*/ 69255 h 87470"/>
              <a:gd name="connsiteX15" fmla="*/ 539168 w 1038263"/>
              <a:gd name="connsiteY15" fmla="*/ 32824 h 87470"/>
              <a:gd name="connsiteX16" fmla="*/ 561026 w 1038263"/>
              <a:gd name="connsiteY16" fmla="*/ 72898 h 87470"/>
              <a:gd name="connsiteX17" fmla="*/ 601099 w 1038263"/>
              <a:gd name="connsiteY17" fmla="*/ 32824 h 87470"/>
              <a:gd name="connsiteX18" fmla="*/ 644815 w 1038263"/>
              <a:gd name="connsiteY18" fmla="*/ 69255 h 87470"/>
              <a:gd name="connsiteX19" fmla="*/ 673960 w 1038263"/>
              <a:gd name="connsiteY19" fmla="*/ 29181 h 87470"/>
              <a:gd name="connsiteX20" fmla="*/ 703104 w 1038263"/>
              <a:gd name="connsiteY20" fmla="*/ 69255 h 87470"/>
              <a:gd name="connsiteX21" fmla="*/ 724962 w 1038263"/>
              <a:gd name="connsiteY21" fmla="*/ 21895 h 87470"/>
              <a:gd name="connsiteX22" fmla="*/ 779608 w 1038263"/>
              <a:gd name="connsiteY22" fmla="*/ 65612 h 87470"/>
              <a:gd name="connsiteX23" fmla="*/ 819681 w 1038263"/>
              <a:gd name="connsiteY23" fmla="*/ 29181 h 87470"/>
              <a:gd name="connsiteX24" fmla="*/ 867040 w 1038263"/>
              <a:gd name="connsiteY24" fmla="*/ 72898 h 87470"/>
              <a:gd name="connsiteX25" fmla="*/ 903470 w 1038263"/>
              <a:gd name="connsiteY25" fmla="*/ 21895 h 87470"/>
              <a:gd name="connsiteX26" fmla="*/ 958116 w 1038263"/>
              <a:gd name="connsiteY26" fmla="*/ 69255 h 87470"/>
              <a:gd name="connsiteX27" fmla="*/ 998189 w 1038263"/>
              <a:gd name="connsiteY27" fmla="*/ 37 h 87470"/>
              <a:gd name="connsiteX28" fmla="*/ 1038263 w 1038263"/>
              <a:gd name="connsiteY28" fmla="*/ 80184 h 87470"/>
              <a:gd name="connsiteX0" fmla="*/ 0 w 998189"/>
              <a:gd name="connsiteY0" fmla="*/ 69255 h 87470"/>
              <a:gd name="connsiteX1" fmla="*/ 43716 w 998189"/>
              <a:gd name="connsiteY1" fmla="*/ 36467 h 87470"/>
              <a:gd name="connsiteX2" fmla="*/ 65574 w 998189"/>
              <a:gd name="connsiteY2" fmla="*/ 76541 h 87470"/>
              <a:gd name="connsiteX3" fmla="*/ 94718 w 998189"/>
              <a:gd name="connsiteY3" fmla="*/ 40110 h 87470"/>
              <a:gd name="connsiteX4" fmla="*/ 138435 w 998189"/>
              <a:gd name="connsiteY4" fmla="*/ 69255 h 87470"/>
              <a:gd name="connsiteX5" fmla="*/ 167579 w 998189"/>
              <a:gd name="connsiteY5" fmla="*/ 43754 h 87470"/>
              <a:gd name="connsiteX6" fmla="*/ 204009 w 998189"/>
              <a:gd name="connsiteY6" fmla="*/ 87470 h 87470"/>
              <a:gd name="connsiteX7" fmla="*/ 240439 w 998189"/>
              <a:gd name="connsiteY7" fmla="*/ 43754 h 87470"/>
              <a:gd name="connsiteX8" fmla="*/ 291442 w 998189"/>
              <a:gd name="connsiteY8" fmla="*/ 72898 h 87470"/>
              <a:gd name="connsiteX9" fmla="*/ 331515 w 998189"/>
              <a:gd name="connsiteY9" fmla="*/ 32824 h 87470"/>
              <a:gd name="connsiteX10" fmla="*/ 371588 w 998189"/>
              <a:gd name="connsiteY10" fmla="*/ 72898 h 87470"/>
              <a:gd name="connsiteX11" fmla="*/ 415305 w 998189"/>
              <a:gd name="connsiteY11" fmla="*/ 29181 h 87470"/>
              <a:gd name="connsiteX12" fmla="*/ 444449 w 998189"/>
              <a:gd name="connsiteY12" fmla="*/ 65612 h 87470"/>
              <a:gd name="connsiteX13" fmla="*/ 480879 w 998189"/>
              <a:gd name="connsiteY13" fmla="*/ 32824 h 87470"/>
              <a:gd name="connsiteX14" fmla="*/ 510023 w 998189"/>
              <a:gd name="connsiteY14" fmla="*/ 69255 h 87470"/>
              <a:gd name="connsiteX15" fmla="*/ 539168 w 998189"/>
              <a:gd name="connsiteY15" fmla="*/ 32824 h 87470"/>
              <a:gd name="connsiteX16" fmla="*/ 561026 w 998189"/>
              <a:gd name="connsiteY16" fmla="*/ 72898 h 87470"/>
              <a:gd name="connsiteX17" fmla="*/ 601099 w 998189"/>
              <a:gd name="connsiteY17" fmla="*/ 32824 h 87470"/>
              <a:gd name="connsiteX18" fmla="*/ 644815 w 998189"/>
              <a:gd name="connsiteY18" fmla="*/ 69255 h 87470"/>
              <a:gd name="connsiteX19" fmla="*/ 673960 w 998189"/>
              <a:gd name="connsiteY19" fmla="*/ 29181 h 87470"/>
              <a:gd name="connsiteX20" fmla="*/ 703104 w 998189"/>
              <a:gd name="connsiteY20" fmla="*/ 69255 h 87470"/>
              <a:gd name="connsiteX21" fmla="*/ 724962 w 998189"/>
              <a:gd name="connsiteY21" fmla="*/ 21895 h 87470"/>
              <a:gd name="connsiteX22" fmla="*/ 779608 w 998189"/>
              <a:gd name="connsiteY22" fmla="*/ 65612 h 87470"/>
              <a:gd name="connsiteX23" fmla="*/ 819681 w 998189"/>
              <a:gd name="connsiteY23" fmla="*/ 29181 h 87470"/>
              <a:gd name="connsiteX24" fmla="*/ 867040 w 998189"/>
              <a:gd name="connsiteY24" fmla="*/ 72898 h 87470"/>
              <a:gd name="connsiteX25" fmla="*/ 903470 w 998189"/>
              <a:gd name="connsiteY25" fmla="*/ 21895 h 87470"/>
              <a:gd name="connsiteX26" fmla="*/ 958116 w 998189"/>
              <a:gd name="connsiteY26" fmla="*/ 69255 h 87470"/>
              <a:gd name="connsiteX27" fmla="*/ 998189 w 998189"/>
              <a:gd name="connsiteY27" fmla="*/ 37 h 87470"/>
              <a:gd name="connsiteX0" fmla="*/ 0 w 958116"/>
              <a:gd name="connsiteY0" fmla="*/ 47367 h 65582"/>
              <a:gd name="connsiteX1" fmla="*/ 43716 w 958116"/>
              <a:gd name="connsiteY1" fmla="*/ 14579 h 65582"/>
              <a:gd name="connsiteX2" fmla="*/ 65574 w 958116"/>
              <a:gd name="connsiteY2" fmla="*/ 54653 h 65582"/>
              <a:gd name="connsiteX3" fmla="*/ 94718 w 958116"/>
              <a:gd name="connsiteY3" fmla="*/ 18222 h 65582"/>
              <a:gd name="connsiteX4" fmla="*/ 138435 w 958116"/>
              <a:gd name="connsiteY4" fmla="*/ 47367 h 65582"/>
              <a:gd name="connsiteX5" fmla="*/ 167579 w 958116"/>
              <a:gd name="connsiteY5" fmla="*/ 21866 h 65582"/>
              <a:gd name="connsiteX6" fmla="*/ 204009 w 958116"/>
              <a:gd name="connsiteY6" fmla="*/ 65582 h 65582"/>
              <a:gd name="connsiteX7" fmla="*/ 240439 w 958116"/>
              <a:gd name="connsiteY7" fmla="*/ 21866 h 65582"/>
              <a:gd name="connsiteX8" fmla="*/ 291442 w 958116"/>
              <a:gd name="connsiteY8" fmla="*/ 51010 h 65582"/>
              <a:gd name="connsiteX9" fmla="*/ 331515 w 958116"/>
              <a:gd name="connsiteY9" fmla="*/ 10936 h 65582"/>
              <a:gd name="connsiteX10" fmla="*/ 371588 w 958116"/>
              <a:gd name="connsiteY10" fmla="*/ 51010 h 65582"/>
              <a:gd name="connsiteX11" fmla="*/ 415305 w 958116"/>
              <a:gd name="connsiteY11" fmla="*/ 7293 h 65582"/>
              <a:gd name="connsiteX12" fmla="*/ 444449 w 958116"/>
              <a:gd name="connsiteY12" fmla="*/ 43724 h 65582"/>
              <a:gd name="connsiteX13" fmla="*/ 480879 w 958116"/>
              <a:gd name="connsiteY13" fmla="*/ 10936 h 65582"/>
              <a:gd name="connsiteX14" fmla="*/ 510023 w 958116"/>
              <a:gd name="connsiteY14" fmla="*/ 47367 h 65582"/>
              <a:gd name="connsiteX15" fmla="*/ 539168 w 958116"/>
              <a:gd name="connsiteY15" fmla="*/ 10936 h 65582"/>
              <a:gd name="connsiteX16" fmla="*/ 561026 w 958116"/>
              <a:gd name="connsiteY16" fmla="*/ 51010 h 65582"/>
              <a:gd name="connsiteX17" fmla="*/ 601099 w 958116"/>
              <a:gd name="connsiteY17" fmla="*/ 10936 h 65582"/>
              <a:gd name="connsiteX18" fmla="*/ 644815 w 958116"/>
              <a:gd name="connsiteY18" fmla="*/ 47367 h 65582"/>
              <a:gd name="connsiteX19" fmla="*/ 673960 w 958116"/>
              <a:gd name="connsiteY19" fmla="*/ 7293 h 65582"/>
              <a:gd name="connsiteX20" fmla="*/ 703104 w 958116"/>
              <a:gd name="connsiteY20" fmla="*/ 47367 h 65582"/>
              <a:gd name="connsiteX21" fmla="*/ 724962 w 958116"/>
              <a:gd name="connsiteY21" fmla="*/ 7 h 65582"/>
              <a:gd name="connsiteX22" fmla="*/ 779608 w 958116"/>
              <a:gd name="connsiteY22" fmla="*/ 43724 h 65582"/>
              <a:gd name="connsiteX23" fmla="*/ 819681 w 958116"/>
              <a:gd name="connsiteY23" fmla="*/ 7293 h 65582"/>
              <a:gd name="connsiteX24" fmla="*/ 867040 w 958116"/>
              <a:gd name="connsiteY24" fmla="*/ 51010 h 65582"/>
              <a:gd name="connsiteX25" fmla="*/ 903470 w 958116"/>
              <a:gd name="connsiteY25" fmla="*/ 7 h 65582"/>
              <a:gd name="connsiteX26" fmla="*/ 958116 w 958116"/>
              <a:gd name="connsiteY26" fmla="*/ 47367 h 65582"/>
              <a:gd name="connsiteX0" fmla="*/ 0 w 903470"/>
              <a:gd name="connsiteY0" fmla="*/ 47367 h 65582"/>
              <a:gd name="connsiteX1" fmla="*/ 43716 w 903470"/>
              <a:gd name="connsiteY1" fmla="*/ 14579 h 65582"/>
              <a:gd name="connsiteX2" fmla="*/ 65574 w 903470"/>
              <a:gd name="connsiteY2" fmla="*/ 54653 h 65582"/>
              <a:gd name="connsiteX3" fmla="*/ 94718 w 903470"/>
              <a:gd name="connsiteY3" fmla="*/ 18222 h 65582"/>
              <a:gd name="connsiteX4" fmla="*/ 138435 w 903470"/>
              <a:gd name="connsiteY4" fmla="*/ 47367 h 65582"/>
              <a:gd name="connsiteX5" fmla="*/ 167579 w 903470"/>
              <a:gd name="connsiteY5" fmla="*/ 21866 h 65582"/>
              <a:gd name="connsiteX6" fmla="*/ 204009 w 903470"/>
              <a:gd name="connsiteY6" fmla="*/ 65582 h 65582"/>
              <a:gd name="connsiteX7" fmla="*/ 240439 w 903470"/>
              <a:gd name="connsiteY7" fmla="*/ 21866 h 65582"/>
              <a:gd name="connsiteX8" fmla="*/ 291442 w 903470"/>
              <a:gd name="connsiteY8" fmla="*/ 51010 h 65582"/>
              <a:gd name="connsiteX9" fmla="*/ 331515 w 903470"/>
              <a:gd name="connsiteY9" fmla="*/ 10936 h 65582"/>
              <a:gd name="connsiteX10" fmla="*/ 371588 w 903470"/>
              <a:gd name="connsiteY10" fmla="*/ 51010 h 65582"/>
              <a:gd name="connsiteX11" fmla="*/ 415305 w 903470"/>
              <a:gd name="connsiteY11" fmla="*/ 7293 h 65582"/>
              <a:gd name="connsiteX12" fmla="*/ 444449 w 903470"/>
              <a:gd name="connsiteY12" fmla="*/ 43724 h 65582"/>
              <a:gd name="connsiteX13" fmla="*/ 480879 w 903470"/>
              <a:gd name="connsiteY13" fmla="*/ 10936 h 65582"/>
              <a:gd name="connsiteX14" fmla="*/ 510023 w 903470"/>
              <a:gd name="connsiteY14" fmla="*/ 47367 h 65582"/>
              <a:gd name="connsiteX15" fmla="*/ 539168 w 903470"/>
              <a:gd name="connsiteY15" fmla="*/ 10936 h 65582"/>
              <a:gd name="connsiteX16" fmla="*/ 561026 w 903470"/>
              <a:gd name="connsiteY16" fmla="*/ 51010 h 65582"/>
              <a:gd name="connsiteX17" fmla="*/ 601099 w 903470"/>
              <a:gd name="connsiteY17" fmla="*/ 10936 h 65582"/>
              <a:gd name="connsiteX18" fmla="*/ 644815 w 903470"/>
              <a:gd name="connsiteY18" fmla="*/ 47367 h 65582"/>
              <a:gd name="connsiteX19" fmla="*/ 673960 w 903470"/>
              <a:gd name="connsiteY19" fmla="*/ 7293 h 65582"/>
              <a:gd name="connsiteX20" fmla="*/ 703104 w 903470"/>
              <a:gd name="connsiteY20" fmla="*/ 47367 h 65582"/>
              <a:gd name="connsiteX21" fmla="*/ 724962 w 903470"/>
              <a:gd name="connsiteY21" fmla="*/ 7 h 65582"/>
              <a:gd name="connsiteX22" fmla="*/ 779608 w 903470"/>
              <a:gd name="connsiteY22" fmla="*/ 43724 h 65582"/>
              <a:gd name="connsiteX23" fmla="*/ 819681 w 903470"/>
              <a:gd name="connsiteY23" fmla="*/ 7293 h 65582"/>
              <a:gd name="connsiteX24" fmla="*/ 867040 w 903470"/>
              <a:gd name="connsiteY24" fmla="*/ 51010 h 65582"/>
              <a:gd name="connsiteX25" fmla="*/ 903470 w 903470"/>
              <a:gd name="connsiteY25" fmla="*/ 7 h 65582"/>
              <a:gd name="connsiteX0" fmla="*/ 0 w 867040"/>
              <a:gd name="connsiteY0" fmla="*/ 47367 h 65582"/>
              <a:gd name="connsiteX1" fmla="*/ 43716 w 867040"/>
              <a:gd name="connsiteY1" fmla="*/ 14579 h 65582"/>
              <a:gd name="connsiteX2" fmla="*/ 65574 w 867040"/>
              <a:gd name="connsiteY2" fmla="*/ 54653 h 65582"/>
              <a:gd name="connsiteX3" fmla="*/ 94718 w 867040"/>
              <a:gd name="connsiteY3" fmla="*/ 18222 h 65582"/>
              <a:gd name="connsiteX4" fmla="*/ 138435 w 867040"/>
              <a:gd name="connsiteY4" fmla="*/ 47367 h 65582"/>
              <a:gd name="connsiteX5" fmla="*/ 167579 w 867040"/>
              <a:gd name="connsiteY5" fmla="*/ 21866 h 65582"/>
              <a:gd name="connsiteX6" fmla="*/ 204009 w 867040"/>
              <a:gd name="connsiteY6" fmla="*/ 65582 h 65582"/>
              <a:gd name="connsiteX7" fmla="*/ 240439 w 867040"/>
              <a:gd name="connsiteY7" fmla="*/ 21866 h 65582"/>
              <a:gd name="connsiteX8" fmla="*/ 291442 w 867040"/>
              <a:gd name="connsiteY8" fmla="*/ 51010 h 65582"/>
              <a:gd name="connsiteX9" fmla="*/ 331515 w 867040"/>
              <a:gd name="connsiteY9" fmla="*/ 10936 h 65582"/>
              <a:gd name="connsiteX10" fmla="*/ 371588 w 867040"/>
              <a:gd name="connsiteY10" fmla="*/ 51010 h 65582"/>
              <a:gd name="connsiteX11" fmla="*/ 415305 w 867040"/>
              <a:gd name="connsiteY11" fmla="*/ 7293 h 65582"/>
              <a:gd name="connsiteX12" fmla="*/ 444449 w 867040"/>
              <a:gd name="connsiteY12" fmla="*/ 43724 h 65582"/>
              <a:gd name="connsiteX13" fmla="*/ 480879 w 867040"/>
              <a:gd name="connsiteY13" fmla="*/ 10936 h 65582"/>
              <a:gd name="connsiteX14" fmla="*/ 510023 w 867040"/>
              <a:gd name="connsiteY14" fmla="*/ 47367 h 65582"/>
              <a:gd name="connsiteX15" fmla="*/ 539168 w 867040"/>
              <a:gd name="connsiteY15" fmla="*/ 10936 h 65582"/>
              <a:gd name="connsiteX16" fmla="*/ 561026 w 867040"/>
              <a:gd name="connsiteY16" fmla="*/ 51010 h 65582"/>
              <a:gd name="connsiteX17" fmla="*/ 601099 w 867040"/>
              <a:gd name="connsiteY17" fmla="*/ 10936 h 65582"/>
              <a:gd name="connsiteX18" fmla="*/ 644815 w 867040"/>
              <a:gd name="connsiteY18" fmla="*/ 47367 h 65582"/>
              <a:gd name="connsiteX19" fmla="*/ 673960 w 867040"/>
              <a:gd name="connsiteY19" fmla="*/ 7293 h 65582"/>
              <a:gd name="connsiteX20" fmla="*/ 703104 w 867040"/>
              <a:gd name="connsiteY20" fmla="*/ 47367 h 65582"/>
              <a:gd name="connsiteX21" fmla="*/ 724962 w 867040"/>
              <a:gd name="connsiteY21" fmla="*/ 7 h 65582"/>
              <a:gd name="connsiteX22" fmla="*/ 779608 w 867040"/>
              <a:gd name="connsiteY22" fmla="*/ 43724 h 65582"/>
              <a:gd name="connsiteX23" fmla="*/ 819681 w 867040"/>
              <a:gd name="connsiteY23" fmla="*/ 7293 h 65582"/>
              <a:gd name="connsiteX24" fmla="*/ 867040 w 867040"/>
              <a:gd name="connsiteY24" fmla="*/ 51010 h 65582"/>
              <a:gd name="connsiteX0" fmla="*/ 0 w 819681"/>
              <a:gd name="connsiteY0" fmla="*/ 47367 h 65582"/>
              <a:gd name="connsiteX1" fmla="*/ 43716 w 819681"/>
              <a:gd name="connsiteY1" fmla="*/ 14579 h 65582"/>
              <a:gd name="connsiteX2" fmla="*/ 65574 w 819681"/>
              <a:gd name="connsiteY2" fmla="*/ 54653 h 65582"/>
              <a:gd name="connsiteX3" fmla="*/ 94718 w 819681"/>
              <a:gd name="connsiteY3" fmla="*/ 18222 h 65582"/>
              <a:gd name="connsiteX4" fmla="*/ 138435 w 819681"/>
              <a:gd name="connsiteY4" fmla="*/ 47367 h 65582"/>
              <a:gd name="connsiteX5" fmla="*/ 167579 w 819681"/>
              <a:gd name="connsiteY5" fmla="*/ 21866 h 65582"/>
              <a:gd name="connsiteX6" fmla="*/ 204009 w 819681"/>
              <a:gd name="connsiteY6" fmla="*/ 65582 h 65582"/>
              <a:gd name="connsiteX7" fmla="*/ 240439 w 819681"/>
              <a:gd name="connsiteY7" fmla="*/ 21866 h 65582"/>
              <a:gd name="connsiteX8" fmla="*/ 291442 w 819681"/>
              <a:gd name="connsiteY8" fmla="*/ 51010 h 65582"/>
              <a:gd name="connsiteX9" fmla="*/ 331515 w 819681"/>
              <a:gd name="connsiteY9" fmla="*/ 10936 h 65582"/>
              <a:gd name="connsiteX10" fmla="*/ 371588 w 819681"/>
              <a:gd name="connsiteY10" fmla="*/ 51010 h 65582"/>
              <a:gd name="connsiteX11" fmla="*/ 415305 w 819681"/>
              <a:gd name="connsiteY11" fmla="*/ 7293 h 65582"/>
              <a:gd name="connsiteX12" fmla="*/ 444449 w 819681"/>
              <a:gd name="connsiteY12" fmla="*/ 43724 h 65582"/>
              <a:gd name="connsiteX13" fmla="*/ 480879 w 819681"/>
              <a:gd name="connsiteY13" fmla="*/ 10936 h 65582"/>
              <a:gd name="connsiteX14" fmla="*/ 510023 w 819681"/>
              <a:gd name="connsiteY14" fmla="*/ 47367 h 65582"/>
              <a:gd name="connsiteX15" fmla="*/ 539168 w 819681"/>
              <a:gd name="connsiteY15" fmla="*/ 10936 h 65582"/>
              <a:gd name="connsiteX16" fmla="*/ 561026 w 819681"/>
              <a:gd name="connsiteY16" fmla="*/ 51010 h 65582"/>
              <a:gd name="connsiteX17" fmla="*/ 601099 w 819681"/>
              <a:gd name="connsiteY17" fmla="*/ 10936 h 65582"/>
              <a:gd name="connsiteX18" fmla="*/ 644815 w 819681"/>
              <a:gd name="connsiteY18" fmla="*/ 47367 h 65582"/>
              <a:gd name="connsiteX19" fmla="*/ 673960 w 819681"/>
              <a:gd name="connsiteY19" fmla="*/ 7293 h 65582"/>
              <a:gd name="connsiteX20" fmla="*/ 703104 w 819681"/>
              <a:gd name="connsiteY20" fmla="*/ 47367 h 65582"/>
              <a:gd name="connsiteX21" fmla="*/ 724962 w 819681"/>
              <a:gd name="connsiteY21" fmla="*/ 7 h 65582"/>
              <a:gd name="connsiteX22" fmla="*/ 779608 w 819681"/>
              <a:gd name="connsiteY22" fmla="*/ 43724 h 65582"/>
              <a:gd name="connsiteX23" fmla="*/ 819681 w 819681"/>
              <a:gd name="connsiteY23" fmla="*/ 7293 h 65582"/>
              <a:gd name="connsiteX0" fmla="*/ 0 w 779608"/>
              <a:gd name="connsiteY0" fmla="*/ 47367 h 65582"/>
              <a:gd name="connsiteX1" fmla="*/ 43716 w 779608"/>
              <a:gd name="connsiteY1" fmla="*/ 14579 h 65582"/>
              <a:gd name="connsiteX2" fmla="*/ 65574 w 779608"/>
              <a:gd name="connsiteY2" fmla="*/ 54653 h 65582"/>
              <a:gd name="connsiteX3" fmla="*/ 94718 w 779608"/>
              <a:gd name="connsiteY3" fmla="*/ 18222 h 65582"/>
              <a:gd name="connsiteX4" fmla="*/ 138435 w 779608"/>
              <a:gd name="connsiteY4" fmla="*/ 47367 h 65582"/>
              <a:gd name="connsiteX5" fmla="*/ 167579 w 779608"/>
              <a:gd name="connsiteY5" fmla="*/ 21866 h 65582"/>
              <a:gd name="connsiteX6" fmla="*/ 204009 w 779608"/>
              <a:gd name="connsiteY6" fmla="*/ 65582 h 65582"/>
              <a:gd name="connsiteX7" fmla="*/ 240439 w 779608"/>
              <a:gd name="connsiteY7" fmla="*/ 21866 h 65582"/>
              <a:gd name="connsiteX8" fmla="*/ 291442 w 779608"/>
              <a:gd name="connsiteY8" fmla="*/ 51010 h 65582"/>
              <a:gd name="connsiteX9" fmla="*/ 331515 w 779608"/>
              <a:gd name="connsiteY9" fmla="*/ 10936 h 65582"/>
              <a:gd name="connsiteX10" fmla="*/ 371588 w 779608"/>
              <a:gd name="connsiteY10" fmla="*/ 51010 h 65582"/>
              <a:gd name="connsiteX11" fmla="*/ 415305 w 779608"/>
              <a:gd name="connsiteY11" fmla="*/ 7293 h 65582"/>
              <a:gd name="connsiteX12" fmla="*/ 444449 w 779608"/>
              <a:gd name="connsiteY12" fmla="*/ 43724 h 65582"/>
              <a:gd name="connsiteX13" fmla="*/ 480879 w 779608"/>
              <a:gd name="connsiteY13" fmla="*/ 10936 h 65582"/>
              <a:gd name="connsiteX14" fmla="*/ 510023 w 779608"/>
              <a:gd name="connsiteY14" fmla="*/ 47367 h 65582"/>
              <a:gd name="connsiteX15" fmla="*/ 539168 w 779608"/>
              <a:gd name="connsiteY15" fmla="*/ 10936 h 65582"/>
              <a:gd name="connsiteX16" fmla="*/ 561026 w 779608"/>
              <a:gd name="connsiteY16" fmla="*/ 51010 h 65582"/>
              <a:gd name="connsiteX17" fmla="*/ 601099 w 779608"/>
              <a:gd name="connsiteY17" fmla="*/ 10936 h 65582"/>
              <a:gd name="connsiteX18" fmla="*/ 644815 w 779608"/>
              <a:gd name="connsiteY18" fmla="*/ 47367 h 65582"/>
              <a:gd name="connsiteX19" fmla="*/ 673960 w 779608"/>
              <a:gd name="connsiteY19" fmla="*/ 7293 h 65582"/>
              <a:gd name="connsiteX20" fmla="*/ 703104 w 779608"/>
              <a:gd name="connsiteY20" fmla="*/ 47367 h 65582"/>
              <a:gd name="connsiteX21" fmla="*/ 724962 w 779608"/>
              <a:gd name="connsiteY21" fmla="*/ 7 h 65582"/>
              <a:gd name="connsiteX22" fmla="*/ 779608 w 779608"/>
              <a:gd name="connsiteY22" fmla="*/ 43724 h 65582"/>
              <a:gd name="connsiteX0" fmla="*/ 0 w 724962"/>
              <a:gd name="connsiteY0" fmla="*/ 47360 h 65575"/>
              <a:gd name="connsiteX1" fmla="*/ 43716 w 724962"/>
              <a:gd name="connsiteY1" fmla="*/ 14572 h 65575"/>
              <a:gd name="connsiteX2" fmla="*/ 65574 w 724962"/>
              <a:gd name="connsiteY2" fmla="*/ 54646 h 65575"/>
              <a:gd name="connsiteX3" fmla="*/ 94718 w 724962"/>
              <a:gd name="connsiteY3" fmla="*/ 18215 h 65575"/>
              <a:gd name="connsiteX4" fmla="*/ 138435 w 724962"/>
              <a:gd name="connsiteY4" fmla="*/ 47360 h 65575"/>
              <a:gd name="connsiteX5" fmla="*/ 167579 w 724962"/>
              <a:gd name="connsiteY5" fmla="*/ 21859 h 65575"/>
              <a:gd name="connsiteX6" fmla="*/ 204009 w 724962"/>
              <a:gd name="connsiteY6" fmla="*/ 65575 h 65575"/>
              <a:gd name="connsiteX7" fmla="*/ 240439 w 724962"/>
              <a:gd name="connsiteY7" fmla="*/ 21859 h 65575"/>
              <a:gd name="connsiteX8" fmla="*/ 291442 w 724962"/>
              <a:gd name="connsiteY8" fmla="*/ 51003 h 65575"/>
              <a:gd name="connsiteX9" fmla="*/ 331515 w 724962"/>
              <a:gd name="connsiteY9" fmla="*/ 10929 h 65575"/>
              <a:gd name="connsiteX10" fmla="*/ 371588 w 724962"/>
              <a:gd name="connsiteY10" fmla="*/ 51003 h 65575"/>
              <a:gd name="connsiteX11" fmla="*/ 415305 w 724962"/>
              <a:gd name="connsiteY11" fmla="*/ 7286 h 65575"/>
              <a:gd name="connsiteX12" fmla="*/ 444449 w 724962"/>
              <a:gd name="connsiteY12" fmla="*/ 43717 h 65575"/>
              <a:gd name="connsiteX13" fmla="*/ 480879 w 724962"/>
              <a:gd name="connsiteY13" fmla="*/ 10929 h 65575"/>
              <a:gd name="connsiteX14" fmla="*/ 510023 w 724962"/>
              <a:gd name="connsiteY14" fmla="*/ 47360 h 65575"/>
              <a:gd name="connsiteX15" fmla="*/ 539168 w 724962"/>
              <a:gd name="connsiteY15" fmla="*/ 10929 h 65575"/>
              <a:gd name="connsiteX16" fmla="*/ 561026 w 724962"/>
              <a:gd name="connsiteY16" fmla="*/ 51003 h 65575"/>
              <a:gd name="connsiteX17" fmla="*/ 601099 w 724962"/>
              <a:gd name="connsiteY17" fmla="*/ 10929 h 65575"/>
              <a:gd name="connsiteX18" fmla="*/ 644815 w 724962"/>
              <a:gd name="connsiteY18" fmla="*/ 47360 h 65575"/>
              <a:gd name="connsiteX19" fmla="*/ 673960 w 724962"/>
              <a:gd name="connsiteY19" fmla="*/ 7286 h 65575"/>
              <a:gd name="connsiteX20" fmla="*/ 703104 w 724962"/>
              <a:gd name="connsiteY20" fmla="*/ 47360 h 65575"/>
              <a:gd name="connsiteX21" fmla="*/ 724962 w 724962"/>
              <a:gd name="connsiteY21" fmla="*/ 0 h 65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24962" h="65575">
                <a:moveTo>
                  <a:pt x="0" y="47360"/>
                </a:moveTo>
                <a:cubicBezTo>
                  <a:pt x="16393" y="30359"/>
                  <a:pt x="32787" y="13358"/>
                  <a:pt x="43716" y="14572"/>
                </a:cubicBezTo>
                <a:cubicBezTo>
                  <a:pt x="54645" y="15786"/>
                  <a:pt x="57074" y="54039"/>
                  <a:pt x="65574" y="54646"/>
                </a:cubicBezTo>
                <a:cubicBezTo>
                  <a:pt x="74074" y="55253"/>
                  <a:pt x="82575" y="19429"/>
                  <a:pt x="94718" y="18215"/>
                </a:cubicBezTo>
                <a:cubicBezTo>
                  <a:pt x="106861" y="17001"/>
                  <a:pt x="126292" y="46753"/>
                  <a:pt x="138435" y="47360"/>
                </a:cubicBezTo>
                <a:cubicBezTo>
                  <a:pt x="150578" y="47967"/>
                  <a:pt x="156650" y="18823"/>
                  <a:pt x="167579" y="21859"/>
                </a:cubicBezTo>
                <a:cubicBezTo>
                  <a:pt x="178508" y="24895"/>
                  <a:pt x="191866" y="65575"/>
                  <a:pt x="204009" y="65575"/>
                </a:cubicBezTo>
                <a:cubicBezTo>
                  <a:pt x="216152" y="65575"/>
                  <a:pt x="225867" y="24288"/>
                  <a:pt x="240439" y="21859"/>
                </a:cubicBezTo>
                <a:cubicBezTo>
                  <a:pt x="255011" y="19430"/>
                  <a:pt x="276263" y="52825"/>
                  <a:pt x="291442" y="51003"/>
                </a:cubicBezTo>
                <a:cubicBezTo>
                  <a:pt x="306621" y="49181"/>
                  <a:pt x="318157" y="10929"/>
                  <a:pt x="331515" y="10929"/>
                </a:cubicBezTo>
                <a:cubicBezTo>
                  <a:pt x="344873" y="10929"/>
                  <a:pt x="357623" y="51610"/>
                  <a:pt x="371588" y="51003"/>
                </a:cubicBezTo>
                <a:cubicBezTo>
                  <a:pt x="385553" y="50396"/>
                  <a:pt x="403162" y="8500"/>
                  <a:pt x="415305" y="7286"/>
                </a:cubicBezTo>
                <a:cubicBezTo>
                  <a:pt x="427448" y="6072"/>
                  <a:pt x="433520" y="43110"/>
                  <a:pt x="444449" y="43717"/>
                </a:cubicBezTo>
                <a:cubicBezTo>
                  <a:pt x="455378" y="44324"/>
                  <a:pt x="469950" y="10322"/>
                  <a:pt x="480879" y="10929"/>
                </a:cubicBezTo>
                <a:cubicBezTo>
                  <a:pt x="491808" y="11536"/>
                  <a:pt x="500308" y="47360"/>
                  <a:pt x="510023" y="47360"/>
                </a:cubicBezTo>
                <a:cubicBezTo>
                  <a:pt x="519738" y="47360"/>
                  <a:pt x="530668" y="10322"/>
                  <a:pt x="539168" y="10929"/>
                </a:cubicBezTo>
                <a:cubicBezTo>
                  <a:pt x="547668" y="11536"/>
                  <a:pt x="550704" y="51003"/>
                  <a:pt x="561026" y="51003"/>
                </a:cubicBezTo>
                <a:cubicBezTo>
                  <a:pt x="571348" y="51003"/>
                  <a:pt x="587134" y="11536"/>
                  <a:pt x="601099" y="10929"/>
                </a:cubicBezTo>
                <a:cubicBezTo>
                  <a:pt x="615064" y="10322"/>
                  <a:pt x="632672" y="47967"/>
                  <a:pt x="644815" y="47360"/>
                </a:cubicBezTo>
                <a:cubicBezTo>
                  <a:pt x="656958" y="46753"/>
                  <a:pt x="664245" y="7286"/>
                  <a:pt x="673960" y="7286"/>
                </a:cubicBezTo>
                <a:cubicBezTo>
                  <a:pt x="683675" y="7286"/>
                  <a:pt x="694604" y="48574"/>
                  <a:pt x="703104" y="47360"/>
                </a:cubicBezTo>
                <a:cubicBezTo>
                  <a:pt x="711604" y="46146"/>
                  <a:pt x="712211" y="607"/>
                  <a:pt x="724962" y="0"/>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3" name="Straight Connector 122">
            <a:extLst>
              <a:ext uri="{FF2B5EF4-FFF2-40B4-BE49-F238E27FC236}">
                <a16:creationId xmlns="" xmlns:a16="http://schemas.microsoft.com/office/drawing/2014/main" id="{8985A314-0F91-E74D-8A66-0B2CD8F73CE2}"/>
              </a:ext>
            </a:extLst>
          </p:cNvPr>
          <p:cNvCxnSpPr>
            <a:cxnSpLocks/>
          </p:cNvCxnSpPr>
          <p:nvPr/>
        </p:nvCxnSpPr>
        <p:spPr>
          <a:xfrm>
            <a:off x="5840522" y="5355434"/>
            <a:ext cx="0" cy="198474"/>
          </a:xfrm>
          <a:prstGeom prst="line">
            <a:avLst/>
          </a:prstGeom>
          <a:ln w="127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 xmlns:a16="http://schemas.microsoft.com/office/drawing/2014/main" id="{163A9C24-5CA9-1347-8735-CCDCEBCE6831}"/>
              </a:ext>
            </a:extLst>
          </p:cNvPr>
          <p:cNvCxnSpPr>
            <a:cxnSpLocks/>
          </p:cNvCxnSpPr>
          <p:nvPr/>
        </p:nvCxnSpPr>
        <p:spPr>
          <a:xfrm>
            <a:off x="3483965" y="5340152"/>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 xmlns:a16="http://schemas.microsoft.com/office/drawing/2014/main" id="{B16AF38A-08E3-1B4B-B60E-583E3290B397}"/>
              </a:ext>
            </a:extLst>
          </p:cNvPr>
          <p:cNvCxnSpPr>
            <a:cxnSpLocks/>
          </p:cNvCxnSpPr>
          <p:nvPr/>
        </p:nvCxnSpPr>
        <p:spPr>
          <a:xfrm>
            <a:off x="4236458" y="5336171"/>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a:extLst>
              <a:ext uri="{FF2B5EF4-FFF2-40B4-BE49-F238E27FC236}">
                <a16:creationId xmlns="" xmlns:a16="http://schemas.microsoft.com/office/drawing/2014/main" id="{5A8B3DBA-D3A7-1448-84D0-FD0297CF14B2}"/>
              </a:ext>
            </a:extLst>
          </p:cNvPr>
          <p:cNvCxnSpPr>
            <a:cxnSpLocks/>
          </p:cNvCxnSpPr>
          <p:nvPr/>
        </p:nvCxnSpPr>
        <p:spPr>
          <a:xfrm>
            <a:off x="5044913" y="5349850"/>
            <a:ext cx="0" cy="198474"/>
          </a:xfrm>
          <a:prstGeom prst="line">
            <a:avLst/>
          </a:prstGeom>
          <a:ln w="635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27" name="Rectangle 126">
            <a:extLst>
              <a:ext uri="{FF2B5EF4-FFF2-40B4-BE49-F238E27FC236}">
                <a16:creationId xmlns="" xmlns:a16="http://schemas.microsoft.com/office/drawing/2014/main" id="{A57CAF37-5D07-094A-9973-BD3F549E995B}"/>
              </a:ext>
            </a:extLst>
          </p:cNvPr>
          <p:cNvSpPr/>
          <p:nvPr/>
        </p:nvSpPr>
        <p:spPr>
          <a:xfrm>
            <a:off x="1729976" y="5576402"/>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1980</a:t>
            </a:r>
          </a:p>
        </p:txBody>
      </p:sp>
      <p:sp>
        <p:nvSpPr>
          <p:cNvPr id="128" name="Rectangle 127">
            <a:extLst>
              <a:ext uri="{FF2B5EF4-FFF2-40B4-BE49-F238E27FC236}">
                <a16:creationId xmlns="" xmlns:a16="http://schemas.microsoft.com/office/drawing/2014/main" id="{6AED58B9-058A-4B4F-87E1-E0B9989F7800}"/>
              </a:ext>
            </a:extLst>
          </p:cNvPr>
          <p:cNvSpPr/>
          <p:nvPr/>
        </p:nvSpPr>
        <p:spPr>
          <a:xfrm>
            <a:off x="5657031" y="5564702"/>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2100</a:t>
            </a:r>
          </a:p>
        </p:txBody>
      </p:sp>
      <p:sp>
        <p:nvSpPr>
          <p:cNvPr id="129" name="Rectangle 128">
            <a:extLst>
              <a:ext uri="{FF2B5EF4-FFF2-40B4-BE49-F238E27FC236}">
                <a16:creationId xmlns="" xmlns:a16="http://schemas.microsoft.com/office/drawing/2014/main" id="{A662BF6A-A280-3542-8D50-CDDC4016ABCF}"/>
              </a:ext>
            </a:extLst>
          </p:cNvPr>
          <p:cNvSpPr/>
          <p:nvPr/>
        </p:nvSpPr>
        <p:spPr>
          <a:xfrm>
            <a:off x="2508392" y="5564701"/>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2009</a:t>
            </a:r>
          </a:p>
        </p:txBody>
      </p:sp>
      <p:sp>
        <p:nvSpPr>
          <p:cNvPr id="130" name="Rectangle 129">
            <a:extLst>
              <a:ext uri="{FF2B5EF4-FFF2-40B4-BE49-F238E27FC236}">
                <a16:creationId xmlns="" xmlns:a16="http://schemas.microsoft.com/office/drawing/2014/main" id="{F5A4CD18-BCA8-884B-9EE2-82B0C0C2628F}"/>
              </a:ext>
            </a:extLst>
          </p:cNvPr>
          <p:cNvSpPr/>
          <p:nvPr/>
        </p:nvSpPr>
        <p:spPr>
          <a:xfrm>
            <a:off x="3295140" y="5564701"/>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2035</a:t>
            </a:r>
          </a:p>
        </p:txBody>
      </p:sp>
      <p:sp>
        <p:nvSpPr>
          <p:cNvPr id="131" name="Rectangle 130">
            <a:extLst>
              <a:ext uri="{FF2B5EF4-FFF2-40B4-BE49-F238E27FC236}">
                <a16:creationId xmlns="" xmlns:a16="http://schemas.microsoft.com/office/drawing/2014/main" id="{141D94EF-8159-DB42-A25B-4511C7D0B4B0}"/>
              </a:ext>
            </a:extLst>
          </p:cNvPr>
          <p:cNvSpPr/>
          <p:nvPr/>
        </p:nvSpPr>
        <p:spPr>
          <a:xfrm>
            <a:off x="4067380" y="5560220"/>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2060</a:t>
            </a:r>
          </a:p>
        </p:txBody>
      </p:sp>
      <p:sp>
        <p:nvSpPr>
          <p:cNvPr id="132" name="Rectangle 131">
            <a:extLst>
              <a:ext uri="{FF2B5EF4-FFF2-40B4-BE49-F238E27FC236}">
                <a16:creationId xmlns="" xmlns:a16="http://schemas.microsoft.com/office/drawing/2014/main" id="{9788D683-0014-4C4C-8ABB-2F9ABB55533D}"/>
              </a:ext>
            </a:extLst>
          </p:cNvPr>
          <p:cNvSpPr/>
          <p:nvPr/>
        </p:nvSpPr>
        <p:spPr>
          <a:xfrm>
            <a:off x="4868409" y="5560219"/>
            <a:ext cx="415498" cy="246221"/>
          </a:xfrm>
          <a:prstGeom prst="rect">
            <a:avLst/>
          </a:prstGeom>
        </p:spPr>
        <p:txBody>
          <a:bodyPr wrap="square">
            <a:spAutoFit/>
          </a:bodyPr>
          <a:lstStyle/>
          <a:p>
            <a:r>
              <a:rPr lang="en-US" sz="1000" dirty="0">
                <a:solidFill>
                  <a:schemeClr val="accent1">
                    <a:lumMod val="50000"/>
                  </a:schemeClr>
                </a:solidFill>
                <a:latin typeface="Arial Narrow" panose="020B0604020202020204" pitchFamily="34" charset="0"/>
                <a:cs typeface="Arial Narrow" panose="020B0604020202020204" pitchFamily="34" charset="0"/>
              </a:rPr>
              <a:t>2085</a:t>
            </a:r>
          </a:p>
        </p:txBody>
      </p:sp>
      <p:pic>
        <p:nvPicPr>
          <p:cNvPr id="92" name="Picture 91">
            <a:extLst>
              <a:ext uri="{FF2B5EF4-FFF2-40B4-BE49-F238E27FC236}">
                <a16:creationId xmlns="" xmlns:a16="http://schemas.microsoft.com/office/drawing/2014/main" id="{C76F2316-4606-C345-8386-75FDCDFCCFDC}"/>
              </a:ext>
            </a:extLst>
          </p:cNvPr>
          <p:cNvPicPr>
            <a:picLocks noChangeAspect="1"/>
          </p:cNvPicPr>
          <p:nvPr/>
        </p:nvPicPr>
        <p:blipFill rotWithShape="1">
          <a:blip r:embed="rId3"/>
          <a:srcRect l="3096" t="4121" r="11649" b="4233"/>
          <a:stretch/>
        </p:blipFill>
        <p:spPr>
          <a:xfrm>
            <a:off x="1113576" y="970841"/>
            <a:ext cx="6726726" cy="2748941"/>
          </a:xfrm>
          <a:prstGeom prst="rect">
            <a:avLst/>
          </a:prstGeom>
          <a:effectLst/>
        </p:spPr>
      </p:pic>
      <p:cxnSp>
        <p:nvCxnSpPr>
          <p:cNvPr id="91" name="Straight Connector 90">
            <a:extLst>
              <a:ext uri="{FF2B5EF4-FFF2-40B4-BE49-F238E27FC236}">
                <a16:creationId xmlns="" xmlns:a16="http://schemas.microsoft.com/office/drawing/2014/main" id="{EE2C74DD-D2F8-924E-8C18-9E33D0B47AA9}"/>
              </a:ext>
            </a:extLst>
          </p:cNvPr>
          <p:cNvCxnSpPr>
            <a:cxnSpLocks/>
          </p:cNvCxnSpPr>
          <p:nvPr/>
        </p:nvCxnSpPr>
        <p:spPr>
          <a:xfrm flipV="1">
            <a:off x="1908112" y="4242023"/>
            <a:ext cx="4206057" cy="2"/>
          </a:xfrm>
          <a:prstGeom prst="line">
            <a:avLst/>
          </a:prstGeom>
          <a:ln w="9525">
            <a:solidFill>
              <a:schemeClr val="tx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 xmlns:a16="http://schemas.microsoft.com/office/drawing/2014/main" id="{AA6747F3-0D11-FA4B-9CE0-241792F17A54}"/>
              </a:ext>
            </a:extLst>
          </p:cNvPr>
          <p:cNvCxnSpPr>
            <a:cxnSpLocks/>
          </p:cNvCxnSpPr>
          <p:nvPr/>
        </p:nvCxnSpPr>
        <p:spPr>
          <a:xfrm>
            <a:off x="1895200" y="4380370"/>
            <a:ext cx="4233369" cy="0"/>
          </a:xfrm>
          <a:prstGeom prst="line">
            <a:avLst/>
          </a:prstGeom>
          <a:ln w="9525">
            <a:solidFill>
              <a:schemeClr val="tx1">
                <a:lumMod val="50000"/>
                <a:lumOff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 xmlns:a16="http://schemas.microsoft.com/office/drawing/2014/main" id="{85244D47-0318-1F4F-A944-198FD2A5BF2B}"/>
              </a:ext>
            </a:extLst>
          </p:cNvPr>
          <p:cNvCxnSpPr>
            <a:cxnSpLocks/>
          </p:cNvCxnSpPr>
          <p:nvPr/>
        </p:nvCxnSpPr>
        <p:spPr>
          <a:xfrm flipV="1">
            <a:off x="5984908" y="3995474"/>
            <a:ext cx="242371" cy="76815"/>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 xmlns:a16="http://schemas.microsoft.com/office/drawing/2014/main" id="{413B1D54-F3F7-3748-999A-BDB763075332}"/>
              </a:ext>
            </a:extLst>
          </p:cNvPr>
          <p:cNvCxnSpPr>
            <a:cxnSpLocks/>
          </p:cNvCxnSpPr>
          <p:nvPr/>
        </p:nvCxnSpPr>
        <p:spPr>
          <a:xfrm>
            <a:off x="5977191" y="4719452"/>
            <a:ext cx="250728" cy="74004"/>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99" name="Straight Arrow Connector 98">
            <a:extLst>
              <a:ext uri="{FF2B5EF4-FFF2-40B4-BE49-F238E27FC236}">
                <a16:creationId xmlns="" xmlns:a16="http://schemas.microsoft.com/office/drawing/2014/main" id="{EE248FD7-E525-D640-A0BD-B245FF1D7643}"/>
              </a:ext>
            </a:extLst>
          </p:cNvPr>
          <p:cNvCxnSpPr>
            <a:cxnSpLocks/>
          </p:cNvCxnSpPr>
          <p:nvPr/>
        </p:nvCxnSpPr>
        <p:spPr>
          <a:xfrm>
            <a:off x="7475744" y="4872147"/>
            <a:ext cx="0" cy="262248"/>
          </a:xfrm>
          <a:prstGeom prst="straightConnector1">
            <a:avLst/>
          </a:prstGeom>
          <a:ln w="317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50" name="Rectangle 49">
            <a:extLst>
              <a:ext uri="{FF2B5EF4-FFF2-40B4-BE49-F238E27FC236}">
                <a16:creationId xmlns="" xmlns:a16="http://schemas.microsoft.com/office/drawing/2014/main" id="{F2B3F03D-21A7-F743-9DB3-E9C8DCFC4A77}"/>
              </a:ext>
            </a:extLst>
          </p:cNvPr>
          <p:cNvSpPr/>
          <p:nvPr/>
        </p:nvSpPr>
        <p:spPr>
          <a:xfrm>
            <a:off x="6193152" y="4064647"/>
            <a:ext cx="2883389" cy="707886"/>
          </a:xfrm>
          <a:prstGeom prst="rect">
            <a:avLst/>
          </a:prstGeom>
        </p:spPr>
        <p:txBody>
          <a:bodyPr wrap="square">
            <a:spAutoFit/>
          </a:bodyPr>
          <a:lstStyle/>
          <a:p>
            <a:r>
              <a:rPr lang="en-US" sz="1000" dirty="0">
                <a:solidFill>
                  <a:srgbClr val="264160"/>
                </a:solidFill>
                <a:latin typeface="Arial Narrow" panose="020B0604020202020204" pitchFamily="34" charset="0"/>
                <a:cs typeface="Arial Narrow" panose="020B0604020202020204" pitchFamily="34" charset="0"/>
              </a:rPr>
              <a:t>For example, consider the future period </a:t>
            </a:r>
            <a:r>
              <a:rPr lang="en-US" sz="1000" b="1" dirty="0">
                <a:solidFill>
                  <a:srgbClr val="264160"/>
                </a:solidFill>
                <a:latin typeface="Arial Narrow" panose="020B0604020202020204" pitchFamily="34" charset="0"/>
                <a:cs typeface="Arial Narrow" panose="020B0604020202020204" pitchFamily="34" charset="0"/>
              </a:rPr>
              <a:t>2085-2100</a:t>
            </a:r>
            <a:r>
              <a:rPr lang="en-US" sz="1000" dirty="0">
                <a:solidFill>
                  <a:srgbClr val="264160"/>
                </a:solidFill>
                <a:latin typeface="Arial Narrow" panose="020B0604020202020204" pitchFamily="34" charset="0"/>
                <a:cs typeface="Arial Narrow" panose="020B0604020202020204" pitchFamily="34" charset="0"/>
              </a:rPr>
              <a:t>:</a:t>
            </a:r>
          </a:p>
          <a:p>
            <a:endParaRPr lang="en-US" sz="1000" dirty="0">
              <a:solidFill>
                <a:srgbClr val="264160"/>
              </a:solidFill>
              <a:latin typeface="Arial Narrow" panose="020B0604020202020204" pitchFamily="34" charset="0"/>
              <a:cs typeface="Arial Narrow" panose="020B0604020202020204" pitchFamily="34" charset="0"/>
            </a:endParaRPr>
          </a:p>
          <a:p>
            <a:r>
              <a:rPr lang="en-US" sz="1000" dirty="0">
                <a:solidFill>
                  <a:srgbClr val="FA141B"/>
                </a:solidFill>
                <a:latin typeface="Arial Narrow" panose="020B0604020202020204" pitchFamily="34" charset="0"/>
                <a:cs typeface="Arial Narrow" panose="020B0604020202020204" pitchFamily="34" charset="0"/>
              </a:rPr>
              <a:t>+3 °C  </a:t>
            </a:r>
            <a:r>
              <a:rPr lang="en-US" sz="1000" dirty="0">
                <a:solidFill>
                  <a:schemeClr val="tx2"/>
                </a:solidFill>
                <a:latin typeface="Arial Narrow" panose="020B0604020202020204" pitchFamily="34" charset="0"/>
                <a:cs typeface="Arial Narrow" panose="020B0604020202020204" pitchFamily="34" charset="0"/>
              </a:rPr>
              <a:t>temperature increase for the spring season (MAM)</a:t>
            </a:r>
          </a:p>
          <a:p>
            <a:endParaRPr lang="en-US" sz="1000" dirty="0">
              <a:solidFill>
                <a:srgbClr val="264160"/>
              </a:solidFill>
              <a:latin typeface="Arial Narrow" panose="020B0604020202020204" pitchFamily="34" charset="0"/>
              <a:cs typeface="Arial Narrow" panose="020B0604020202020204" pitchFamily="34" charset="0"/>
            </a:endParaRPr>
          </a:p>
        </p:txBody>
      </p:sp>
      <p:cxnSp>
        <p:nvCxnSpPr>
          <p:cNvPr id="136" name="Straight Connector 135">
            <a:extLst>
              <a:ext uri="{FF2B5EF4-FFF2-40B4-BE49-F238E27FC236}">
                <a16:creationId xmlns="" xmlns:a16="http://schemas.microsoft.com/office/drawing/2014/main" id="{6BF20640-A168-F748-AC10-FD09ADCE9501}"/>
              </a:ext>
            </a:extLst>
          </p:cNvPr>
          <p:cNvCxnSpPr>
            <a:cxnSpLocks/>
          </p:cNvCxnSpPr>
          <p:nvPr/>
        </p:nvCxnSpPr>
        <p:spPr>
          <a:xfrm>
            <a:off x="6227279" y="3995474"/>
            <a:ext cx="2756052" cy="0"/>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 xmlns:a16="http://schemas.microsoft.com/office/drawing/2014/main" id="{73892974-231A-B64E-9D57-DCBB19E580C2}"/>
              </a:ext>
            </a:extLst>
          </p:cNvPr>
          <p:cNvCxnSpPr>
            <a:cxnSpLocks/>
          </p:cNvCxnSpPr>
          <p:nvPr/>
        </p:nvCxnSpPr>
        <p:spPr>
          <a:xfrm>
            <a:off x="6227279" y="4790335"/>
            <a:ext cx="2756052" cy="0"/>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 xmlns:a16="http://schemas.microsoft.com/office/drawing/2014/main" id="{968B4CE7-7001-2E42-A00F-A1C5B328D936}"/>
              </a:ext>
            </a:extLst>
          </p:cNvPr>
          <p:cNvCxnSpPr>
            <a:cxnSpLocks/>
          </p:cNvCxnSpPr>
          <p:nvPr/>
        </p:nvCxnSpPr>
        <p:spPr>
          <a:xfrm>
            <a:off x="8982061" y="3991664"/>
            <a:ext cx="0" cy="801792"/>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a:extLst>
              <a:ext uri="{FF2B5EF4-FFF2-40B4-BE49-F238E27FC236}">
                <a16:creationId xmlns="" xmlns:a16="http://schemas.microsoft.com/office/drawing/2014/main" id="{F9B4D6BF-C8B7-734F-9ECD-F0CE6238C7ED}"/>
              </a:ext>
            </a:extLst>
          </p:cNvPr>
          <p:cNvCxnSpPr>
            <a:cxnSpLocks/>
          </p:cNvCxnSpPr>
          <p:nvPr/>
        </p:nvCxnSpPr>
        <p:spPr>
          <a:xfrm>
            <a:off x="5026834" y="4716807"/>
            <a:ext cx="957342" cy="0"/>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 xmlns:a16="http://schemas.microsoft.com/office/drawing/2014/main" id="{142C4F10-26C4-A048-8A62-77964932D748}"/>
              </a:ext>
            </a:extLst>
          </p:cNvPr>
          <p:cNvCxnSpPr>
            <a:cxnSpLocks/>
          </p:cNvCxnSpPr>
          <p:nvPr/>
        </p:nvCxnSpPr>
        <p:spPr>
          <a:xfrm>
            <a:off x="5030741" y="4069114"/>
            <a:ext cx="957342" cy="0"/>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 xmlns:a16="http://schemas.microsoft.com/office/drawing/2014/main" id="{9B078D18-D80E-3D41-AA3E-A45785F81D08}"/>
              </a:ext>
            </a:extLst>
          </p:cNvPr>
          <p:cNvCxnSpPr>
            <a:cxnSpLocks/>
          </p:cNvCxnSpPr>
          <p:nvPr/>
        </p:nvCxnSpPr>
        <p:spPr>
          <a:xfrm flipH="1">
            <a:off x="5023659" y="4069114"/>
            <a:ext cx="7025" cy="647163"/>
          </a:xfrm>
          <a:prstGeom prst="line">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3" name="Group 2">
            <a:extLst>
              <a:ext uri="{FF2B5EF4-FFF2-40B4-BE49-F238E27FC236}">
                <a16:creationId xmlns="" xmlns:a16="http://schemas.microsoft.com/office/drawing/2014/main" id="{E1DF7187-0B7C-BF4A-B842-01BA70E639A1}"/>
              </a:ext>
            </a:extLst>
          </p:cNvPr>
          <p:cNvGrpSpPr/>
          <p:nvPr/>
        </p:nvGrpSpPr>
        <p:grpSpPr>
          <a:xfrm>
            <a:off x="284767" y="463679"/>
            <a:ext cx="8551415" cy="3695563"/>
            <a:chOff x="284767" y="463679"/>
            <a:chExt cx="8551415" cy="3695563"/>
          </a:xfrm>
        </p:grpSpPr>
        <p:sp>
          <p:nvSpPr>
            <p:cNvPr id="2" name="Rectangle 1">
              <a:extLst>
                <a:ext uri="{FF2B5EF4-FFF2-40B4-BE49-F238E27FC236}">
                  <a16:creationId xmlns="" xmlns:a16="http://schemas.microsoft.com/office/drawing/2014/main" id="{AA4B4A1D-9DF2-8841-899A-4C284270B240}"/>
                </a:ext>
              </a:extLst>
            </p:cNvPr>
            <p:cNvSpPr/>
            <p:nvPr/>
          </p:nvSpPr>
          <p:spPr>
            <a:xfrm>
              <a:off x="443620" y="828245"/>
              <a:ext cx="8175279" cy="24911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sp>
          <p:nvSpPr>
            <p:cNvPr id="70" name="Rectangle 69">
              <a:extLst>
                <a:ext uri="{FF2B5EF4-FFF2-40B4-BE49-F238E27FC236}">
                  <a16:creationId xmlns="" xmlns:a16="http://schemas.microsoft.com/office/drawing/2014/main" id="{DE02A43F-1B6A-7D4F-AF73-D7FE55E366D0}"/>
                </a:ext>
              </a:extLst>
            </p:cNvPr>
            <p:cNvSpPr/>
            <p:nvPr/>
          </p:nvSpPr>
          <p:spPr>
            <a:xfrm>
              <a:off x="511521" y="3636273"/>
              <a:ext cx="8175279" cy="22724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sp>
          <p:nvSpPr>
            <p:cNvPr id="71" name="Rectangle 70">
              <a:extLst>
                <a:ext uri="{FF2B5EF4-FFF2-40B4-BE49-F238E27FC236}">
                  <a16:creationId xmlns="" xmlns:a16="http://schemas.microsoft.com/office/drawing/2014/main" id="{473EE027-8070-5A4C-8D8F-382130D50FFF}"/>
                </a:ext>
              </a:extLst>
            </p:cNvPr>
            <p:cNvSpPr/>
            <p:nvPr/>
          </p:nvSpPr>
          <p:spPr>
            <a:xfrm>
              <a:off x="7418200" y="463679"/>
              <a:ext cx="1417982" cy="334595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sp>
          <p:nvSpPr>
            <p:cNvPr id="75" name="Rectangle 74">
              <a:extLst>
                <a:ext uri="{FF2B5EF4-FFF2-40B4-BE49-F238E27FC236}">
                  <a16:creationId xmlns="" xmlns:a16="http://schemas.microsoft.com/office/drawing/2014/main" id="{5D6D660B-3342-8A4A-97BE-50136B8C5E3C}"/>
                </a:ext>
              </a:extLst>
            </p:cNvPr>
            <p:cNvSpPr/>
            <p:nvPr/>
          </p:nvSpPr>
          <p:spPr>
            <a:xfrm>
              <a:off x="284767" y="813284"/>
              <a:ext cx="1417982" cy="334595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bg1"/>
                  </a:solidFill>
                </a:ln>
              </a:endParaRPr>
            </a:p>
          </p:txBody>
        </p:sp>
      </p:grpSp>
    </p:spTree>
    <p:extLst>
      <p:ext uri="{BB962C8B-B14F-4D97-AF65-F5344CB8AC3E}">
        <p14:creationId xmlns:p14="http://schemas.microsoft.com/office/powerpoint/2010/main" val="2498341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6718" y="253363"/>
            <a:ext cx="4861910" cy="20743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chemeClr val="accent1">
                    <a:lumMod val="50000"/>
                  </a:schemeClr>
                </a:solidFill>
                <a:latin typeface="Arial Narrow" panose="020B0604020202020204" pitchFamily="34" charset="0"/>
                <a:cs typeface="Arial Narrow" panose="020B0604020202020204" pitchFamily="34" charset="0"/>
              </a:rPr>
              <a:t>Delta Change Method:</a:t>
            </a:r>
          </a:p>
          <a:p>
            <a:pPr algn="l"/>
            <a:endParaRPr lang="en-US" sz="3600" dirty="0">
              <a:solidFill>
                <a:schemeClr val="accent1">
                  <a:lumMod val="50000"/>
                </a:schemeClr>
              </a:solidFill>
              <a:latin typeface="Arial Narrow" panose="020B0604020202020204" pitchFamily="34" charset="0"/>
              <a:cs typeface="Arial Narrow" panose="020B0604020202020204" pitchFamily="34" charset="0"/>
            </a:endParaRPr>
          </a:p>
          <a:p>
            <a:pPr algn="l"/>
            <a:r>
              <a:rPr lang="en-US" sz="3600" dirty="0">
                <a:solidFill>
                  <a:schemeClr val="accent1">
                    <a:lumMod val="50000"/>
                  </a:schemeClr>
                </a:solidFill>
                <a:latin typeface="Arial Narrow" panose="020B0604020202020204" pitchFamily="34" charset="0"/>
                <a:cs typeface="Arial Narrow" panose="020B0604020202020204" pitchFamily="34" charset="0"/>
              </a:rPr>
              <a:t>	</a:t>
            </a:r>
            <a:r>
              <a:rPr lang="en-US" sz="3600" dirty="0" err="1">
                <a:solidFill>
                  <a:schemeClr val="accent1">
                    <a:lumMod val="50000"/>
                  </a:schemeClr>
                </a:solidFill>
                <a:latin typeface="Arial Narrow" panose="020B0604020202020204" pitchFamily="34" charset="0"/>
                <a:cs typeface="Arial Narrow" panose="020B0604020202020204" pitchFamily="34" charset="0"/>
              </a:rPr>
              <a:t>T</a:t>
            </a:r>
            <a:r>
              <a:rPr lang="en-US" sz="1600" dirty="0" err="1">
                <a:solidFill>
                  <a:srgbClr val="7F7F7F"/>
                </a:solidFill>
                <a:latin typeface="Arial Narrow" panose="020B0604020202020204" pitchFamily="34" charset="0"/>
                <a:cs typeface="Arial Narrow" panose="020B0604020202020204" pitchFamily="34" charset="0"/>
              </a:rPr>
              <a:t>future</a:t>
            </a:r>
            <a:r>
              <a:rPr lang="en-US" sz="3600" dirty="0">
                <a:solidFill>
                  <a:schemeClr val="accent1">
                    <a:lumMod val="50000"/>
                  </a:schemeClr>
                </a:solidFill>
                <a:latin typeface="Arial Narrow" panose="020B0604020202020204" pitchFamily="34" charset="0"/>
                <a:cs typeface="Arial Narrow" panose="020B0604020202020204" pitchFamily="34" charset="0"/>
              </a:rPr>
              <a:t> = </a:t>
            </a:r>
            <a:r>
              <a:rPr lang="en-US" sz="3600" dirty="0" err="1">
                <a:solidFill>
                  <a:schemeClr val="accent1">
                    <a:lumMod val="50000"/>
                  </a:schemeClr>
                </a:solidFill>
                <a:latin typeface="Arial Narrow" panose="020B0604020202020204" pitchFamily="34" charset="0"/>
                <a:cs typeface="Arial Narrow" panose="020B0604020202020204" pitchFamily="34" charset="0"/>
              </a:rPr>
              <a:t>T</a:t>
            </a:r>
            <a:r>
              <a:rPr lang="en-US" sz="1600" dirty="0" err="1">
                <a:solidFill>
                  <a:srgbClr val="7F7F7F"/>
                </a:solidFill>
                <a:latin typeface="Arial Narrow" panose="020B0604020202020204" pitchFamily="34" charset="0"/>
                <a:cs typeface="Arial Narrow" panose="020B0604020202020204" pitchFamily="34" charset="0"/>
              </a:rPr>
              <a:t>observed</a:t>
            </a:r>
            <a:r>
              <a:rPr lang="en-US" sz="3600" dirty="0">
                <a:solidFill>
                  <a:schemeClr val="accent1">
                    <a:lumMod val="50000"/>
                  </a:schemeClr>
                </a:solidFill>
                <a:latin typeface="Arial Narrow" panose="020B0604020202020204" pitchFamily="34" charset="0"/>
                <a:cs typeface="Arial Narrow" panose="020B0604020202020204" pitchFamily="34" charset="0"/>
              </a:rPr>
              <a:t> + </a:t>
            </a:r>
            <a:r>
              <a:rPr lang="en-US" sz="3600" dirty="0" err="1">
                <a:solidFill>
                  <a:schemeClr val="accent1">
                    <a:lumMod val="50000"/>
                  </a:schemeClr>
                </a:solidFill>
                <a:latin typeface="Arial Narrow" panose="020B0604020202020204" pitchFamily="34" charset="0"/>
                <a:cs typeface="Arial Narrow" panose="020B0604020202020204" pitchFamily="34" charset="0"/>
              </a:rPr>
              <a:t>Δ</a:t>
            </a:r>
            <a:r>
              <a:rPr lang="en-US" sz="3600" dirty="0">
                <a:solidFill>
                  <a:schemeClr val="accent1">
                    <a:lumMod val="50000"/>
                  </a:schemeClr>
                </a:solidFill>
                <a:latin typeface="Arial Narrow" panose="020B0604020202020204" pitchFamily="34" charset="0"/>
                <a:cs typeface="Arial Narrow" panose="020B0604020202020204" pitchFamily="34" charset="0"/>
              </a:rPr>
              <a:t> </a:t>
            </a:r>
            <a:r>
              <a:rPr lang="en-US" sz="3600" baseline="-25000" dirty="0">
                <a:solidFill>
                  <a:schemeClr val="accent1">
                    <a:lumMod val="50000"/>
                  </a:schemeClr>
                </a:solidFill>
                <a:latin typeface="Arial Narrow" panose="020B0604020202020204" pitchFamily="34" charset="0"/>
                <a:cs typeface="Arial Narrow" panose="020B0604020202020204" pitchFamily="34" charset="0"/>
              </a:rPr>
              <a:t>T</a:t>
            </a:r>
          </a:p>
          <a:p>
            <a:pPr algn="l"/>
            <a:endParaRPr lang="en-US" sz="3600" dirty="0">
              <a:solidFill>
                <a:schemeClr val="accent1">
                  <a:lumMod val="50000"/>
                </a:schemeClr>
              </a:solidFill>
              <a:latin typeface="Arial Narrow" panose="020B0604020202020204" pitchFamily="34" charset="0"/>
              <a:cs typeface="Arial Narrow" panose="020B0604020202020204" pitchFamily="34" charset="0"/>
            </a:endParaRPr>
          </a:p>
        </p:txBody>
      </p:sp>
      <p:sp>
        <p:nvSpPr>
          <p:cNvPr id="2" name="Slide Number Placeholder 1"/>
          <p:cNvSpPr>
            <a:spLocks noGrp="1"/>
          </p:cNvSpPr>
          <p:nvPr>
            <p:ph type="sldNum" sz="quarter" idx="12"/>
          </p:nvPr>
        </p:nvSpPr>
        <p:spPr/>
        <p:txBody>
          <a:bodyPr/>
          <a:lstStyle/>
          <a:p>
            <a:fld id="{EB613F84-6385-A947-8E5F-62D741ED52C8}" type="slidenum">
              <a:rPr lang="en-US" smtClean="0"/>
              <a:t>6</a:t>
            </a:fld>
            <a:endParaRPr lang="en-US"/>
          </a:p>
        </p:txBody>
      </p:sp>
      <p:sp>
        <p:nvSpPr>
          <p:cNvPr id="26" name="TextBox 25"/>
          <p:cNvSpPr txBox="1"/>
          <p:nvPr/>
        </p:nvSpPr>
        <p:spPr>
          <a:xfrm>
            <a:off x="4669277" y="1219295"/>
            <a:ext cx="1018162" cy="338554"/>
          </a:xfrm>
          <a:prstGeom prst="rect">
            <a:avLst/>
          </a:prstGeom>
          <a:noFill/>
        </p:spPr>
        <p:txBody>
          <a:bodyPr wrap="square" rtlCol="0">
            <a:spAutoFit/>
          </a:bodyPr>
          <a:lstStyle/>
          <a:p>
            <a:r>
              <a:rPr lang="en-US" sz="1600" dirty="0">
                <a:solidFill>
                  <a:schemeClr val="bg1">
                    <a:lumMod val="50000"/>
                  </a:schemeClr>
                </a:solidFill>
                <a:latin typeface="Arial Narrow" panose="020B0604020202020204" pitchFamily="34" charset="0"/>
                <a:cs typeface="Arial Narrow" panose="020B0604020202020204" pitchFamily="34" charset="0"/>
              </a:rPr>
              <a:t>Region 1</a:t>
            </a:r>
          </a:p>
        </p:txBody>
      </p:sp>
      <p:sp>
        <p:nvSpPr>
          <p:cNvPr id="27" name="TextBox 26"/>
          <p:cNvSpPr txBox="1"/>
          <p:nvPr/>
        </p:nvSpPr>
        <p:spPr>
          <a:xfrm>
            <a:off x="6085911" y="1219295"/>
            <a:ext cx="1018162" cy="338554"/>
          </a:xfrm>
          <a:prstGeom prst="rect">
            <a:avLst/>
          </a:prstGeom>
          <a:noFill/>
        </p:spPr>
        <p:txBody>
          <a:bodyPr wrap="square" rtlCol="0">
            <a:spAutoFit/>
          </a:bodyPr>
          <a:lstStyle/>
          <a:p>
            <a:r>
              <a:rPr lang="en-US" sz="1600" dirty="0">
                <a:solidFill>
                  <a:schemeClr val="bg1">
                    <a:lumMod val="50000"/>
                  </a:schemeClr>
                </a:solidFill>
                <a:latin typeface="Arial Narrow" panose="020B0604020202020204" pitchFamily="34" charset="0"/>
                <a:cs typeface="Arial Narrow" panose="020B0604020202020204" pitchFamily="34" charset="0"/>
              </a:rPr>
              <a:t>Region 2</a:t>
            </a:r>
          </a:p>
        </p:txBody>
      </p:sp>
      <p:sp>
        <p:nvSpPr>
          <p:cNvPr id="28" name="TextBox 27"/>
          <p:cNvSpPr txBox="1"/>
          <p:nvPr/>
        </p:nvSpPr>
        <p:spPr>
          <a:xfrm>
            <a:off x="7509392" y="1219295"/>
            <a:ext cx="1018162" cy="338554"/>
          </a:xfrm>
          <a:prstGeom prst="rect">
            <a:avLst/>
          </a:prstGeom>
          <a:noFill/>
        </p:spPr>
        <p:txBody>
          <a:bodyPr wrap="square" rtlCol="0">
            <a:spAutoFit/>
          </a:bodyPr>
          <a:lstStyle/>
          <a:p>
            <a:r>
              <a:rPr lang="en-US" sz="1600" dirty="0">
                <a:solidFill>
                  <a:schemeClr val="bg1">
                    <a:lumMod val="50000"/>
                  </a:schemeClr>
                </a:solidFill>
                <a:latin typeface="Arial Narrow" panose="020B0604020202020204" pitchFamily="34" charset="0"/>
                <a:cs typeface="Arial Narrow" panose="020B0604020202020204" pitchFamily="34" charset="0"/>
              </a:rPr>
              <a:t>Region 3</a:t>
            </a:r>
          </a:p>
        </p:txBody>
      </p:sp>
      <p:cxnSp>
        <p:nvCxnSpPr>
          <p:cNvPr id="22" name="Straight Connector 21"/>
          <p:cNvCxnSpPr/>
          <p:nvPr/>
        </p:nvCxnSpPr>
        <p:spPr>
          <a:xfrm>
            <a:off x="5863078" y="1665057"/>
            <a:ext cx="0" cy="4526604"/>
          </a:xfrm>
          <a:prstGeom prst="line">
            <a:avLst/>
          </a:prstGeom>
          <a:ln w="9525"/>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7331773" y="1649067"/>
            <a:ext cx="0" cy="4526604"/>
          </a:xfrm>
          <a:prstGeom prst="line">
            <a:avLst/>
          </a:prstGeom>
          <a:ln w="9525"/>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flipH="1">
            <a:off x="4383935" y="3080521"/>
            <a:ext cx="4414912" cy="0"/>
          </a:xfrm>
          <a:prstGeom prst="line">
            <a:avLst/>
          </a:prstGeom>
          <a:ln w="9525"/>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flipH="1">
            <a:off x="4383934" y="4766649"/>
            <a:ext cx="4468236" cy="0"/>
          </a:xfrm>
          <a:prstGeom prst="line">
            <a:avLst/>
          </a:prstGeom>
          <a:ln w="9525"/>
        </p:spPr>
        <p:style>
          <a:lnRef idx="1">
            <a:schemeClr val="dk1"/>
          </a:lnRef>
          <a:fillRef idx="0">
            <a:schemeClr val="dk1"/>
          </a:fillRef>
          <a:effectRef idx="0">
            <a:schemeClr val="dk1"/>
          </a:effectRef>
          <a:fontRef idx="minor">
            <a:schemeClr val="tx1"/>
          </a:fontRef>
        </p:style>
      </p:cxnSp>
      <p:sp>
        <p:nvSpPr>
          <p:cNvPr id="31" name="TextBox 30"/>
          <p:cNvSpPr txBox="1"/>
          <p:nvPr/>
        </p:nvSpPr>
        <p:spPr>
          <a:xfrm rot="16200000">
            <a:off x="3586208" y="5576636"/>
            <a:ext cx="1389533" cy="230832"/>
          </a:xfrm>
          <a:prstGeom prst="rect">
            <a:avLst/>
          </a:prstGeom>
          <a:noFill/>
        </p:spPr>
        <p:txBody>
          <a:bodyPr wrap="square" rtlCol="0">
            <a:spAutoFit/>
          </a:bodyPr>
          <a:lstStyle/>
          <a:p>
            <a:r>
              <a:rPr lang="en-US" sz="900" dirty="0">
                <a:solidFill>
                  <a:schemeClr val="bg1">
                    <a:lumMod val="50000"/>
                  </a:schemeClr>
                </a:solidFill>
                <a:latin typeface="Arial Narrow" panose="020B0604020202020204" pitchFamily="34" charset="0"/>
                <a:cs typeface="Arial Narrow" panose="020B0604020202020204" pitchFamily="34" charset="0"/>
              </a:rPr>
              <a:t>Temperature change  [°C]</a:t>
            </a:r>
          </a:p>
        </p:txBody>
      </p:sp>
      <p:sp>
        <p:nvSpPr>
          <p:cNvPr id="41" name="TextBox 40"/>
          <p:cNvSpPr txBox="1"/>
          <p:nvPr/>
        </p:nvSpPr>
        <p:spPr>
          <a:xfrm>
            <a:off x="4165557" y="4829505"/>
            <a:ext cx="1152230" cy="246221"/>
          </a:xfrm>
          <a:prstGeom prst="rect">
            <a:avLst/>
          </a:prstGeom>
          <a:noFill/>
        </p:spPr>
        <p:txBody>
          <a:bodyPr wrap="square" rtlCol="0">
            <a:spAutoFit/>
          </a:bodyPr>
          <a:lstStyle/>
          <a:p>
            <a:r>
              <a:rPr lang="en-US" sz="1000" u="sng" dirty="0">
                <a:solidFill>
                  <a:srgbClr val="7B8E47"/>
                </a:solidFill>
                <a:latin typeface="Arial Narrow" panose="020B0604020202020204" pitchFamily="34" charset="0"/>
                <a:cs typeface="Arial Narrow" panose="020B0604020202020204" pitchFamily="34" charset="0"/>
              </a:rPr>
              <a:t>Scenario 3</a:t>
            </a:r>
          </a:p>
        </p:txBody>
      </p:sp>
      <p:sp>
        <p:nvSpPr>
          <p:cNvPr id="46" name="Oval 45"/>
          <p:cNvSpPr/>
          <p:nvPr/>
        </p:nvSpPr>
        <p:spPr>
          <a:xfrm>
            <a:off x="4990150" y="1995089"/>
            <a:ext cx="45719" cy="45719"/>
          </a:xfrm>
          <a:prstGeom prst="ellipse">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0" name="TextBox 149"/>
          <p:cNvSpPr txBox="1"/>
          <p:nvPr/>
        </p:nvSpPr>
        <p:spPr>
          <a:xfrm>
            <a:off x="4118974" y="1540633"/>
            <a:ext cx="1146931" cy="246221"/>
          </a:xfrm>
          <a:prstGeom prst="rect">
            <a:avLst/>
          </a:prstGeom>
          <a:noFill/>
        </p:spPr>
        <p:txBody>
          <a:bodyPr wrap="square" rtlCol="0">
            <a:spAutoFit/>
          </a:bodyPr>
          <a:lstStyle/>
          <a:p>
            <a:r>
              <a:rPr lang="en-US" sz="1000" u="sng" dirty="0">
                <a:solidFill>
                  <a:srgbClr val="F51F28"/>
                </a:solidFill>
                <a:latin typeface="Arial Narrow" panose="020B0604020202020204" pitchFamily="34" charset="0"/>
                <a:cs typeface="Arial Narrow" panose="020B0604020202020204" pitchFamily="34" charset="0"/>
              </a:rPr>
              <a:t>Scenario 1</a:t>
            </a:r>
          </a:p>
        </p:txBody>
      </p:sp>
      <p:sp>
        <p:nvSpPr>
          <p:cNvPr id="151" name="TextBox 150"/>
          <p:cNvSpPr txBox="1"/>
          <p:nvPr/>
        </p:nvSpPr>
        <p:spPr>
          <a:xfrm>
            <a:off x="4134213" y="3138505"/>
            <a:ext cx="1183574" cy="246221"/>
          </a:xfrm>
          <a:prstGeom prst="rect">
            <a:avLst/>
          </a:prstGeom>
          <a:noFill/>
        </p:spPr>
        <p:txBody>
          <a:bodyPr wrap="square" rtlCol="0">
            <a:spAutoFit/>
          </a:bodyPr>
          <a:lstStyle/>
          <a:p>
            <a:r>
              <a:rPr lang="en-US" sz="1000" u="sng" dirty="0">
                <a:solidFill>
                  <a:schemeClr val="accent6">
                    <a:lumMod val="75000"/>
                  </a:schemeClr>
                </a:solidFill>
                <a:latin typeface="Arial Narrow" panose="020B0604020202020204" pitchFamily="34" charset="0"/>
                <a:cs typeface="Arial Narrow" panose="020B0604020202020204" pitchFamily="34" charset="0"/>
              </a:rPr>
              <a:t>Scenario 2</a:t>
            </a:r>
          </a:p>
        </p:txBody>
      </p:sp>
      <p:sp>
        <p:nvSpPr>
          <p:cNvPr id="154" name="TextBox 153"/>
          <p:cNvSpPr txBox="1"/>
          <p:nvPr/>
        </p:nvSpPr>
        <p:spPr>
          <a:xfrm rot="16200000">
            <a:off x="3585346" y="3933112"/>
            <a:ext cx="1389533" cy="230832"/>
          </a:xfrm>
          <a:prstGeom prst="rect">
            <a:avLst/>
          </a:prstGeom>
          <a:noFill/>
        </p:spPr>
        <p:txBody>
          <a:bodyPr wrap="square" rtlCol="0">
            <a:spAutoFit/>
          </a:bodyPr>
          <a:lstStyle/>
          <a:p>
            <a:r>
              <a:rPr lang="en-US" sz="900">
                <a:solidFill>
                  <a:schemeClr val="bg1">
                    <a:lumMod val="50000"/>
                  </a:schemeClr>
                </a:solidFill>
                <a:latin typeface="Arial Narrow" panose="020B0604020202020204" pitchFamily="34" charset="0"/>
                <a:cs typeface="Arial Narrow" panose="020B0604020202020204" pitchFamily="34" charset="0"/>
              </a:rPr>
              <a:t>Temperature change  </a:t>
            </a:r>
            <a:r>
              <a:rPr lang="en-US" sz="900" dirty="0">
                <a:solidFill>
                  <a:schemeClr val="bg1">
                    <a:lumMod val="50000"/>
                  </a:schemeClr>
                </a:solidFill>
                <a:latin typeface="Arial Narrow" panose="020B0604020202020204" pitchFamily="34" charset="0"/>
                <a:cs typeface="Arial Narrow" panose="020B0604020202020204" pitchFamily="34" charset="0"/>
              </a:rPr>
              <a:t>[°C]</a:t>
            </a:r>
          </a:p>
        </p:txBody>
      </p:sp>
      <p:sp>
        <p:nvSpPr>
          <p:cNvPr id="155" name="TextBox 154"/>
          <p:cNvSpPr txBox="1"/>
          <p:nvPr/>
        </p:nvSpPr>
        <p:spPr>
          <a:xfrm rot="16200000">
            <a:off x="3583664" y="2286404"/>
            <a:ext cx="1389533" cy="230832"/>
          </a:xfrm>
          <a:prstGeom prst="rect">
            <a:avLst/>
          </a:prstGeom>
          <a:noFill/>
        </p:spPr>
        <p:txBody>
          <a:bodyPr wrap="square" rtlCol="0">
            <a:spAutoFit/>
          </a:bodyPr>
          <a:lstStyle/>
          <a:p>
            <a:r>
              <a:rPr lang="en-US" sz="900" dirty="0">
                <a:solidFill>
                  <a:schemeClr val="bg1">
                    <a:lumMod val="50000"/>
                  </a:schemeClr>
                </a:solidFill>
                <a:latin typeface="Arial Narrow" panose="020B0604020202020204" pitchFamily="34" charset="0"/>
                <a:cs typeface="Arial Narrow" panose="020B0604020202020204" pitchFamily="34" charset="0"/>
              </a:rPr>
              <a:t>Temperature change  [°C]</a:t>
            </a:r>
          </a:p>
        </p:txBody>
      </p:sp>
      <p:sp>
        <p:nvSpPr>
          <p:cNvPr id="3" name="Rectangle 2">
            <a:extLst>
              <a:ext uri="{FF2B5EF4-FFF2-40B4-BE49-F238E27FC236}">
                <a16:creationId xmlns="" xmlns:a16="http://schemas.microsoft.com/office/drawing/2014/main" id="{A1F0B5D3-7078-7448-8E34-6CF0FF8CEB27}"/>
              </a:ext>
            </a:extLst>
          </p:cNvPr>
          <p:cNvSpPr/>
          <p:nvPr/>
        </p:nvSpPr>
        <p:spPr>
          <a:xfrm>
            <a:off x="-17941" y="6161603"/>
            <a:ext cx="4940209" cy="246221"/>
          </a:xfrm>
          <a:prstGeom prst="rect">
            <a:avLst/>
          </a:prstGeom>
        </p:spPr>
        <p:txBody>
          <a:bodyPr wrap="square">
            <a:spAutoFit/>
          </a:bodyPr>
          <a:lstStyle/>
          <a:p>
            <a:r>
              <a:rPr lang="en-US" sz="1000" b="1" dirty="0">
                <a:solidFill>
                  <a:schemeClr val="bg1">
                    <a:lumMod val="50000"/>
                  </a:schemeClr>
                </a:solidFill>
                <a:latin typeface="Arial Narrow" panose="020B0604020202020204" pitchFamily="34" charset="0"/>
                <a:cs typeface="Arial Narrow" panose="020B0604020202020204" pitchFamily="34" charset="0"/>
              </a:rPr>
              <a:t>See Fisher et al., 2012 (Figures 9 &amp; 10):</a:t>
            </a:r>
            <a:endParaRPr lang="en-US" sz="1000" b="1" dirty="0">
              <a:latin typeface="Arial Narrow" panose="020B0604020202020204" pitchFamily="34" charset="0"/>
              <a:cs typeface="Arial Narrow" panose="020B0604020202020204" pitchFamily="34" charset="0"/>
            </a:endParaRPr>
          </a:p>
        </p:txBody>
      </p:sp>
      <p:sp>
        <p:nvSpPr>
          <p:cNvPr id="5" name="Rectangle 4">
            <a:extLst>
              <a:ext uri="{FF2B5EF4-FFF2-40B4-BE49-F238E27FC236}">
                <a16:creationId xmlns="" xmlns:a16="http://schemas.microsoft.com/office/drawing/2014/main" id="{92525F29-F6F8-604F-B639-ACBCABE6B0AC}"/>
              </a:ext>
            </a:extLst>
          </p:cNvPr>
          <p:cNvSpPr/>
          <p:nvPr/>
        </p:nvSpPr>
        <p:spPr>
          <a:xfrm>
            <a:off x="-41570" y="6417690"/>
            <a:ext cx="6408363" cy="338554"/>
          </a:xfrm>
          <a:prstGeom prst="rect">
            <a:avLst/>
          </a:prstGeom>
        </p:spPr>
        <p:txBody>
          <a:bodyPr wrap="square">
            <a:spAutoFit/>
          </a:bodyPr>
          <a:lstStyle/>
          <a:p>
            <a:r>
              <a:rPr lang="en-US" sz="800" dirty="0">
                <a:solidFill>
                  <a:schemeClr val="tx1">
                    <a:lumMod val="50000"/>
                    <a:lumOff val="50000"/>
                  </a:schemeClr>
                </a:solidFill>
                <a:latin typeface="Arial Narrow" panose="020B0604020202020204" pitchFamily="34" charset="0"/>
                <a:cs typeface="Arial Narrow" panose="020B0604020202020204" pitchFamily="34" charset="0"/>
              </a:rPr>
              <a:t>Fischer, A.M., Weigel, A.P.,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Buser</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C.M.,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Knutti</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R.,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Künsch</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H.R.,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Liniger</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M.A.,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Schär</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C. and Appenzeller, C., 2012: Climate change projections for Switzerland based on a Bayesian multi-model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approachInt</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J.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Climatol</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32, 2348–2371.</a:t>
            </a:r>
            <a:endParaRPr lang="en-US" sz="800" dirty="0">
              <a:solidFill>
                <a:schemeClr val="tx1">
                  <a:lumMod val="50000"/>
                  <a:lumOff val="50000"/>
                </a:schemeClr>
              </a:solidFill>
              <a:effectLst/>
              <a:latin typeface="Arial Narrow" panose="020B0604020202020204" pitchFamily="34" charset="0"/>
              <a:cs typeface="Arial Narrow" panose="020B0604020202020204" pitchFamily="34" charset="0"/>
            </a:endParaRPr>
          </a:p>
        </p:txBody>
      </p:sp>
      <p:cxnSp>
        <p:nvCxnSpPr>
          <p:cNvPr id="157" name="Straight Connector 156">
            <a:extLst>
              <a:ext uri="{FF2B5EF4-FFF2-40B4-BE49-F238E27FC236}">
                <a16:creationId xmlns="" xmlns:a16="http://schemas.microsoft.com/office/drawing/2014/main" id="{95CCB9A0-C5B7-4446-8936-71C3A21F7050}"/>
              </a:ext>
            </a:extLst>
          </p:cNvPr>
          <p:cNvCxnSpPr>
            <a:cxnSpLocks/>
          </p:cNvCxnSpPr>
          <p:nvPr/>
        </p:nvCxnSpPr>
        <p:spPr>
          <a:xfrm>
            <a:off x="6032981" y="1825329"/>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a:extLst>
              <a:ext uri="{FF2B5EF4-FFF2-40B4-BE49-F238E27FC236}">
                <a16:creationId xmlns="" xmlns:a16="http://schemas.microsoft.com/office/drawing/2014/main" id="{E1929656-6986-AA4F-824A-CFB16932503B}"/>
              </a:ext>
            </a:extLst>
          </p:cNvPr>
          <p:cNvCxnSpPr>
            <a:cxnSpLocks/>
          </p:cNvCxnSpPr>
          <p:nvPr/>
        </p:nvCxnSpPr>
        <p:spPr>
          <a:xfrm>
            <a:off x="6019789" y="20002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 xmlns:a16="http://schemas.microsoft.com/office/drawing/2014/main" id="{687BB8BF-B07A-254A-8281-8716B890B446}"/>
              </a:ext>
            </a:extLst>
          </p:cNvPr>
          <p:cNvCxnSpPr>
            <a:cxnSpLocks/>
          </p:cNvCxnSpPr>
          <p:nvPr/>
        </p:nvCxnSpPr>
        <p:spPr>
          <a:xfrm>
            <a:off x="6010121" y="21823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0" name="Straight Connector 159">
            <a:extLst>
              <a:ext uri="{FF2B5EF4-FFF2-40B4-BE49-F238E27FC236}">
                <a16:creationId xmlns="" xmlns:a16="http://schemas.microsoft.com/office/drawing/2014/main" id="{977B2091-2861-7842-9A8E-703FE1F98934}"/>
              </a:ext>
            </a:extLst>
          </p:cNvPr>
          <p:cNvCxnSpPr>
            <a:cxnSpLocks/>
          </p:cNvCxnSpPr>
          <p:nvPr/>
        </p:nvCxnSpPr>
        <p:spPr>
          <a:xfrm>
            <a:off x="6010121" y="23582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1" name="Straight Connector 160">
            <a:extLst>
              <a:ext uri="{FF2B5EF4-FFF2-40B4-BE49-F238E27FC236}">
                <a16:creationId xmlns="" xmlns:a16="http://schemas.microsoft.com/office/drawing/2014/main" id="{41BC84A2-607D-3E4D-BCE0-28BC22708305}"/>
              </a:ext>
            </a:extLst>
          </p:cNvPr>
          <p:cNvCxnSpPr>
            <a:cxnSpLocks/>
          </p:cNvCxnSpPr>
          <p:nvPr/>
        </p:nvCxnSpPr>
        <p:spPr>
          <a:xfrm>
            <a:off x="6013731" y="252810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2" name="Straight Connector 161">
            <a:extLst>
              <a:ext uri="{FF2B5EF4-FFF2-40B4-BE49-F238E27FC236}">
                <a16:creationId xmlns="" xmlns:a16="http://schemas.microsoft.com/office/drawing/2014/main" id="{F77B52E3-776B-6C4F-98EA-549180E9AD2C}"/>
              </a:ext>
            </a:extLst>
          </p:cNvPr>
          <p:cNvCxnSpPr>
            <a:cxnSpLocks/>
          </p:cNvCxnSpPr>
          <p:nvPr/>
        </p:nvCxnSpPr>
        <p:spPr>
          <a:xfrm>
            <a:off x="6025548" y="268107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a:extLst>
              <a:ext uri="{FF2B5EF4-FFF2-40B4-BE49-F238E27FC236}">
                <a16:creationId xmlns="" xmlns:a16="http://schemas.microsoft.com/office/drawing/2014/main" id="{A8D327C8-259C-1745-8DB0-3C1A0DA545CF}"/>
              </a:ext>
            </a:extLst>
          </p:cNvPr>
          <p:cNvCxnSpPr>
            <a:cxnSpLocks/>
          </p:cNvCxnSpPr>
          <p:nvPr/>
        </p:nvCxnSpPr>
        <p:spPr>
          <a:xfrm>
            <a:off x="4512850" y="1825329"/>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a:extLst>
              <a:ext uri="{FF2B5EF4-FFF2-40B4-BE49-F238E27FC236}">
                <a16:creationId xmlns="" xmlns:a16="http://schemas.microsoft.com/office/drawing/2014/main" id="{184F8F95-3EFA-C14D-8398-5578BCF64EBA}"/>
              </a:ext>
            </a:extLst>
          </p:cNvPr>
          <p:cNvCxnSpPr>
            <a:cxnSpLocks/>
          </p:cNvCxnSpPr>
          <p:nvPr/>
        </p:nvCxnSpPr>
        <p:spPr>
          <a:xfrm>
            <a:off x="4499658" y="20002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a:extLst>
              <a:ext uri="{FF2B5EF4-FFF2-40B4-BE49-F238E27FC236}">
                <a16:creationId xmlns="" xmlns:a16="http://schemas.microsoft.com/office/drawing/2014/main" id="{63D06AAD-B832-5A40-97C0-F4350A7BA5B9}"/>
              </a:ext>
            </a:extLst>
          </p:cNvPr>
          <p:cNvCxnSpPr>
            <a:cxnSpLocks/>
          </p:cNvCxnSpPr>
          <p:nvPr/>
        </p:nvCxnSpPr>
        <p:spPr>
          <a:xfrm>
            <a:off x="4489990" y="21823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 xmlns:a16="http://schemas.microsoft.com/office/drawing/2014/main" id="{5A74570E-9DC4-9C41-8BA7-0D30F1E43659}"/>
              </a:ext>
            </a:extLst>
          </p:cNvPr>
          <p:cNvCxnSpPr>
            <a:cxnSpLocks/>
          </p:cNvCxnSpPr>
          <p:nvPr/>
        </p:nvCxnSpPr>
        <p:spPr>
          <a:xfrm>
            <a:off x="4489990" y="23582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 xmlns:a16="http://schemas.microsoft.com/office/drawing/2014/main" id="{6042D41F-2304-514B-A51A-CB3BEAA2459E}"/>
              </a:ext>
            </a:extLst>
          </p:cNvPr>
          <p:cNvCxnSpPr>
            <a:cxnSpLocks/>
          </p:cNvCxnSpPr>
          <p:nvPr/>
        </p:nvCxnSpPr>
        <p:spPr>
          <a:xfrm>
            <a:off x="4493600" y="252810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 xmlns:a16="http://schemas.microsoft.com/office/drawing/2014/main" id="{B9187BB0-7344-2A4C-A894-FE2EF7F89284}"/>
              </a:ext>
            </a:extLst>
          </p:cNvPr>
          <p:cNvCxnSpPr>
            <a:cxnSpLocks/>
          </p:cNvCxnSpPr>
          <p:nvPr/>
        </p:nvCxnSpPr>
        <p:spPr>
          <a:xfrm>
            <a:off x="4505417" y="268107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69" name="Rectangle 168">
            <a:extLst>
              <a:ext uri="{FF2B5EF4-FFF2-40B4-BE49-F238E27FC236}">
                <a16:creationId xmlns="" xmlns:a16="http://schemas.microsoft.com/office/drawing/2014/main" id="{DE93ACBB-20AF-4F40-B8F2-07C5CEC10DCE}"/>
              </a:ext>
            </a:extLst>
          </p:cNvPr>
          <p:cNvSpPr/>
          <p:nvPr/>
        </p:nvSpPr>
        <p:spPr>
          <a:xfrm rot="16200000">
            <a:off x="4289255" y="2578635"/>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170" name="Rectangle 169">
            <a:extLst>
              <a:ext uri="{FF2B5EF4-FFF2-40B4-BE49-F238E27FC236}">
                <a16:creationId xmlns="" xmlns:a16="http://schemas.microsoft.com/office/drawing/2014/main" id="{E5D27192-D8A8-234A-9100-213DE1B773EE}"/>
              </a:ext>
            </a:extLst>
          </p:cNvPr>
          <p:cNvSpPr/>
          <p:nvPr/>
        </p:nvSpPr>
        <p:spPr>
          <a:xfrm rot="16200000">
            <a:off x="4291599" y="2271830"/>
            <a:ext cx="235962" cy="215444"/>
          </a:xfrm>
          <a:prstGeom prst="rect">
            <a:avLst/>
          </a:prstGeom>
        </p:spPr>
        <p:txBody>
          <a:bodyPr wrap="none">
            <a:spAutoFit/>
          </a:bodyPr>
          <a:lstStyle/>
          <a:p>
            <a:r>
              <a:rPr lang="en-US" sz="800" dirty="0">
                <a:solidFill>
                  <a:schemeClr val="bg1">
                    <a:lumMod val="50000"/>
                  </a:schemeClr>
                </a:solidFill>
              </a:rPr>
              <a:t>2</a:t>
            </a:r>
          </a:p>
        </p:txBody>
      </p:sp>
      <p:sp>
        <p:nvSpPr>
          <p:cNvPr id="171" name="Rectangle 170">
            <a:extLst>
              <a:ext uri="{FF2B5EF4-FFF2-40B4-BE49-F238E27FC236}">
                <a16:creationId xmlns="" xmlns:a16="http://schemas.microsoft.com/office/drawing/2014/main" id="{4532CE35-B985-9044-9201-B77993AACBE2}"/>
              </a:ext>
            </a:extLst>
          </p:cNvPr>
          <p:cNvSpPr/>
          <p:nvPr/>
        </p:nvSpPr>
        <p:spPr>
          <a:xfrm rot="16200000">
            <a:off x="4289790" y="1904943"/>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sp>
        <p:nvSpPr>
          <p:cNvPr id="172" name="Rectangle 171">
            <a:extLst>
              <a:ext uri="{FF2B5EF4-FFF2-40B4-BE49-F238E27FC236}">
                <a16:creationId xmlns="" xmlns:a16="http://schemas.microsoft.com/office/drawing/2014/main" id="{3A84C792-1F7E-FC40-97DB-FD2821C3A978}"/>
              </a:ext>
            </a:extLst>
          </p:cNvPr>
          <p:cNvSpPr/>
          <p:nvPr/>
        </p:nvSpPr>
        <p:spPr>
          <a:xfrm rot="16200000">
            <a:off x="5809386" y="2589207"/>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173" name="Rectangle 172">
            <a:extLst>
              <a:ext uri="{FF2B5EF4-FFF2-40B4-BE49-F238E27FC236}">
                <a16:creationId xmlns="" xmlns:a16="http://schemas.microsoft.com/office/drawing/2014/main" id="{2FF671F3-AA89-6447-BB6F-C329BC5CC7C2}"/>
              </a:ext>
            </a:extLst>
          </p:cNvPr>
          <p:cNvSpPr/>
          <p:nvPr/>
        </p:nvSpPr>
        <p:spPr>
          <a:xfrm rot="16200000">
            <a:off x="5811730" y="2271830"/>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174" name="Rectangle 173">
            <a:extLst>
              <a:ext uri="{FF2B5EF4-FFF2-40B4-BE49-F238E27FC236}">
                <a16:creationId xmlns="" xmlns:a16="http://schemas.microsoft.com/office/drawing/2014/main" id="{9C628B85-D7E1-0848-8091-1E438D9748F5}"/>
              </a:ext>
            </a:extLst>
          </p:cNvPr>
          <p:cNvSpPr/>
          <p:nvPr/>
        </p:nvSpPr>
        <p:spPr>
          <a:xfrm rot="16200000">
            <a:off x="5809921" y="1904943"/>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175" name="Straight Connector 174">
            <a:extLst>
              <a:ext uri="{FF2B5EF4-FFF2-40B4-BE49-F238E27FC236}">
                <a16:creationId xmlns="" xmlns:a16="http://schemas.microsoft.com/office/drawing/2014/main" id="{87136738-C825-484C-BFCB-DBA9A9335D8D}"/>
              </a:ext>
            </a:extLst>
          </p:cNvPr>
          <p:cNvCxnSpPr>
            <a:cxnSpLocks/>
          </p:cNvCxnSpPr>
          <p:nvPr/>
        </p:nvCxnSpPr>
        <p:spPr>
          <a:xfrm>
            <a:off x="7497569" y="181690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6" name="Straight Connector 175">
            <a:extLst>
              <a:ext uri="{FF2B5EF4-FFF2-40B4-BE49-F238E27FC236}">
                <a16:creationId xmlns="" xmlns:a16="http://schemas.microsoft.com/office/drawing/2014/main" id="{BD3FC3CE-1917-A646-ADB9-11A0E6EB4946}"/>
              </a:ext>
            </a:extLst>
          </p:cNvPr>
          <p:cNvCxnSpPr>
            <a:cxnSpLocks/>
          </p:cNvCxnSpPr>
          <p:nvPr/>
        </p:nvCxnSpPr>
        <p:spPr>
          <a:xfrm>
            <a:off x="7484377" y="199184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 xmlns:a16="http://schemas.microsoft.com/office/drawing/2014/main" id="{90D13316-E20B-A045-AC08-1A270200C8CB}"/>
              </a:ext>
            </a:extLst>
          </p:cNvPr>
          <p:cNvCxnSpPr>
            <a:cxnSpLocks/>
          </p:cNvCxnSpPr>
          <p:nvPr/>
        </p:nvCxnSpPr>
        <p:spPr>
          <a:xfrm>
            <a:off x="7474709" y="21738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 xmlns:a16="http://schemas.microsoft.com/office/drawing/2014/main" id="{8AAF379F-F862-6645-927D-7D20EEA89935}"/>
              </a:ext>
            </a:extLst>
          </p:cNvPr>
          <p:cNvCxnSpPr>
            <a:cxnSpLocks/>
          </p:cNvCxnSpPr>
          <p:nvPr/>
        </p:nvCxnSpPr>
        <p:spPr>
          <a:xfrm>
            <a:off x="7474709" y="23497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a:extLst>
              <a:ext uri="{FF2B5EF4-FFF2-40B4-BE49-F238E27FC236}">
                <a16:creationId xmlns="" xmlns:a16="http://schemas.microsoft.com/office/drawing/2014/main" id="{13AD3FB1-D3C5-DD4D-A565-F17BFE327DF9}"/>
              </a:ext>
            </a:extLst>
          </p:cNvPr>
          <p:cNvCxnSpPr>
            <a:cxnSpLocks/>
          </p:cNvCxnSpPr>
          <p:nvPr/>
        </p:nvCxnSpPr>
        <p:spPr>
          <a:xfrm>
            <a:off x="7478319" y="251967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0" name="Straight Connector 179">
            <a:extLst>
              <a:ext uri="{FF2B5EF4-FFF2-40B4-BE49-F238E27FC236}">
                <a16:creationId xmlns="" xmlns:a16="http://schemas.microsoft.com/office/drawing/2014/main" id="{F2530EF1-B738-9149-B71E-B5BD82953839}"/>
              </a:ext>
            </a:extLst>
          </p:cNvPr>
          <p:cNvCxnSpPr>
            <a:cxnSpLocks/>
          </p:cNvCxnSpPr>
          <p:nvPr/>
        </p:nvCxnSpPr>
        <p:spPr>
          <a:xfrm>
            <a:off x="7490136" y="267264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81" name="Rectangle 180">
            <a:extLst>
              <a:ext uri="{FF2B5EF4-FFF2-40B4-BE49-F238E27FC236}">
                <a16:creationId xmlns="" xmlns:a16="http://schemas.microsoft.com/office/drawing/2014/main" id="{991AA9CD-741F-9543-B7FB-436C025FE460}"/>
              </a:ext>
            </a:extLst>
          </p:cNvPr>
          <p:cNvSpPr/>
          <p:nvPr/>
        </p:nvSpPr>
        <p:spPr>
          <a:xfrm rot="16200000">
            <a:off x="7279260" y="2580779"/>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182" name="Rectangle 181">
            <a:extLst>
              <a:ext uri="{FF2B5EF4-FFF2-40B4-BE49-F238E27FC236}">
                <a16:creationId xmlns="" xmlns:a16="http://schemas.microsoft.com/office/drawing/2014/main" id="{9FC89F4D-B65C-0F47-952F-940F2991E02C}"/>
              </a:ext>
            </a:extLst>
          </p:cNvPr>
          <p:cNvSpPr/>
          <p:nvPr/>
        </p:nvSpPr>
        <p:spPr>
          <a:xfrm rot="16200000">
            <a:off x="7276318" y="2263402"/>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183" name="Rectangle 182">
            <a:extLst>
              <a:ext uri="{FF2B5EF4-FFF2-40B4-BE49-F238E27FC236}">
                <a16:creationId xmlns="" xmlns:a16="http://schemas.microsoft.com/office/drawing/2014/main" id="{5D5605B2-673F-D443-8033-D260A9D609D8}"/>
              </a:ext>
            </a:extLst>
          </p:cNvPr>
          <p:cNvSpPr/>
          <p:nvPr/>
        </p:nvSpPr>
        <p:spPr>
          <a:xfrm rot="16200000">
            <a:off x="7274509" y="1896515"/>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184" name="Straight Connector 183">
            <a:extLst>
              <a:ext uri="{FF2B5EF4-FFF2-40B4-BE49-F238E27FC236}">
                <a16:creationId xmlns="" xmlns:a16="http://schemas.microsoft.com/office/drawing/2014/main" id="{BAF9144A-9E0C-B247-BF59-2E271EBB2562}"/>
              </a:ext>
            </a:extLst>
          </p:cNvPr>
          <p:cNvCxnSpPr>
            <a:cxnSpLocks/>
          </p:cNvCxnSpPr>
          <p:nvPr/>
        </p:nvCxnSpPr>
        <p:spPr>
          <a:xfrm>
            <a:off x="4521633" y="354006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 xmlns:a16="http://schemas.microsoft.com/office/drawing/2014/main" id="{31845B46-8506-6A40-B489-1D55A8FCA102}"/>
              </a:ext>
            </a:extLst>
          </p:cNvPr>
          <p:cNvCxnSpPr>
            <a:cxnSpLocks/>
          </p:cNvCxnSpPr>
          <p:nvPr/>
        </p:nvCxnSpPr>
        <p:spPr>
          <a:xfrm>
            <a:off x="4508441" y="3715008"/>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6" name="Straight Connector 185">
            <a:extLst>
              <a:ext uri="{FF2B5EF4-FFF2-40B4-BE49-F238E27FC236}">
                <a16:creationId xmlns="" xmlns:a16="http://schemas.microsoft.com/office/drawing/2014/main" id="{11156721-B234-BD47-A666-CBF69B3D3853}"/>
              </a:ext>
            </a:extLst>
          </p:cNvPr>
          <p:cNvCxnSpPr>
            <a:cxnSpLocks/>
          </p:cNvCxnSpPr>
          <p:nvPr/>
        </p:nvCxnSpPr>
        <p:spPr>
          <a:xfrm>
            <a:off x="4498773" y="389703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a:extLst>
              <a:ext uri="{FF2B5EF4-FFF2-40B4-BE49-F238E27FC236}">
                <a16:creationId xmlns="" xmlns:a16="http://schemas.microsoft.com/office/drawing/2014/main" id="{D93B1EA2-1570-7841-B371-C02BC285BAFB}"/>
              </a:ext>
            </a:extLst>
          </p:cNvPr>
          <p:cNvCxnSpPr>
            <a:cxnSpLocks/>
          </p:cNvCxnSpPr>
          <p:nvPr/>
        </p:nvCxnSpPr>
        <p:spPr>
          <a:xfrm>
            <a:off x="4498773" y="407293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8" name="Straight Connector 187">
            <a:extLst>
              <a:ext uri="{FF2B5EF4-FFF2-40B4-BE49-F238E27FC236}">
                <a16:creationId xmlns="" xmlns:a16="http://schemas.microsoft.com/office/drawing/2014/main" id="{11D19745-BE1C-E84A-8B86-B5F063426656}"/>
              </a:ext>
            </a:extLst>
          </p:cNvPr>
          <p:cNvCxnSpPr>
            <a:cxnSpLocks/>
          </p:cNvCxnSpPr>
          <p:nvPr/>
        </p:nvCxnSpPr>
        <p:spPr>
          <a:xfrm>
            <a:off x="4502383" y="4242837"/>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a:extLst>
              <a:ext uri="{FF2B5EF4-FFF2-40B4-BE49-F238E27FC236}">
                <a16:creationId xmlns="" xmlns:a16="http://schemas.microsoft.com/office/drawing/2014/main" id="{20834701-F518-104E-A072-B884DBB10679}"/>
              </a:ext>
            </a:extLst>
          </p:cNvPr>
          <p:cNvCxnSpPr>
            <a:cxnSpLocks/>
          </p:cNvCxnSpPr>
          <p:nvPr/>
        </p:nvCxnSpPr>
        <p:spPr>
          <a:xfrm>
            <a:off x="4514200" y="439580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90" name="Rectangle 189">
            <a:extLst>
              <a:ext uri="{FF2B5EF4-FFF2-40B4-BE49-F238E27FC236}">
                <a16:creationId xmlns="" xmlns:a16="http://schemas.microsoft.com/office/drawing/2014/main" id="{53446561-34DB-584F-9062-7855E6EF5218}"/>
              </a:ext>
            </a:extLst>
          </p:cNvPr>
          <p:cNvSpPr/>
          <p:nvPr/>
        </p:nvSpPr>
        <p:spPr>
          <a:xfrm rot="16200000">
            <a:off x="4303324" y="4303941"/>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191" name="Rectangle 190">
            <a:extLst>
              <a:ext uri="{FF2B5EF4-FFF2-40B4-BE49-F238E27FC236}">
                <a16:creationId xmlns="" xmlns:a16="http://schemas.microsoft.com/office/drawing/2014/main" id="{546CDB59-9B3D-5746-BA5A-6C9A228C3A65}"/>
              </a:ext>
            </a:extLst>
          </p:cNvPr>
          <p:cNvSpPr/>
          <p:nvPr/>
        </p:nvSpPr>
        <p:spPr>
          <a:xfrm rot="16200000">
            <a:off x="4300382" y="3986564"/>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192" name="Rectangle 191">
            <a:extLst>
              <a:ext uri="{FF2B5EF4-FFF2-40B4-BE49-F238E27FC236}">
                <a16:creationId xmlns="" xmlns:a16="http://schemas.microsoft.com/office/drawing/2014/main" id="{3EBE7EA7-5B68-7F49-B0A5-E5CC07ACB0EB}"/>
              </a:ext>
            </a:extLst>
          </p:cNvPr>
          <p:cNvSpPr/>
          <p:nvPr/>
        </p:nvSpPr>
        <p:spPr>
          <a:xfrm rot="16200000">
            <a:off x="4298573" y="3619677"/>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193" name="Straight Connector 192">
            <a:extLst>
              <a:ext uri="{FF2B5EF4-FFF2-40B4-BE49-F238E27FC236}">
                <a16:creationId xmlns="" xmlns:a16="http://schemas.microsoft.com/office/drawing/2014/main" id="{2BC6BB11-C679-2445-B707-F348E354CCB7}"/>
              </a:ext>
            </a:extLst>
          </p:cNvPr>
          <p:cNvCxnSpPr>
            <a:cxnSpLocks/>
          </p:cNvCxnSpPr>
          <p:nvPr/>
        </p:nvCxnSpPr>
        <p:spPr>
          <a:xfrm>
            <a:off x="6028779" y="3535408"/>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4" name="Straight Connector 193">
            <a:extLst>
              <a:ext uri="{FF2B5EF4-FFF2-40B4-BE49-F238E27FC236}">
                <a16:creationId xmlns="" xmlns:a16="http://schemas.microsoft.com/office/drawing/2014/main" id="{EBCFBD7D-92E3-2647-8077-CCA2F8A2B37D}"/>
              </a:ext>
            </a:extLst>
          </p:cNvPr>
          <p:cNvCxnSpPr>
            <a:cxnSpLocks/>
          </p:cNvCxnSpPr>
          <p:nvPr/>
        </p:nvCxnSpPr>
        <p:spPr>
          <a:xfrm>
            <a:off x="6015587" y="371035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a:extLst>
              <a:ext uri="{FF2B5EF4-FFF2-40B4-BE49-F238E27FC236}">
                <a16:creationId xmlns="" xmlns:a16="http://schemas.microsoft.com/office/drawing/2014/main" id="{6E15723D-BA57-BF4E-813A-9C68796419D7}"/>
              </a:ext>
            </a:extLst>
          </p:cNvPr>
          <p:cNvCxnSpPr>
            <a:cxnSpLocks/>
          </p:cNvCxnSpPr>
          <p:nvPr/>
        </p:nvCxnSpPr>
        <p:spPr>
          <a:xfrm>
            <a:off x="6005919" y="389238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6" name="Straight Connector 195">
            <a:extLst>
              <a:ext uri="{FF2B5EF4-FFF2-40B4-BE49-F238E27FC236}">
                <a16:creationId xmlns="" xmlns:a16="http://schemas.microsoft.com/office/drawing/2014/main" id="{FFC633E8-F116-9A47-BB07-302B4775C552}"/>
              </a:ext>
            </a:extLst>
          </p:cNvPr>
          <p:cNvCxnSpPr>
            <a:cxnSpLocks/>
          </p:cNvCxnSpPr>
          <p:nvPr/>
        </p:nvCxnSpPr>
        <p:spPr>
          <a:xfrm>
            <a:off x="6005919" y="406828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a:extLst>
              <a:ext uri="{FF2B5EF4-FFF2-40B4-BE49-F238E27FC236}">
                <a16:creationId xmlns="" xmlns:a16="http://schemas.microsoft.com/office/drawing/2014/main" id="{BEFD757A-C6D4-1A4E-8C9E-75106AE8381E}"/>
              </a:ext>
            </a:extLst>
          </p:cNvPr>
          <p:cNvCxnSpPr>
            <a:cxnSpLocks/>
          </p:cNvCxnSpPr>
          <p:nvPr/>
        </p:nvCxnSpPr>
        <p:spPr>
          <a:xfrm>
            <a:off x="6009529" y="423818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a:extLst>
              <a:ext uri="{FF2B5EF4-FFF2-40B4-BE49-F238E27FC236}">
                <a16:creationId xmlns="" xmlns:a16="http://schemas.microsoft.com/office/drawing/2014/main" id="{A2689CF9-3F9E-C746-8B2C-02CABEF58A7B}"/>
              </a:ext>
            </a:extLst>
          </p:cNvPr>
          <p:cNvCxnSpPr>
            <a:cxnSpLocks/>
          </p:cNvCxnSpPr>
          <p:nvPr/>
        </p:nvCxnSpPr>
        <p:spPr>
          <a:xfrm>
            <a:off x="6021346" y="439115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99" name="Rectangle 198">
            <a:extLst>
              <a:ext uri="{FF2B5EF4-FFF2-40B4-BE49-F238E27FC236}">
                <a16:creationId xmlns="" xmlns:a16="http://schemas.microsoft.com/office/drawing/2014/main" id="{105E33D0-C1EC-3147-9C9A-9038CA0ED001}"/>
              </a:ext>
            </a:extLst>
          </p:cNvPr>
          <p:cNvSpPr/>
          <p:nvPr/>
        </p:nvSpPr>
        <p:spPr>
          <a:xfrm rot="16200000">
            <a:off x="5810470" y="4299286"/>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200" name="Rectangle 199">
            <a:extLst>
              <a:ext uri="{FF2B5EF4-FFF2-40B4-BE49-F238E27FC236}">
                <a16:creationId xmlns="" xmlns:a16="http://schemas.microsoft.com/office/drawing/2014/main" id="{481573C6-85E2-6043-B8D3-E5F4FC58D201}"/>
              </a:ext>
            </a:extLst>
          </p:cNvPr>
          <p:cNvSpPr/>
          <p:nvPr/>
        </p:nvSpPr>
        <p:spPr>
          <a:xfrm rot="16200000">
            <a:off x="5807528" y="3981909"/>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201" name="Rectangle 200">
            <a:extLst>
              <a:ext uri="{FF2B5EF4-FFF2-40B4-BE49-F238E27FC236}">
                <a16:creationId xmlns="" xmlns:a16="http://schemas.microsoft.com/office/drawing/2014/main" id="{DC45A2AC-8481-ED41-8869-4C6AB26585D1}"/>
              </a:ext>
            </a:extLst>
          </p:cNvPr>
          <p:cNvSpPr/>
          <p:nvPr/>
        </p:nvSpPr>
        <p:spPr>
          <a:xfrm rot="16200000">
            <a:off x="5805719" y="3615022"/>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202" name="Straight Connector 201">
            <a:extLst>
              <a:ext uri="{FF2B5EF4-FFF2-40B4-BE49-F238E27FC236}">
                <a16:creationId xmlns="" xmlns:a16="http://schemas.microsoft.com/office/drawing/2014/main" id="{2DFE9E53-B37B-794A-9D39-9E779D9D3167}"/>
              </a:ext>
            </a:extLst>
          </p:cNvPr>
          <p:cNvCxnSpPr>
            <a:cxnSpLocks/>
          </p:cNvCxnSpPr>
          <p:nvPr/>
        </p:nvCxnSpPr>
        <p:spPr>
          <a:xfrm>
            <a:off x="7508098" y="3534728"/>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 xmlns:a16="http://schemas.microsoft.com/office/drawing/2014/main" id="{9DCB7B5B-6DD8-2F42-AB14-70C56D775862}"/>
              </a:ext>
            </a:extLst>
          </p:cNvPr>
          <p:cNvCxnSpPr>
            <a:cxnSpLocks/>
          </p:cNvCxnSpPr>
          <p:nvPr/>
        </p:nvCxnSpPr>
        <p:spPr>
          <a:xfrm>
            <a:off x="7494906" y="370967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a:extLst>
              <a:ext uri="{FF2B5EF4-FFF2-40B4-BE49-F238E27FC236}">
                <a16:creationId xmlns="" xmlns:a16="http://schemas.microsoft.com/office/drawing/2014/main" id="{795AD9D4-8B46-6144-BFF0-E9B4AC427A1E}"/>
              </a:ext>
            </a:extLst>
          </p:cNvPr>
          <p:cNvCxnSpPr>
            <a:cxnSpLocks/>
          </p:cNvCxnSpPr>
          <p:nvPr/>
        </p:nvCxnSpPr>
        <p:spPr>
          <a:xfrm>
            <a:off x="7485238" y="389170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a:extLst>
              <a:ext uri="{FF2B5EF4-FFF2-40B4-BE49-F238E27FC236}">
                <a16:creationId xmlns="" xmlns:a16="http://schemas.microsoft.com/office/drawing/2014/main" id="{AC88238D-DBB5-C042-AA72-AEFA0A21659E}"/>
              </a:ext>
            </a:extLst>
          </p:cNvPr>
          <p:cNvCxnSpPr>
            <a:cxnSpLocks/>
          </p:cNvCxnSpPr>
          <p:nvPr/>
        </p:nvCxnSpPr>
        <p:spPr>
          <a:xfrm>
            <a:off x="7485238" y="406760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a:extLst>
              <a:ext uri="{FF2B5EF4-FFF2-40B4-BE49-F238E27FC236}">
                <a16:creationId xmlns="" xmlns:a16="http://schemas.microsoft.com/office/drawing/2014/main" id="{C87BF038-6E01-2B49-AFA8-B6C39D5CF1CE}"/>
              </a:ext>
            </a:extLst>
          </p:cNvPr>
          <p:cNvCxnSpPr>
            <a:cxnSpLocks/>
          </p:cNvCxnSpPr>
          <p:nvPr/>
        </p:nvCxnSpPr>
        <p:spPr>
          <a:xfrm>
            <a:off x="7488848" y="42375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a:extLst>
              <a:ext uri="{FF2B5EF4-FFF2-40B4-BE49-F238E27FC236}">
                <a16:creationId xmlns="" xmlns:a16="http://schemas.microsoft.com/office/drawing/2014/main" id="{AFB6A2D1-9D8F-2D4F-B0E6-0C112E85D737}"/>
              </a:ext>
            </a:extLst>
          </p:cNvPr>
          <p:cNvCxnSpPr>
            <a:cxnSpLocks/>
          </p:cNvCxnSpPr>
          <p:nvPr/>
        </p:nvCxnSpPr>
        <p:spPr>
          <a:xfrm>
            <a:off x="7500665" y="439047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08" name="Rectangle 207">
            <a:extLst>
              <a:ext uri="{FF2B5EF4-FFF2-40B4-BE49-F238E27FC236}">
                <a16:creationId xmlns="" xmlns:a16="http://schemas.microsoft.com/office/drawing/2014/main" id="{A36E10BF-8B5A-C64B-BDDD-09358218BD71}"/>
              </a:ext>
            </a:extLst>
          </p:cNvPr>
          <p:cNvSpPr/>
          <p:nvPr/>
        </p:nvSpPr>
        <p:spPr>
          <a:xfrm rot="16200000">
            <a:off x="7279217" y="4298606"/>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209" name="Rectangle 208">
            <a:extLst>
              <a:ext uri="{FF2B5EF4-FFF2-40B4-BE49-F238E27FC236}">
                <a16:creationId xmlns="" xmlns:a16="http://schemas.microsoft.com/office/drawing/2014/main" id="{6869D1B5-0E3E-3B4A-AD35-9AECA6A414BD}"/>
              </a:ext>
            </a:extLst>
          </p:cNvPr>
          <p:cNvSpPr/>
          <p:nvPr/>
        </p:nvSpPr>
        <p:spPr>
          <a:xfrm rot="16200000">
            <a:off x="7286847" y="3981229"/>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210" name="Rectangle 209">
            <a:extLst>
              <a:ext uri="{FF2B5EF4-FFF2-40B4-BE49-F238E27FC236}">
                <a16:creationId xmlns="" xmlns:a16="http://schemas.microsoft.com/office/drawing/2014/main" id="{54DB5A76-971C-3D4E-BBC2-65011BE06D16}"/>
              </a:ext>
            </a:extLst>
          </p:cNvPr>
          <p:cNvSpPr/>
          <p:nvPr/>
        </p:nvSpPr>
        <p:spPr>
          <a:xfrm rot="16200000">
            <a:off x="7285038" y="3614342"/>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211" name="Straight Connector 210">
            <a:extLst>
              <a:ext uri="{FF2B5EF4-FFF2-40B4-BE49-F238E27FC236}">
                <a16:creationId xmlns="" xmlns:a16="http://schemas.microsoft.com/office/drawing/2014/main" id="{489B8D5C-96F9-7742-9900-4D911B144218}"/>
              </a:ext>
            </a:extLst>
          </p:cNvPr>
          <p:cNvCxnSpPr>
            <a:cxnSpLocks/>
          </p:cNvCxnSpPr>
          <p:nvPr/>
        </p:nvCxnSpPr>
        <p:spPr>
          <a:xfrm>
            <a:off x="4526288" y="513254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a:extLst>
              <a:ext uri="{FF2B5EF4-FFF2-40B4-BE49-F238E27FC236}">
                <a16:creationId xmlns="" xmlns:a16="http://schemas.microsoft.com/office/drawing/2014/main" id="{D1DA2B11-E919-D54B-A0AD-89C7AC567ECE}"/>
              </a:ext>
            </a:extLst>
          </p:cNvPr>
          <p:cNvCxnSpPr>
            <a:cxnSpLocks/>
          </p:cNvCxnSpPr>
          <p:nvPr/>
        </p:nvCxnSpPr>
        <p:spPr>
          <a:xfrm>
            <a:off x="4513096" y="530748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a:extLst>
              <a:ext uri="{FF2B5EF4-FFF2-40B4-BE49-F238E27FC236}">
                <a16:creationId xmlns="" xmlns:a16="http://schemas.microsoft.com/office/drawing/2014/main" id="{ACE17458-9C6D-A845-9A7A-64F17E7E5EED}"/>
              </a:ext>
            </a:extLst>
          </p:cNvPr>
          <p:cNvCxnSpPr>
            <a:cxnSpLocks/>
          </p:cNvCxnSpPr>
          <p:nvPr/>
        </p:nvCxnSpPr>
        <p:spPr>
          <a:xfrm>
            <a:off x="4503428" y="548951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a:extLst>
              <a:ext uri="{FF2B5EF4-FFF2-40B4-BE49-F238E27FC236}">
                <a16:creationId xmlns="" xmlns:a16="http://schemas.microsoft.com/office/drawing/2014/main" id="{81D0CF16-915C-6846-A31A-C602DBBBCD65}"/>
              </a:ext>
            </a:extLst>
          </p:cNvPr>
          <p:cNvCxnSpPr>
            <a:cxnSpLocks/>
          </p:cNvCxnSpPr>
          <p:nvPr/>
        </p:nvCxnSpPr>
        <p:spPr>
          <a:xfrm>
            <a:off x="4503428" y="566541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a:extLst>
              <a:ext uri="{FF2B5EF4-FFF2-40B4-BE49-F238E27FC236}">
                <a16:creationId xmlns="" xmlns:a16="http://schemas.microsoft.com/office/drawing/2014/main" id="{E72B857A-6621-D64B-BBDE-759A749FCBBE}"/>
              </a:ext>
            </a:extLst>
          </p:cNvPr>
          <p:cNvCxnSpPr>
            <a:cxnSpLocks/>
          </p:cNvCxnSpPr>
          <p:nvPr/>
        </p:nvCxnSpPr>
        <p:spPr>
          <a:xfrm>
            <a:off x="4507038" y="583531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a:extLst>
              <a:ext uri="{FF2B5EF4-FFF2-40B4-BE49-F238E27FC236}">
                <a16:creationId xmlns="" xmlns:a16="http://schemas.microsoft.com/office/drawing/2014/main" id="{47B6CFC4-BA09-E44D-B538-46899E97DFC0}"/>
              </a:ext>
            </a:extLst>
          </p:cNvPr>
          <p:cNvCxnSpPr>
            <a:cxnSpLocks/>
          </p:cNvCxnSpPr>
          <p:nvPr/>
        </p:nvCxnSpPr>
        <p:spPr>
          <a:xfrm>
            <a:off x="4518855" y="598828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17" name="Rectangle 216">
            <a:extLst>
              <a:ext uri="{FF2B5EF4-FFF2-40B4-BE49-F238E27FC236}">
                <a16:creationId xmlns="" xmlns:a16="http://schemas.microsoft.com/office/drawing/2014/main" id="{DBCE2F5D-E246-434E-8C46-BF3625D58891}"/>
              </a:ext>
            </a:extLst>
          </p:cNvPr>
          <p:cNvSpPr/>
          <p:nvPr/>
        </p:nvSpPr>
        <p:spPr>
          <a:xfrm rot="16200000">
            <a:off x="4307979" y="5896418"/>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218" name="Rectangle 217">
            <a:extLst>
              <a:ext uri="{FF2B5EF4-FFF2-40B4-BE49-F238E27FC236}">
                <a16:creationId xmlns="" xmlns:a16="http://schemas.microsoft.com/office/drawing/2014/main" id="{84A4A6B5-B0D8-884B-9B08-25CC833492D8}"/>
              </a:ext>
            </a:extLst>
          </p:cNvPr>
          <p:cNvSpPr/>
          <p:nvPr/>
        </p:nvSpPr>
        <p:spPr>
          <a:xfrm rot="16200000">
            <a:off x="4305037" y="5579041"/>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219" name="Rectangle 218">
            <a:extLst>
              <a:ext uri="{FF2B5EF4-FFF2-40B4-BE49-F238E27FC236}">
                <a16:creationId xmlns="" xmlns:a16="http://schemas.microsoft.com/office/drawing/2014/main" id="{B826BBE2-2B12-084C-8417-4D10FAAA53E3}"/>
              </a:ext>
            </a:extLst>
          </p:cNvPr>
          <p:cNvSpPr/>
          <p:nvPr/>
        </p:nvSpPr>
        <p:spPr>
          <a:xfrm rot="16200000">
            <a:off x="4303228" y="5212154"/>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220" name="Straight Connector 219">
            <a:extLst>
              <a:ext uri="{FF2B5EF4-FFF2-40B4-BE49-F238E27FC236}">
                <a16:creationId xmlns="" xmlns:a16="http://schemas.microsoft.com/office/drawing/2014/main" id="{D856556B-750C-F74A-9303-E8F32E6B3D4C}"/>
              </a:ext>
            </a:extLst>
          </p:cNvPr>
          <p:cNvCxnSpPr>
            <a:cxnSpLocks/>
          </p:cNvCxnSpPr>
          <p:nvPr/>
        </p:nvCxnSpPr>
        <p:spPr>
          <a:xfrm>
            <a:off x="6021589" y="513290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a:extLst>
              <a:ext uri="{FF2B5EF4-FFF2-40B4-BE49-F238E27FC236}">
                <a16:creationId xmlns="" xmlns:a16="http://schemas.microsoft.com/office/drawing/2014/main" id="{1E949C82-527F-4646-8539-BD6DBBA4C911}"/>
              </a:ext>
            </a:extLst>
          </p:cNvPr>
          <p:cNvCxnSpPr>
            <a:cxnSpLocks/>
          </p:cNvCxnSpPr>
          <p:nvPr/>
        </p:nvCxnSpPr>
        <p:spPr>
          <a:xfrm>
            <a:off x="6008397" y="530784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2" name="Straight Connector 221">
            <a:extLst>
              <a:ext uri="{FF2B5EF4-FFF2-40B4-BE49-F238E27FC236}">
                <a16:creationId xmlns="" xmlns:a16="http://schemas.microsoft.com/office/drawing/2014/main" id="{F66FB65B-53D1-A240-8FCC-F381C47007F2}"/>
              </a:ext>
            </a:extLst>
          </p:cNvPr>
          <p:cNvCxnSpPr>
            <a:cxnSpLocks/>
          </p:cNvCxnSpPr>
          <p:nvPr/>
        </p:nvCxnSpPr>
        <p:spPr>
          <a:xfrm>
            <a:off x="5998729" y="548987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3" name="Straight Connector 222">
            <a:extLst>
              <a:ext uri="{FF2B5EF4-FFF2-40B4-BE49-F238E27FC236}">
                <a16:creationId xmlns="" xmlns:a16="http://schemas.microsoft.com/office/drawing/2014/main" id="{519428F2-DDB7-C342-8EC5-BE6FC8F7DD67}"/>
              </a:ext>
            </a:extLst>
          </p:cNvPr>
          <p:cNvCxnSpPr>
            <a:cxnSpLocks/>
          </p:cNvCxnSpPr>
          <p:nvPr/>
        </p:nvCxnSpPr>
        <p:spPr>
          <a:xfrm>
            <a:off x="5998729" y="566577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4" name="Straight Connector 223">
            <a:extLst>
              <a:ext uri="{FF2B5EF4-FFF2-40B4-BE49-F238E27FC236}">
                <a16:creationId xmlns="" xmlns:a16="http://schemas.microsoft.com/office/drawing/2014/main" id="{77835812-57FD-B64A-BFD5-F4ECD29E2FEF}"/>
              </a:ext>
            </a:extLst>
          </p:cNvPr>
          <p:cNvCxnSpPr>
            <a:cxnSpLocks/>
          </p:cNvCxnSpPr>
          <p:nvPr/>
        </p:nvCxnSpPr>
        <p:spPr>
          <a:xfrm>
            <a:off x="6002339" y="58356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a:extLst>
              <a:ext uri="{FF2B5EF4-FFF2-40B4-BE49-F238E27FC236}">
                <a16:creationId xmlns="" xmlns:a16="http://schemas.microsoft.com/office/drawing/2014/main" id="{EC983385-1298-B947-8672-A8D8EE283058}"/>
              </a:ext>
            </a:extLst>
          </p:cNvPr>
          <p:cNvCxnSpPr>
            <a:cxnSpLocks/>
          </p:cNvCxnSpPr>
          <p:nvPr/>
        </p:nvCxnSpPr>
        <p:spPr>
          <a:xfrm>
            <a:off x="6014156" y="598864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26" name="Rectangle 225">
            <a:extLst>
              <a:ext uri="{FF2B5EF4-FFF2-40B4-BE49-F238E27FC236}">
                <a16:creationId xmlns="" xmlns:a16="http://schemas.microsoft.com/office/drawing/2014/main" id="{1BA8EC07-97A1-CA4C-B562-E972876C3A81}"/>
              </a:ext>
            </a:extLst>
          </p:cNvPr>
          <p:cNvSpPr/>
          <p:nvPr/>
        </p:nvSpPr>
        <p:spPr>
          <a:xfrm rot="16200000">
            <a:off x="5803280" y="5896778"/>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227" name="Rectangle 226">
            <a:extLst>
              <a:ext uri="{FF2B5EF4-FFF2-40B4-BE49-F238E27FC236}">
                <a16:creationId xmlns="" xmlns:a16="http://schemas.microsoft.com/office/drawing/2014/main" id="{4CDDE7AC-48A3-8C44-A5C2-3092694D542A}"/>
              </a:ext>
            </a:extLst>
          </p:cNvPr>
          <p:cNvSpPr/>
          <p:nvPr/>
        </p:nvSpPr>
        <p:spPr>
          <a:xfrm rot="16200000">
            <a:off x="5800338" y="5579401"/>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228" name="Rectangle 227">
            <a:extLst>
              <a:ext uri="{FF2B5EF4-FFF2-40B4-BE49-F238E27FC236}">
                <a16:creationId xmlns="" xmlns:a16="http://schemas.microsoft.com/office/drawing/2014/main" id="{9C66744B-85B3-E449-8E56-C04B39616EC9}"/>
              </a:ext>
            </a:extLst>
          </p:cNvPr>
          <p:cNvSpPr/>
          <p:nvPr/>
        </p:nvSpPr>
        <p:spPr>
          <a:xfrm rot="16200000">
            <a:off x="5798529" y="5212514"/>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cxnSp>
        <p:nvCxnSpPr>
          <p:cNvPr id="229" name="Straight Connector 228">
            <a:extLst>
              <a:ext uri="{FF2B5EF4-FFF2-40B4-BE49-F238E27FC236}">
                <a16:creationId xmlns="" xmlns:a16="http://schemas.microsoft.com/office/drawing/2014/main" id="{DFFFAC36-FC7D-CA45-90CF-D16C69EE87DF}"/>
              </a:ext>
            </a:extLst>
          </p:cNvPr>
          <p:cNvCxnSpPr>
            <a:cxnSpLocks/>
          </p:cNvCxnSpPr>
          <p:nvPr/>
        </p:nvCxnSpPr>
        <p:spPr>
          <a:xfrm>
            <a:off x="7494143" y="51264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30" name="Straight Connector 229">
            <a:extLst>
              <a:ext uri="{FF2B5EF4-FFF2-40B4-BE49-F238E27FC236}">
                <a16:creationId xmlns="" xmlns:a16="http://schemas.microsoft.com/office/drawing/2014/main" id="{32A3E2CC-E66D-0D4E-AC7D-3062E82FCEE8}"/>
              </a:ext>
            </a:extLst>
          </p:cNvPr>
          <p:cNvCxnSpPr>
            <a:cxnSpLocks/>
          </p:cNvCxnSpPr>
          <p:nvPr/>
        </p:nvCxnSpPr>
        <p:spPr>
          <a:xfrm>
            <a:off x="7480951" y="5301347"/>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a:extLst>
              <a:ext uri="{FF2B5EF4-FFF2-40B4-BE49-F238E27FC236}">
                <a16:creationId xmlns="" xmlns:a16="http://schemas.microsoft.com/office/drawing/2014/main" id="{3BD83F37-D92A-274C-B394-C3070C8768DC}"/>
              </a:ext>
            </a:extLst>
          </p:cNvPr>
          <p:cNvCxnSpPr>
            <a:cxnSpLocks/>
          </p:cNvCxnSpPr>
          <p:nvPr/>
        </p:nvCxnSpPr>
        <p:spPr>
          <a:xfrm>
            <a:off x="7471283" y="548337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32" name="Straight Connector 231">
            <a:extLst>
              <a:ext uri="{FF2B5EF4-FFF2-40B4-BE49-F238E27FC236}">
                <a16:creationId xmlns="" xmlns:a16="http://schemas.microsoft.com/office/drawing/2014/main" id="{BCB3E3B5-CB9B-A544-8291-C4BCAC32000C}"/>
              </a:ext>
            </a:extLst>
          </p:cNvPr>
          <p:cNvCxnSpPr>
            <a:cxnSpLocks/>
          </p:cNvCxnSpPr>
          <p:nvPr/>
        </p:nvCxnSpPr>
        <p:spPr>
          <a:xfrm>
            <a:off x="7471283" y="565927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33" name="Straight Connector 232">
            <a:extLst>
              <a:ext uri="{FF2B5EF4-FFF2-40B4-BE49-F238E27FC236}">
                <a16:creationId xmlns="" xmlns:a16="http://schemas.microsoft.com/office/drawing/2014/main" id="{721DBDD8-C6EE-2942-872E-B6A9C94F0B4C}"/>
              </a:ext>
            </a:extLst>
          </p:cNvPr>
          <p:cNvCxnSpPr>
            <a:cxnSpLocks/>
          </p:cNvCxnSpPr>
          <p:nvPr/>
        </p:nvCxnSpPr>
        <p:spPr>
          <a:xfrm>
            <a:off x="7474893" y="582917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34" name="Straight Connector 233">
            <a:extLst>
              <a:ext uri="{FF2B5EF4-FFF2-40B4-BE49-F238E27FC236}">
                <a16:creationId xmlns="" xmlns:a16="http://schemas.microsoft.com/office/drawing/2014/main" id="{F16EC6CC-2D71-A347-A634-B7D9962DCAB9}"/>
              </a:ext>
            </a:extLst>
          </p:cNvPr>
          <p:cNvCxnSpPr>
            <a:cxnSpLocks/>
          </p:cNvCxnSpPr>
          <p:nvPr/>
        </p:nvCxnSpPr>
        <p:spPr>
          <a:xfrm>
            <a:off x="7486710" y="598214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35" name="Rectangle 234">
            <a:extLst>
              <a:ext uri="{FF2B5EF4-FFF2-40B4-BE49-F238E27FC236}">
                <a16:creationId xmlns="" xmlns:a16="http://schemas.microsoft.com/office/drawing/2014/main" id="{E20E0CAC-5038-F24C-903F-2959DAE43B65}"/>
              </a:ext>
            </a:extLst>
          </p:cNvPr>
          <p:cNvSpPr/>
          <p:nvPr/>
        </p:nvSpPr>
        <p:spPr>
          <a:xfrm rot="16200000">
            <a:off x="7275834" y="5890280"/>
            <a:ext cx="235962" cy="215444"/>
          </a:xfrm>
          <a:prstGeom prst="rect">
            <a:avLst/>
          </a:prstGeom>
        </p:spPr>
        <p:txBody>
          <a:bodyPr wrap="none">
            <a:spAutoFit/>
          </a:bodyPr>
          <a:lstStyle/>
          <a:p>
            <a:r>
              <a:rPr lang="en-US" sz="800" dirty="0">
                <a:solidFill>
                  <a:schemeClr val="bg1">
                    <a:lumMod val="50000"/>
                  </a:schemeClr>
                </a:solidFill>
              </a:rPr>
              <a:t>0</a:t>
            </a:r>
            <a:endParaRPr lang="en-US" sz="800" dirty="0"/>
          </a:p>
        </p:txBody>
      </p:sp>
      <p:sp>
        <p:nvSpPr>
          <p:cNvPr id="236" name="Rectangle 235">
            <a:extLst>
              <a:ext uri="{FF2B5EF4-FFF2-40B4-BE49-F238E27FC236}">
                <a16:creationId xmlns="" xmlns:a16="http://schemas.microsoft.com/office/drawing/2014/main" id="{FA74BA1E-3AA1-EE4E-AE9B-B40DEAC05593}"/>
              </a:ext>
            </a:extLst>
          </p:cNvPr>
          <p:cNvSpPr/>
          <p:nvPr/>
        </p:nvSpPr>
        <p:spPr>
          <a:xfrm rot="16200000">
            <a:off x="7272892" y="5572903"/>
            <a:ext cx="235962" cy="215444"/>
          </a:xfrm>
          <a:prstGeom prst="rect">
            <a:avLst/>
          </a:prstGeom>
        </p:spPr>
        <p:txBody>
          <a:bodyPr wrap="none">
            <a:spAutoFit/>
          </a:bodyPr>
          <a:lstStyle/>
          <a:p>
            <a:r>
              <a:rPr lang="en-US" sz="800" dirty="0">
                <a:solidFill>
                  <a:schemeClr val="bg1">
                    <a:lumMod val="50000"/>
                  </a:schemeClr>
                </a:solidFill>
              </a:rPr>
              <a:t>2</a:t>
            </a:r>
            <a:endParaRPr lang="en-US" sz="800" dirty="0"/>
          </a:p>
        </p:txBody>
      </p:sp>
      <p:sp>
        <p:nvSpPr>
          <p:cNvPr id="237" name="Rectangle 236">
            <a:extLst>
              <a:ext uri="{FF2B5EF4-FFF2-40B4-BE49-F238E27FC236}">
                <a16:creationId xmlns="" xmlns:a16="http://schemas.microsoft.com/office/drawing/2014/main" id="{928F2A95-FDEA-FF41-AB3A-A5D137877B3D}"/>
              </a:ext>
            </a:extLst>
          </p:cNvPr>
          <p:cNvSpPr/>
          <p:nvPr/>
        </p:nvSpPr>
        <p:spPr>
          <a:xfrm rot="16200000">
            <a:off x="7271083" y="5206016"/>
            <a:ext cx="235962" cy="215444"/>
          </a:xfrm>
          <a:prstGeom prst="rect">
            <a:avLst/>
          </a:prstGeom>
        </p:spPr>
        <p:txBody>
          <a:bodyPr wrap="none">
            <a:spAutoFit/>
          </a:bodyPr>
          <a:lstStyle/>
          <a:p>
            <a:r>
              <a:rPr lang="en-US" sz="800" dirty="0">
                <a:solidFill>
                  <a:schemeClr val="bg1">
                    <a:lumMod val="50000"/>
                  </a:schemeClr>
                </a:solidFill>
              </a:rPr>
              <a:t>4</a:t>
            </a:r>
            <a:endParaRPr lang="en-US" sz="800" dirty="0"/>
          </a:p>
        </p:txBody>
      </p:sp>
      <p:sp>
        <p:nvSpPr>
          <p:cNvPr id="238" name="Rectangle 237">
            <a:extLst>
              <a:ext uri="{FF2B5EF4-FFF2-40B4-BE49-F238E27FC236}">
                <a16:creationId xmlns="" xmlns:a16="http://schemas.microsoft.com/office/drawing/2014/main" id="{FE240507-471E-824A-AF99-F05D697C31E9}"/>
              </a:ext>
            </a:extLst>
          </p:cNvPr>
          <p:cNvSpPr/>
          <p:nvPr/>
        </p:nvSpPr>
        <p:spPr>
          <a:xfrm>
            <a:off x="8311171" y="5666496"/>
            <a:ext cx="54447" cy="27763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9" name="Rectangle 238">
            <a:extLst>
              <a:ext uri="{FF2B5EF4-FFF2-40B4-BE49-F238E27FC236}">
                <a16:creationId xmlns="" xmlns:a16="http://schemas.microsoft.com/office/drawing/2014/main" id="{60CBD47D-4794-D144-AF35-4D298DECD09C}"/>
              </a:ext>
            </a:extLst>
          </p:cNvPr>
          <p:cNvSpPr/>
          <p:nvPr/>
        </p:nvSpPr>
        <p:spPr>
          <a:xfrm>
            <a:off x="6849578" y="5717190"/>
            <a:ext cx="54447" cy="27763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0" name="Rectangle 239">
            <a:extLst>
              <a:ext uri="{FF2B5EF4-FFF2-40B4-BE49-F238E27FC236}">
                <a16:creationId xmlns="" xmlns:a16="http://schemas.microsoft.com/office/drawing/2014/main" id="{91A7B1B1-FE31-FC41-A6EF-346D67418485}"/>
              </a:ext>
            </a:extLst>
          </p:cNvPr>
          <p:cNvSpPr/>
          <p:nvPr/>
        </p:nvSpPr>
        <p:spPr>
          <a:xfrm>
            <a:off x="5663579" y="5695670"/>
            <a:ext cx="54447" cy="27763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1" name="Rectangle 240">
            <a:extLst>
              <a:ext uri="{FF2B5EF4-FFF2-40B4-BE49-F238E27FC236}">
                <a16:creationId xmlns="" xmlns:a16="http://schemas.microsoft.com/office/drawing/2014/main" id="{41C240CC-B0E8-4E49-8448-0DAFF6801C79}"/>
              </a:ext>
            </a:extLst>
          </p:cNvPr>
          <p:cNvSpPr/>
          <p:nvPr/>
        </p:nvSpPr>
        <p:spPr>
          <a:xfrm>
            <a:off x="4644152" y="1947078"/>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2" name="Rectangle 241">
            <a:extLst>
              <a:ext uri="{FF2B5EF4-FFF2-40B4-BE49-F238E27FC236}">
                <a16:creationId xmlns="" xmlns:a16="http://schemas.microsoft.com/office/drawing/2014/main" id="{92F4FA25-CD92-D847-854C-ECDF436E9CD5}"/>
              </a:ext>
            </a:extLst>
          </p:cNvPr>
          <p:cNvSpPr/>
          <p:nvPr/>
        </p:nvSpPr>
        <p:spPr>
          <a:xfrm>
            <a:off x="4534431" y="1868550"/>
            <a:ext cx="45719" cy="53214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3" name="Rectangle 242">
            <a:extLst>
              <a:ext uri="{FF2B5EF4-FFF2-40B4-BE49-F238E27FC236}">
                <a16:creationId xmlns="" xmlns:a16="http://schemas.microsoft.com/office/drawing/2014/main" id="{C941366B-683D-A741-BF57-2430EA481BCA}"/>
              </a:ext>
            </a:extLst>
          </p:cNvPr>
          <p:cNvSpPr/>
          <p:nvPr/>
        </p:nvSpPr>
        <p:spPr>
          <a:xfrm>
            <a:off x="4750973" y="198769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4" name="Rectangle 243">
            <a:extLst>
              <a:ext uri="{FF2B5EF4-FFF2-40B4-BE49-F238E27FC236}">
                <a16:creationId xmlns="" xmlns:a16="http://schemas.microsoft.com/office/drawing/2014/main" id="{8BBFDC2E-A50C-1640-AAA8-7C8274DC7108}"/>
              </a:ext>
            </a:extLst>
          </p:cNvPr>
          <p:cNvSpPr/>
          <p:nvPr/>
        </p:nvSpPr>
        <p:spPr>
          <a:xfrm>
            <a:off x="4871921" y="1945018"/>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5" name="Rectangle 244">
            <a:extLst>
              <a:ext uri="{FF2B5EF4-FFF2-40B4-BE49-F238E27FC236}">
                <a16:creationId xmlns="" xmlns:a16="http://schemas.microsoft.com/office/drawing/2014/main" id="{4BBD9018-8F04-FC48-B50C-E0034F020F28}"/>
              </a:ext>
            </a:extLst>
          </p:cNvPr>
          <p:cNvSpPr/>
          <p:nvPr/>
        </p:nvSpPr>
        <p:spPr>
          <a:xfrm>
            <a:off x="4986136" y="1913462"/>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6" name="Rectangle 245">
            <a:extLst>
              <a:ext uri="{FF2B5EF4-FFF2-40B4-BE49-F238E27FC236}">
                <a16:creationId xmlns="" xmlns:a16="http://schemas.microsoft.com/office/drawing/2014/main" id="{0B36A460-7B40-4C40-AE02-5A7492B59080}"/>
              </a:ext>
            </a:extLst>
          </p:cNvPr>
          <p:cNvSpPr/>
          <p:nvPr/>
        </p:nvSpPr>
        <p:spPr>
          <a:xfrm>
            <a:off x="5094167" y="1777296"/>
            <a:ext cx="45719" cy="485835"/>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7" name="Rectangle 246">
            <a:extLst>
              <a:ext uri="{FF2B5EF4-FFF2-40B4-BE49-F238E27FC236}">
                <a16:creationId xmlns="" xmlns:a16="http://schemas.microsoft.com/office/drawing/2014/main" id="{9C59C1F3-4214-6B40-8B57-4C9445333324}"/>
              </a:ext>
            </a:extLst>
          </p:cNvPr>
          <p:cNvSpPr/>
          <p:nvPr/>
        </p:nvSpPr>
        <p:spPr>
          <a:xfrm>
            <a:off x="5178804" y="1888406"/>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8" name="Rectangle 247">
            <a:extLst>
              <a:ext uri="{FF2B5EF4-FFF2-40B4-BE49-F238E27FC236}">
                <a16:creationId xmlns="" xmlns:a16="http://schemas.microsoft.com/office/drawing/2014/main" id="{322C025C-26E3-8740-A59E-743E88744529}"/>
              </a:ext>
            </a:extLst>
          </p:cNvPr>
          <p:cNvSpPr/>
          <p:nvPr/>
        </p:nvSpPr>
        <p:spPr>
          <a:xfrm>
            <a:off x="5254090" y="188945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9" name="Rectangle 248">
            <a:extLst>
              <a:ext uri="{FF2B5EF4-FFF2-40B4-BE49-F238E27FC236}">
                <a16:creationId xmlns="" xmlns:a16="http://schemas.microsoft.com/office/drawing/2014/main" id="{728BD93D-52B1-9646-ADED-D5FB7AB89A40}"/>
              </a:ext>
            </a:extLst>
          </p:cNvPr>
          <p:cNvSpPr/>
          <p:nvPr/>
        </p:nvSpPr>
        <p:spPr>
          <a:xfrm>
            <a:off x="5353020" y="1910570"/>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0" name="Rectangle 249">
            <a:extLst>
              <a:ext uri="{FF2B5EF4-FFF2-40B4-BE49-F238E27FC236}">
                <a16:creationId xmlns="" xmlns:a16="http://schemas.microsoft.com/office/drawing/2014/main" id="{78B75A6B-0E66-C84B-8D28-DDA09FE8B8BC}"/>
              </a:ext>
            </a:extLst>
          </p:cNvPr>
          <p:cNvSpPr/>
          <p:nvPr/>
        </p:nvSpPr>
        <p:spPr>
          <a:xfrm>
            <a:off x="5454643" y="1948689"/>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1" name="Rectangle 250">
            <a:extLst>
              <a:ext uri="{FF2B5EF4-FFF2-40B4-BE49-F238E27FC236}">
                <a16:creationId xmlns="" xmlns:a16="http://schemas.microsoft.com/office/drawing/2014/main" id="{A8745CBE-1FAA-5B4B-9E26-4107F626E136}"/>
              </a:ext>
            </a:extLst>
          </p:cNvPr>
          <p:cNvSpPr/>
          <p:nvPr/>
        </p:nvSpPr>
        <p:spPr>
          <a:xfrm>
            <a:off x="5569046" y="2014480"/>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2" name="Rectangle 251">
            <a:extLst>
              <a:ext uri="{FF2B5EF4-FFF2-40B4-BE49-F238E27FC236}">
                <a16:creationId xmlns="" xmlns:a16="http://schemas.microsoft.com/office/drawing/2014/main" id="{76F8B5CF-9A6D-CC4C-87CC-97D4E2AB31A9}"/>
              </a:ext>
            </a:extLst>
          </p:cNvPr>
          <p:cNvSpPr/>
          <p:nvPr/>
        </p:nvSpPr>
        <p:spPr>
          <a:xfrm>
            <a:off x="5679766" y="2037485"/>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3" name="Rectangle 252">
            <a:extLst>
              <a:ext uri="{FF2B5EF4-FFF2-40B4-BE49-F238E27FC236}">
                <a16:creationId xmlns="" xmlns:a16="http://schemas.microsoft.com/office/drawing/2014/main" id="{B15EF49E-263B-FF45-8751-1EB1E0CCEC28}"/>
              </a:ext>
            </a:extLst>
          </p:cNvPr>
          <p:cNvSpPr/>
          <p:nvPr/>
        </p:nvSpPr>
        <p:spPr>
          <a:xfrm>
            <a:off x="4534629" y="210378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4" name="Rectangle 253">
            <a:extLst>
              <a:ext uri="{FF2B5EF4-FFF2-40B4-BE49-F238E27FC236}">
                <a16:creationId xmlns="" xmlns:a16="http://schemas.microsoft.com/office/drawing/2014/main" id="{200C2AB3-F899-3C46-BFF8-2598378B8557}"/>
              </a:ext>
            </a:extLst>
          </p:cNvPr>
          <p:cNvSpPr/>
          <p:nvPr/>
        </p:nvSpPr>
        <p:spPr>
          <a:xfrm>
            <a:off x="4639299" y="206983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5" name="Rectangle 254">
            <a:extLst>
              <a:ext uri="{FF2B5EF4-FFF2-40B4-BE49-F238E27FC236}">
                <a16:creationId xmlns="" xmlns:a16="http://schemas.microsoft.com/office/drawing/2014/main" id="{301CB270-85CD-4749-9FD3-F81FB1AB6E41}"/>
              </a:ext>
            </a:extLst>
          </p:cNvPr>
          <p:cNvSpPr/>
          <p:nvPr/>
        </p:nvSpPr>
        <p:spPr>
          <a:xfrm>
            <a:off x="4751353" y="211849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6" name="Rectangle 255">
            <a:extLst>
              <a:ext uri="{FF2B5EF4-FFF2-40B4-BE49-F238E27FC236}">
                <a16:creationId xmlns="" xmlns:a16="http://schemas.microsoft.com/office/drawing/2014/main" id="{78D4F89F-07D0-044C-A723-98499DD16F1D}"/>
              </a:ext>
            </a:extLst>
          </p:cNvPr>
          <p:cNvSpPr/>
          <p:nvPr/>
        </p:nvSpPr>
        <p:spPr>
          <a:xfrm>
            <a:off x="4873281" y="207391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7" name="Rectangle 256">
            <a:extLst>
              <a:ext uri="{FF2B5EF4-FFF2-40B4-BE49-F238E27FC236}">
                <a16:creationId xmlns="" xmlns:a16="http://schemas.microsoft.com/office/drawing/2014/main" id="{B979C550-660C-574D-9054-204BDB988E88}"/>
              </a:ext>
            </a:extLst>
          </p:cNvPr>
          <p:cNvSpPr/>
          <p:nvPr/>
        </p:nvSpPr>
        <p:spPr>
          <a:xfrm>
            <a:off x="4988095" y="205940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8" name="Rectangle 257">
            <a:extLst>
              <a:ext uri="{FF2B5EF4-FFF2-40B4-BE49-F238E27FC236}">
                <a16:creationId xmlns="" xmlns:a16="http://schemas.microsoft.com/office/drawing/2014/main" id="{98493832-ACB7-0A4A-8516-F2F7D5C70C95}"/>
              </a:ext>
            </a:extLst>
          </p:cNvPr>
          <p:cNvSpPr/>
          <p:nvPr/>
        </p:nvSpPr>
        <p:spPr>
          <a:xfrm>
            <a:off x="5094449" y="198853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9" name="Rectangle 258">
            <a:extLst>
              <a:ext uri="{FF2B5EF4-FFF2-40B4-BE49-F238E27FC236}">
                <a16:creationId xmlns="" xmlns:a16="http://schemas.microsoft.com/office/drawing/2014/main" id="{1010C4C2-C3C8-6349-AA72-3EB737CF080D}"/>
              </a:ext>
            </a:extLst>
          </p:cNvPr>
          <p:cNvSpPr/>
          <p:nvPr/>
        </p:nvSpPr>
        <p:spPr>
          <a:xfrm>
            <a:off x="5177127" y="201817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0" name="Rectangle 259">
            <a:extLst>
              <a:ext uri="{FF2B5EF4-FFF2-40B4-BE49-F238E27FC236}">
                <a16:creationId xmlns="" xmlns:a16="http://schemas.microsoft.com/office/drawing/2014/main" id="{F9869FAD-D0E3-8248-9493-2E8049C24717}"/>
              </a:ext>
            </a:extLst>
          </p:cNvPr>
          <p:cNvSpPr/>
          <p:nvPr/>
        </p:nvSpPr>
        <p:spPr>
          <a:xfrm>
            <a:off x="5253320" y="202835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1" name="Rectangle 260">
            <a:extLst>
              <a:ext uri="{FF2B5EF4-FFF2-40B4-BE49-F238E27FC236}">
                <a16:creationId xmlns="" xmlns:a16="http://schemas.microsoft.com/office/drawing/2014/main" id="{F7C406D7-E79C-FA43-854D-041F03EA4088}"/>
              </a:ext>
            </a:extLst>
          </p:cNvPr>
          <p:cNvSpPr/>
          <p:nvPr/>
        </p:nvSpPr>
        <p:spPr>
          <a:xfrm>
            <a:off x="5357128" y="207432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2" name="Rectangle 261">
            <a:extLst>
              <a:ext uri="{FF2B5EF4-FFF2-40B4-BE49-F238E27FC236}">
                <a16:creationId xmlns="" xmlns:a16="http://schemas.microsoft.com/office/drawing/2014/main" id="{BAD9B865-0080-C74A-B33E-662FD5EC4E6D}"/>
              </a:ext>
            </a:extLst>
          </p:cNvPr>
          <p:cNvSpPr/>
          <p:nvPr/>
        </p:nvSpPr>
        <p:spPr>
          <a:xfrm>
            <a:off x="5455864" y="212276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3" name="Rectangle 262">
            <a:extLst>
              <a:ext uri="{FF2B5EF4-FFF2-40B4-BE49-F238E27FC236}">
                <a16:creationId xmlns="" xmlns:a16="http://schemas.microsoft.com/office/drawing/2014/main" id="{328F1127-0445-4240-9797-AC3A751E605C}"/>
              </a:ext>
            </a:extLst>
          </p:cNvPr>
          <p:cNvSpPr/>
          <p:nvPr/>
        </p:nvSpPr>
        <p:spPr>
          <a:xfrm>
            <a:off x="5562241" y="214280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4" name="Rectangle 263">
            <a:extLst>
              <a:ext uri="{FF2B5EF4-FFF2-40B4-BE49-F238E27FC236}">
                <a16:creationId xmlns="" xmlns:a16="http://schemas.microsoft.com/office/drawing/2014/main" id="{94C390BA-6D86-D441-A395-0A135BF4F264}"/>
              </a:ext>
            </a:extLst>
          </p:cNvPr>
          <p:cNvSpPr/>
          <p:nvPr/>
        </p:nvSpPr>
        <p:spPr>
          <a:xfrm>
            <a:off x="5675626" y="218640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5" name="Rectangle 264">
            <a:extLst>
              <a:ext uri="{FF2B5EF4-FFF2-40B4-BE49-F238E27FC236}">
                <a16:creationId xmlns="" xmlns:a16="http://schemas.microsoft.com/office/drawing/2014/main" id="{22459911-0C40-1F40-8BEF-BCADA8025974}"/>
              </a:ext>
            </a:extLst>
          </p:cNvPr>
          <p:cNvSpPr/>
          <p:nvPr/>
        </p:nvSpPr>
        <p:spPr>
          <a:xfrm>
            <a:off x="6041957" y="1889425"/>
            <a:ext cx="45719" cy="38772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6" name="Rectangle 265">
            <a:extLst>
              <a:ext uri="{FF2B5EF4-FFF2-40B4-BE49-F238E27FC236}">
                <a16:creationId xmlns="" xmlns:a16="http://schemas.microsoft.com/office/drawing/2014/main" id="{8A774E2C-D203-8F47-973E-16BC8D7B98F3}"/>
              </a:ext>
            </a:extLst>
          </p:cNvPr>
          <p:cNvSpPr/>
          <p:nvPr/>
        </p:nvSpPr>
        <p:spPr>
          <a:xfrm>
            <a:off x="6040345" y="205456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7" name="Rectangle 266">
            <a:extLst>
              <a:ext uri="{FF2B5EF4-FFF2-40B4-BE49-F238E27FC236}">
                <a16:creationId xmlns="" xmlns:a16="http://schemas.microsoft.com/office/drawing/2014/main" id="{74D50F17-8ADA-754F-9276-755B3353D65A}"/>
              </a:ext>
            </a:extLst>
          </p:cNvPr>
          <p:cNvSpPr/>
          <p:nvPr/>
        </p:nvSpPr>
        <p:spPr>
          <a:xfrm>
            <a:off x="6142808" y="1889048"/>
            <a:ext cx="45719" cy="500778"/>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8" name="Rectangle 267">
            <a:extLst>
              <a:ext uri="{FF2B5EF4-FFF2-40B4-BE49-F238E27FC236}">
                <a16:creationId xmlns="" xmlns:a16="http://schemas.microsoft.com/office/drawing/2014/main" id="{70053491-24D9-3748-834A-BAE85568CA9D}"/>
              </a:ext>
            </a:extLst>
          </p:cNvPr>
          <p:cNvSpPr/>
          <p:nvPr/>
        </p:nvSpPr>
        <p:spPr>
          <a:xfrm>
            <a:off x="6137955" y="209952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9" name="Rectangle 268">
            <a:extLst>
              <a:ext uri="{FF2B5EF4-FFF2-40B4-BE49-F238E27FC236}">
                <a16:creationId xmlns="" xmlns:a16="http://schemas.microsoft.com/office/drawing/2014/main" id="{4F92A3DB-9B19-BE45-AAEE-957D562B1489}"/>
              </a:ext>
            </a:extLst>
          </p:cNvPr>
          <p:cNvSpPr/>
          <p:nvPr/>
        </p:nvSpPr>
        <p:spPr>
          <a:xfrm>
            <a:off x="6243673" y="1993130"/>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0" name="Rectangle 269">
            <a:extLst>
              <a:ext uri="{FF2B5EF4-FFF2-40B4-BE49-F238E27FC236}">
                <a16:creationId xmlns="" xmlns:a16="http://schemas.microsoft.com/office/drawing/2014/main" id="{57606DD6-812B-7F46-AC53-F8B1A9D67EDE}"/>
              </a:ext>
            </a:extLst>
          </p:cNvPr>
          <p:cNvSpPr/>
          <p:nvPr/>
        </p:nvSpPr>
        <p:spPr>
          <a:xfrm>
            <a:off x="6244053" y="212393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1" name="Rectangle 270">
            <a:extLst>
              <a:ext uri="{FF2B5EF4-FFF2-40B4-BE49-F238E27FC236}">
                <a16:creationId xmlns="" xmlns:a16="http://schemas.microsoft.com/office/drawing/2014/main" id="{414C4FC9-B5CC-0444-9164-F6712CD187D5}"/>
              </a:ext>
            </a:extLst>
          </p:cNvPr>
          <p:cNvSpPr/>
          <p:nvPr/>
        </p:nvSpPr>
        <p:spPr>
          <a:xfrm>
            <a:off x="6347262" y="199859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2" name="Rectangle 271">
            <a:extLst>
              <a:ext uri="{FF2B5EF4-FFF2-40B4-BE49-F238E27FC236}">
                <a16:creationId xmlns="" xmlns:a16="http://schemas.microsoft.com/office/drawing/2014/main" id="{B3E031FE-85AD-1D4B-8D05-44FEF0F9B201}"/>
              </a:ext>
            </a:extLst>
          </p:cNvPr>
          <p:cNvSpPr/>
          <p:nvPr/>
        </p:nvSpPr>
        <p:spPr>
          <a:xfrm>
            <a:off x="6348622" y="2127487"/>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3" name="Rectangle 272">
            <a:extLst>
              <a:ext uri="{FF2B5EF4-FFF2-40B4-BE49-F238E27FC236}">
                <a16:creationId xmlns="" xmlns:a16="http://schemas.microsoft.com/office/drawing/2014/main" id="{ABB7AC53-D090-C24C-9DB1-6CE2A6B9CF1E}"/>
              </a:ext>
            </a:extLst>
          </p:cNvPr>
          <p:cNvSpPr/>
          <p:nvPr/>
        </p:nvSpPr>
        <p:spPr>
          <a:xfrm>
            <a:off x="6456337" y="2052379"/>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4" name="Rectangle 273">
            <a:extLst>
              <a:ext uri="{FF2B5EF4-FFF2-40B4-BE49-F238E27FC236}">
                <a16:creationId xmlns="" xmlns:a16="http://schemas.microsoft.com/office/drawing/2014/main" id="{865B9904-C28C-C245-B094-CB1BC67FEEA3}"/>
              </a:ext>
            </a:extLst>
          </p:cNvPr>
          <p:cNvSpPr/>
          <p:nvPr/>
        </p:nvSpPr>
        <p:spPr>
          <a:xfrm>
            <a:off x="6458296" y="219832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5" name="Rectangle 274">
            <a:extLst>
              <a:ext uri="{FF2B5EF4-FFF2-40B4-BE49-F238E27FC236}">
                <a16:creationId xmlns="" xmlns:a16="http://schemas.microsoft.com/office/drawing/2014/main" id="{8B64E3FD-A87D-E14E-A4E1-9785A476244A}"/>
              </a:ext>
            </a:extLst>
          </p:cNvPr>
          <p:cNvSpPr/>
          <p:nvPr/>
        </p:nvSpPr>
        <p:spPr>
          <a:xfrm>
            <a:off x="6585973" y="200122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6" name="Rectangle 275">
            <a:extLst>
              <a:ext uri="{FF2B5EF4-FFF2-40B4-BE49-F238E27FC236}">
                <a16:creationId xmlns="" xmlns:a16="http://schemas.microsoft.com/office/drawing/2014/main" id="{1267B133-DF21-2041-A155-9930BDC7FC82}"/>
              </a:ext>
            </a:extLst>
          </p:cNvPr>
          <p:cNvSpPr/>
          <p:nvPr/>
        </p:nvSpPr>
        <p:spPr>
          <a:xfrm>
            <a:off x="6584296" y="213100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7" name="Rectangle 276">
            <a:extLst>
              <a:ext uri="{FF2B5EF4-FFF2-40B4-BE49-F238E27FC236}">
                <a16:creationId xmlns="" xmlns:a16="http://schemas.microsoft.com/office/drawing/2014/main" id="{7CBAE3CF-4C38-B94C-A417-4BB613279EC6}"/>
              </a:ext>
            </a:extLst>
          </p:cNvPr>
          <p:cNvSpPr/>
          <p:nvPr/>
        </p:nvSpPr>
        <p:spPr>
          <a:xfrm>
            <a:off x="6686289" y="1871494"/>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8" name="Rectangle 277">
            <a:extLst>
              <a:ext uri="{FF2B5EF4-FFF2-40B4-BE49-F238E27FC236}">
                <a16:creationId xmlns="" xmlns:a16="http://schemas.microsoft.com/office/drawing/2014/main" id="{4E26E664-BAEA-DC4D-B4C0-7B7FE679457D}"/>
              </a:ext>
            </a:extLst>
          </p:cNvPr>
          <p:cNvSpPr/>
          <p:nvPr/>
        </p:nvSpPr>
        <p:spPr>
          <a:xfrm>
            <a:off x="6684612" y="200126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9" name="Rectangle 278">
            <a:extLst>
              <a:ext uri="{FF2B5EF4-FFF2-40B4-BE49-F238E27FC236}">
                <a16:creationId xmlns="" xmlns:a16="http://schemas.microsoft.com/office/drawing/2014/main" id="{F023434A-D88E-2142-B6D1-8A4B7BFE2A75}"/>
              </a:ext>
            </a:extLst>
          </p:cNvPr>
          <p:cNvSpPr/>
          <p:nvPr/>
        </p:nvSpPr>
        <p:spPr>
          <a:xfrm>
            <a:off x="6772495" y="1952163"/>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0" name="Rectangle 279">
            <a:extLst>
              <a:ext uri="{FF2B5EF4-FFF2-40B4-BE49-F238E27FC236}">
                <a16:creationId xmlns="" xmlns:a16="http://schemas.microsoft.com/office/drawing/2014/main" id="{251242B6-047F-EA48-BA63-A1DB7A340CB7}"/>
              </a:ext>
            </a:extLst>
          </p:cNvPr>
          <p:cNvSpPr/>
          <p:nvPr/>
        </p:nvSpPr>
        <p:spPr>
          <a:xfrm>
            <a:off x="6771725" y="209106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1" name="Rectangle 280">
            <a:extLst>
              <a:ext uri="{FF2B5EF4-FFF2-40B4-BE49-F238E27FC236}">
                <a16:creationId xmlns="" xmlns:a16="http://schemas.microsoft.com/office/drawing/2014/main" id="{09A66736-D57E-A24D-B2E4-BC71F2D1686A}"/>
              </a:ext>
            </a:extLst>
          </p:cNvPr>
          <p:cNvSpPr/>
          <p:nvPr/>
        </p:nvSpPr>
        <p:spPr>
          <a:xfrm>
            <a:off x="6856556" y="2002743"/>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2" name="Rectangle 281">
            <a:extLst>
              <a:ext uri="{FF2B5EF4-FFF2-40B4-BE49-F238E27FC236}">
                <a16:creationId xmlns="" xmlns:a16="http://schemas.microsoft.com/office/drawing/2014/main" id="{30D1D059-6393-F44B-BC4D-B6C1824127D4}"/>
              </a:ext>
            </a:extLst>
          </p:cNvPr>
          <p:cNvSpPr/>
          <p:nvPr/>
        </p:nvSpPr>
        <p:spPr>
          <a:xfrm>
            <a:off x="6860664" y="216649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3" name="Rectangle 282">
            <a:extLst>
              <a:ext uri="{FF2B5EF4-FFF2-40B4-BE49-F238E27FC236}">
                <a16:creationId xmlns="" xmlns:a16="http://schemas.microsoft.com/office/drawing/2014/main" id="{5503CA42-BE66-3244-8F1D-4C9C85307634}"/>
              </a:ext>
            </a:extLst>
          </p:cNvPr>
          <p:cNvSpPr/>
          <p:nvPr/>
        </p:nvSpPr>
        <p:spPr>
          <a:xfrm>
            <a:off x="6960899" y="2026180"/>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4" name="Rectangle 283">
            <a:extLst>
              <a:ext uri="{FF2B5EF4-FFF2-40B4-BE49-F238E27FC236}">
                <a16:creationId xmlns="" xmlns:a16="http://schemas.microsoft.com/office/drawing/2014/main" id="{41B88733-E7C7-604F-BC47-9932F75A7FB3}"/>
              </a:ext>
            </a:extLst>
          </p:cNvPr>
          <p:cNvSpPr/>
          <p:nvPr/>
        </p:nvSpPr>
        <p:spPr>
          <a:xfrm>
            <a:off x="6962120" y="220025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5" name="Rectangle 284">
            <a:extLst>
              <a:ext uri="{FF2B5EF4-FFF2-40B4-BE49-F238E27FC236}">
                <a16:creationId xmlns="" xmlns:a16="http://schemas.microsoft.com/office/drawing/2014/main" id="{D047EAF7-86D8-4D43-9763-DCF9E1314550}"/>
              </a:ext>
            </a:extLst>
          </p:cNvPr>
          <p:cNvSpPr/>
          <p:nvPr/>
        </p:nvSpPr>
        <p:spPr>
          <a:xfrm>
            <a:off x="7065258" y="209919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6" name="Rectangle 285">
            <a:extLst>
              <a:ext uri="{FF2B5EF4-FFF2-40B4-BE49-F238E27FC236}">
                <a16:creationId xmlns="" xmlns:a16="http://schemas.microsoft.com/office/drawing/2014/main" id="{1BA1B667-C220-CE4E-BE89-1F653CCB6258}"/>
              </a:ext>
            </a:extLst>
          </p:cNvPr>
          <p:cNvSpPr/>
          <p:nvPr/>
        </p:nvSpPr>
        <p:spPr>
          <a:xfrm>
            <a:off x="7062442" y="223239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7" name="Rectangle 286">
            <a:extLst>
              <a:ext uri="{FF2B5EF4-FFF2-40B4-BE49-F238E27FC236}">
                <a16:creationId xmlns="" xmlns:a16="http://schemas.microsoft.com/office/drawing/2014/main" id="{0E86326C-B484-3A4E-8DC3-2C827A3154AF}"/>
              </a:ext>
            </a:extLst>
          </p:cNvPr>
          <p:cNvSpPr/>
          <p:nvPr/>
        </p:nvSpPr>
        <p:spPr>
          <a:xfrm>
            <a:off x="7182081" y="2123053"/>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8" name="Rectangle 287">
            <a:extLst>
              <a:ext uri="{FF2B5EF4-FFF2-40B4-BE49-F238E27FC236}">
                <a16:creationId xmlns="" xmlns:a16="http://schemas.microsoft.com/office/drawing/2014/main" id="{985A770D-99E3-5140-BFED-7C2CA9D2B0A3}"/>
              </a:ext>
            </a:extLst>
          </p:cNvPr>
          <p:cNvSpPr/>
          <p:nvPr/>
        </p:nvSpPr>
        <p:spPr>
          <a:xfrm>
            <a:off x="7177941" y="227197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9" name="Rectangle 288">
            <a:extLst>
              <a:ext uri="{FF2B5EF4-FFF2-40B4-BE49-F238E27FC236}">
                <a16:creationId xmlns="" xmlns:a16="http://schemas.microsoft.com/office/drawing/2014/main" id="{8A4809D1-C7B0-F948-A275-F7B8AEFC66E1}"/>
              </a:ext>
            </a:extLst>
          </p:cNvPr>
          <p:cNvSpPr/>
          <p:nvPr/>
        </p:nvSpPr>
        <p:spPr>
          <a:xfrm>
            <a:off x="7518112" y="1910902"/>
            <a:ext cx="45719" cy="38772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0" name="Rectangle 289">
            <a:extLst>
              <a:ext uri="{FF2B5EF4-FFF2-40B4-BE49-F238E27FC236}">
                <a16:creationId xmlns="" xmlns:a16="http://schemas.microsoft.com/office/drawing/2014/main" id="{E3C556EA-456D-C84C-AF2D-BAFF952BD4DC}"/>
              </a:ext>
            </a:extLst>
          </p:cNvPr>
          <p:cNvSpPr/>
          <p:nvPr/>
        </p:nvSpPr>
        <p:spPr>
          <a:xfrm>
            <a:off x="7516500" y="207604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1" name="Rectangle 290">
            <a:extLst>
              <a:ext uri="{FF2B5EF4-FFF2-40B4-BE49-F238E27FC236}">
                <a16:creationId xmlns="" xmlns:a16="http://schemas.microsoft.com/office/drawing/2014/main" id="{DD48AD1F-13D0-5242-AB7A-F69FA7BD695A}"/>
              </a:ext>
            </a:extLst>
          </p:cNvPr>
          <p:cNvSpPr/>
          <p:nvPr/>
        </p:nvSpPr>
        <p:spPr>
          <a:xfrm>
            <a:off x="7608524" y="193248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2" name="Rectangle 291">
            <a:extLst>
              <a:ext uri="{FF2B5EF4-FFF2-40B4-BE49-F238E27FC236}">
                <a16:creationId xmlns="" xmlns:a16="http://schemas.microsoft.com/office/drawing/2014/main" id="{A5EB66A7-F520-9A45-8300-C4BD209639E1}"/>
              </a:ext>
            </a:extLst>
          </p:cNvPr>
          <p:cNvSpPr/>
          <p:nvPr/>
        </p:nvSpPr>
        <p:spPr>
          <a:xfrm>
            <a:off x="7603671" y="205523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 xmlns:a16="http://schemas.microsoft.com/office/drawing/2014/main" id="{5BFB6920-0270-7A4D-BA54-98402C5AB67E}"/>
              </a:ext>
            </a:extLst>
          </p:cNvPr>
          <p:cNvSpPr/>
          <p:nvPr/>
        </p:nvSpPr>
        <p:spPr>
          <a:xfrm>
            <a:off x="7710548" y="1865668"/>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4" name="Rectangle 293">
            <a:extLst>
              <a:ext uri="{FF2B5EF4-FFF2-40B4-BE49-F238E27FC236}">
                <a16:creationId xmlns="" xmlns:a16="http://schemas.microsoft.com/office/drawing/2014/main" id="{C0D3190F-613D-CD4D-BF82-50CFB0C07412}"/>
              </a:ext>
            </a:extLst>
          </p:cNvPr>
          <p:cNvSpPr/>
          <p:nvPr/>
        </p:nvSpPr>
        <p:spPr>
          <a:xfrm>
            <a:off x="7710928" y="199646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5" name="Rectangle 294">
            <a:extLst>
              <a:ext uri="{FF2B5EF4-FFF2-40B4-BE49-F238E27FC236}">
                <a16:creationId xmlns="" xmlns:a16="http://schemas.microsoft.com/office/drawing/2014/main" id="{B1667013-4767-D749-B9DD-FB3069CED6D2}"/>
              </a:ext>
            </a:extLst>
          </p:cNvPr>
          <p:cNvSpPr/>
          <p:nvPr/>
        </p:nvSpPr>
        <p:spPr>
          <a:xfrm>
            <a:off x="7823724" y="1911740"/>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6" name="Rectangle 295">
            <a:extLst>
              <a:ext uri="{FF2B5EF4-FFF2-40B4-BE49-F238E27FC236}">
                <a16:creationId xmlns="" xmlns:a16="http://schemas.microsoft.com/office/drawing/2014/main" id="{8E540BD2-0D43-CC47-9370-F1FB4E025F26}"/>
              </a:ext>
            </a:extLst>
          </p:cNvPr>
          <p:cNvSpPr/>
          <p:nvPr/>
        </p:nvSpPr>
        <p:spPr>
          <a:xfrm>
            <a:off x="7825084" y="204063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7" name="Rectangle 296">
            <a:extLst>
              <a:ext uri="{FF2B5EF4-FFF2-40B4-BE49-F238E27FC236}">
                <a16:creationId xmlns="" xmlns:a16="http://schemas.microsoft.com/office/drawing/2014/main" id="{CF362E90-1129-E248-BECA-9098ABFC072D}"/>
              </a:ext>
            </a:extLst>
          </p:cNvPr>
          <p:cNvSpPr/>
          <p:nvPr/>
        </p:nvSpPr>
        <p:spPr>
          <a:xfrm>
            <a:off x="7925201" y="1795011"/>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8" name="Rectangle 297">
            <a:extLst>
              <a:ext uri="{FF2B5EF4-FFF2-40B4-BE49-F238E27FC236}">
                <a16:creationId xmlns="" xmlns:a16="http://schemas.microsoft.com/office/drawing/2014/main" id="{266E44F8-2B97-EE4E-B240-99EA85BC1368}"/>
              </a:ext>
            </a:extLst>
          </p:cNvPr>
          <p:cNvSpPr/>
          <p:nvPr/>
        </p:nvSpPr>
        <p:spPr>
          <a:xfrm>
            <a:off x="7927160" y="194095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9" name="Rectangle 298">
            <a:extLst>
              <a:ext uri="{FF2B5EF4-FFF2-40B4-BE49-F238E27FC236}">
                <a16:creationId xmlns="" xmlns:a16="http://schemas.microsoft.com/office/drawing/2014/main" id="{69420338-9A97-9440-A380-E5D93AF51578}"/>
              </a:ext>
            </a:extLst>
          </p:cNvPr>
          <p:cNvSpPr/>
          <p:nvPr/>
        </p:nvSpPr>
        <p:spPr>
          <a:xfrm>
            <a:off x="8033568" y="1666503"/>
            <a:ext cx="45719" cy="485835"/>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0" name="Rectangle 299">
            <a:extLst>
              <a:ext uri="{FF2B5EF4-FFF2-40B4-BE49-F238E27FC236}">
                <a16:creationId xmlns="" xmlns:a16="http://schemas.microsoft.com/office/drawing/2014/main" id="{A144B9DE-BB4F-554B-840A-E2F232A3A053}"/>
              </a:ext>
            </a:extLst>
          </p:cNvPr>
          <p:cNvSpPr/>
          <p:nvPr/>
        </p:nvSpPr>
        <p:spPr>
          <a:xfrm>
            <a:off x="8033850" y="187773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1" name="Rectangle 300">
            <a:extLst>
              <a:ext uri="{FF2B5EF4-FFF2-40B4-BE49-F238E27FC236}">
                <a16:creationId xmlns="" xmlns:a16="http://schemas.microsoft.com/office/drawing/2014/main" id="{7D57EA32-2F00-A345-9E3B-9B4C312ABE98}"/>
              </a:ext>
            </a:extLst>
          </p:cNvPr>
          <p:cNvSpPr/>
          <p:nvPr/>
        </p:nvSpPr>
        <p:spPr>
          <a:xfrm>
            <a:off x="8134342" y="1874122"/>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2" name="Rectangle 301">
            <a:extLst>
              <a:ext uri="{FF2B5EF4-FFF2-40B4-BE49-F238E27FC236}">
                <a16:creationId xmlns="" xmlns:a16="http://schemas.microsoft.com/office/drawing/2014/main" id="{13277878-4529-D445-B564-9E308B556429}"/>
              </a:ext>
            </a:extLst>
          </p:cNvPr>
          <p:cNvSpPr/>
          <p:nvPr/>
        </p:nvSpPr>
        <p:spPr>
          <a:xfrm>
            <a:off x="8132665" y="200389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3" name="Rectangle 302">
            <a:extLst>
              <a:ext uri="{FF2B5EF4-FFF2-40B4-BE49-F238E27FC236}">
                <a16:creationId xmlns="" xmlns:a16="http://schemas.microsoft.com/office/drawing/2014/main" id="{C06CA936-20CD-F34B-ABD6-31EDCC63FA5A}"/>
              </a:ext>
            </a:extLst>
          </p:cNvPr>
          <p:cNvSpPr/>
          <p:nvPr/>
        </p:nvSpPr>
        <p:spPr>
          <a:xfrm>
            <a:off x="8224140" y="1781516"/>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4" name="Rectangle 303">
            <a:extLst>
              <a:ext uri="{FF2B5EF4-FFF2-40B4-BE49-F238E27FC236}">
                <a16:creationId xmlns="" xmlns:a16="http://schemas.microsoft.com/office/drawing/2014/main" id="{F0171501-1A74-F44E-B43A-08E531898517}"/>
              </a:ext>
            </a:extLst>
          </p:cNvPr>
          <p:cNvSpPr/>
          <p:nvPr/>
        </p:nvSpPr>
        <p:spPr>
          <a:xfrm>
            <a:off x="8223370" y="192041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5" name="Rectangle 304">
            <a:extLst>
              <a:ext uri="{FF2B5EF4-FFF2-40B4-BE49-F238E27FC236}">
                <a16:creationId xmlns="" xmlns:a16="http://schemas.microsoft.com/office/drawing/2014/main" id="{1FB11A64-EBA1-3748-8708-9310A5A80AEB}"/>
              </a:ext>
            </a:extLst>
          </p:cNvPr>
          <p:cNvSpPr/>
          <p:nvPr/>
        </p:nvSpPr>
        <p:spPr>
          <a:xfrm>
            <a:off x="8313558" y="1836533"/>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6" name="Rectangle 305">
            <a:extLst>
              <a:ext uri="{FF2B5EF4-FFF2-40B4-BE49-F238E27FC236}">
                <a16:creationId xmlns="" xmlns:a16="http://schemas.microsoft.com/office/drawing/2014/main" id="{8235E7E6-D0FF-E949-9943-103F8657BA27}"/>
              </a:ext>
            </a:extLst>
          </p:cNvPr>
          <p:cNvSpPr/>
          <p:nvPr/>
        </p:nvSpPr>
        <p:spPr>
          <a:xfrm>
            <a:off x="8317666" y="200028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7" name="Rectangle 306">
            <a:extLst>
              <a:ext uri="{FF2B5EF4-FFF2-40B4-BE49-F238E27FC236}">
                <a16:creationId xmlns="" xmlns:a16="http://schemas.microsoft.com/office/drawing/2014/main" id="{92961E08-1C00-9F44-9859-FB646DCE7820}"/>
              </a:ext>
            </a:extLst>
          </p:cNvPr>
          <p:cNvSpPr/>
          <p:nvPr/>
        </p:nvSpPr>
        <p:spPr>
          <a:xfrm>
            <a:off x="8420970" y="1956540"/>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8" name="Rectangle 307">
            <a:extLst>
              <a:ext uri="{FF2B5EF4-FFF2-40B4-BE49-F238E27FC236}">
                <a16:creationId xmlns="" xmlns:a16="http://schemas.microsoft.com/office/drawing/2014/main" id="{332A1B6F-F3D4-DD4E-B20A-D2BB8EE03512}"/>
              </a:ext>
            </a:extLst>
          </p:cNvPr>
          <p:cNvSpPr/>
          <p:nvPr/>
        </p:nvSpPr>
        <p:spPr>
          <a:xfrm>
            <a:off x="8422191" y="213061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9" name="Rectangle 308">
            <a:extLst>
              <a:ext uri="{FF2B5EF4-FFF2-40B4-BE49-F238E27FC236}">
                <a16:creationId xmlns="" xmlns:a16="http://schemas.microsoft.com/office/drawing/2014/main" id="{D7E98379-03F0-3640-8485-803F72902BB3}"/>
              </a:ext>
            </a:extLst>
          </p:cNvPr>
          <p:cNvSpPr/>
          <p:nvPr/>
        </p:nvSpPr>
        <p:spPr>
          <a:xfrm>
            <a:off x="8523616" y="1947920"/>
            <a:ext cx="45719" cy="492488"/>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0" name="Rectangle 309">
            <a:extLst>
              <a:ext uri="{FF2B5EF4-FFF2-40B4-BE49-F238E27FC236}">
                <a16:creationId xmlns="" xmlns:a16="http://schemas.microsoft.com/office/drawing/2014/main" id="{DE35C1F5-6794-3146-807C-5A5D75637E5F}"/>
              </a:ext>
            </a:extLst>
          </p:cNvPr>
          <p:cNvSpPr/>
          <p:nvPr/>
        </p:nvSpPr>
        <p:spPr>
          <a:xfrm>
            <a:off x="8520800" y="215703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1" name="Rectangle 310">
            <a:extLst>
              <a:ext uri="{FF2B5EF4-FFF2-40B4-BE49-F238E27FC236}">
                <a16:creationId xmlns="" xmlns:a16="http://schemas.microsoft.com/office/drawing/2014/main" id="{7FEDCC0E-DC0D-F541-BDA1-7BE3AF00E109}"/>
              </a:ext>
            </a:extLst>
          </p:cNvPr>
          <p:cNvSpPr/>
          <p:nvPr/>
        </p:nvSpPr>
        <p:spPr>
          <a:xfrm>
            <a:off x="8643441" y="2097437"/>
            <a:ext cx="45719" cy="342971"/>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2" name="Rectangle 311">
            <a:extLst>
              <a:ext uri="{FF2B5EF4-FFF2-40B4-BE49-F238E27FC236}">
                <a16:creationId xmlns="" xmlns:a16="http://schemas.microsoft.com/office/drawing/2014/main" id="{D6A4FDAD-C848-9546-BE86-37E428C26288}"/>
              </a:ext>
            </a:extLst>
          </p:cNvPr>
          <p:cNvSpPr/>
          <p:nvPr/>
        </p:nvSpPr>
        <p:spPr>
          <a:xfrm>
            <a:off x="8639301" y="223991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3" name="Rectangle 312">
            <a:extLst>
              <a:ext uri="{FF2B5EF4-FFF2-40B4-BE49-F238E27FC236}">
                <a16:creationId xmlns="" xmlns:a16="http://schemas.microsoft.com/office/drawing/2014/main" id="{F6B2FFF7-25EF-2346-B8F4-13F6A2D4C26E}"/>
              </a:ext>
            </a:extLst>
          </p:cNvPr>
          <p:cNvSpPr/>
          <p:nvPr/>
        </p:nvSpPr>
        <p:spPr>
          <a:xfrm>
            <a:off x="4557993" y="3835883"/>
            <a:ext cx="45719" cy="38772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4" name="Rectangle 313">
            <a:extLst>
              <a:ext uri="{FF2B5EF4-FFF2-40B4-BE49-F238E27FC236}">
                <a16:creationId xmlns="" xmlns:a16="http://schemas.microsoft.com/office/drawing/2014/main" id="{9D4FA42F-FEAA-C847-B523-0FEDDC109B16}"/>
              </a:ext>
            </a:extLst>
          </p:cNvPr>
          <p:cNvSpPr/>
          <p:nvPr/>
        </p:nvSpPr>
        <p:spPr>
          <a:xfrm>
            <a:off x="4556381" y="400102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5" name="Rectangle 314">
            <a:extLst>
              <a:ext uri="{FF2B5EF4-FFF2-40B4-BE49-F238E27FC236}">
                <a16:creationId xmlns="" xmlns:a16="http://schemas.microsoft.com/office/drawing/2014/main" id="{55565A3C-7DE2-BE40-8AF6-2C99CB7C69CF}"/>
              </a:ext>
            </a:extLst>
          </p:cNvPr>
          <p:cNvSpPr/>
          <p:nvPr/>
        </p:nvSpPr>
        <p:spPr>
          <a:xfrm>
            <a:off x="4649761" y="3842750"/>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6" name="Rectangle 315">
            <a:extLst>
              <a:ext uri="{FF2B5EF4-FFF2-40B4-BE49-F238E27FC236}">
                <a16:creationId xmlns="" xmlns:a16="http://schemas.microsoft.com/office/drawing/2014/main" id="{454DC383-36B4-EB44-BAD2-1493EE900C71}"/>
              </a:ext>
            </a:extLst>
          </p:cNvPr>
          <p:cNvSpPr/>
          <p:nvPr/>
        </p:nvSpPr>
        <p:spPr>
          <a:xfrm>
            <a:off x="4645176" y="397091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7" name="Rectangle 316">
            <a:extLst>
              <a:ext uri="{FF2B5EF4-FFF2-40B4-BE49-F238E27FC236}">
                <a16:creationId xmlns="" xmlns:a16="http://schemas.microsoft.com/office/drawing/2014/main" id="{EB66C469-C01C-4143-B075-2447FBC5CBA3}"/>
              </a:ext>
            </a:extLst>
          </p:cNvPr>
          <p:cNvSpPr/>
          <p:nvPr/>
        </p:nvSpPr>
        <p:spPr>
          <a:xfrm>
            <a:off x="4761747" y="3756203"/>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8" name="Rectangle 317">
            <a:extLst>
              <a:ext uri="{FF2B5EF4-FFF2-40B4-BE49-F238E27FC236}">
                <a16:creationId xmlns="" xmlns:a16="http://schemas.microsoft.com/office/drawing/2014/main" id="{7B2CE87E-1D69-694E-B1BC-D67BFD5F5DB4}"/>
              </a:ext>
            </a:extLst>
          </p:cNvPr>
          <p:cNvSpPr/>
          <p:nvPr/>
        </p:nvSpPr>
        <p:spPr>
          <a:xfrm>
            <a:off x="4762007" y="390248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9" name="Rectangle 318">
            <a:extLst>
              <a:ext uri="{FF2B5EF4-FFF2-40B4-BE49-F238E27FC236}">
                <a16:creationId xmlns="" xmlns:a16="http://schemas.microsoft.com/office/drawing/2014/main" id="{3826817D-6D9D-2B4D-BE2D-A91F7E40A825}"/>
              </a:ext>
            </a:extLst>
          </p:cNvPr>
          <p:cNvSpPr/>
          <p:nvPr/>
        </p:nvSpPr>
        <p:spPr>
          <a:xfrm>
            <a:off x="4888518" y="3806096"/>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0" name="Rectangle 319">
            <a:extLst>
              <a:ext uri="{FF2B5EF4-FFF2-40B4-BE49-F238E27FC236}">
                <a16:creationId xmlns="" xmlns:a16="http://schemas.microsoft.com/office/drawing/2014/main" id="{BFE8BAC9-7B88-854D-97FE-D80E968B4EC1}"/>
              </a:ext>
            </a:extLst>
          </p:cNvPr>
          <p:cNvSpPr/>
          <p:nvPr/>
        </p:nvSpPr>
        <p:spPr>
          <a:xfrm>
            <a:off x="4880870" y="3957507"/>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1" name="Rectangle 320">
            <a:extLst>
              <a:ext uri="{FF2B5EF4-FFF2-40B4-BE49-F238E27FC236}">
                <a16:creationId xmlns="" xmlns:a16="http://schemas.microsoft.com/office/drawing/2014/main" id="{684090D2-C371-464D-B5F8-1A4F9D627132}"/>
              </a:ext>
            </a:extLst>
          </p:cNvPr>
          <p:cNvSpPr/>
          <p:nvPr/>
        </p:nvSpPr>
        <p:spPr>
          <a:xfrm>
            <a:off x="4985355" y="3747412"/>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2" name="Rectangle 321">
            <a:extLst>
              <a:ext uri="{FF2B5EF4-FFF2-40B4-BE49-F238E27FC236}">
                <a16:creationId xmlns="" xmlns:a16="http://schemas.microsoft.com/office/drawing/2014/main" id="{82AC6A1C-A761-874B-B1A4-0486B36054AB}"/>
              </a:ext>
            </a:extLst>
          </p:cNvPr>
          <p:cNvSpPr/>
          <p:nvPr/>
        </p:nvSpPr>
        <p:spPr>
          <a:xfrm>
            <a:off x="4987314" y="389335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5" name="Rectangle 324">
            <a:extLst>
              <a:ext uri="{FF2B5EF4-FFF2-40B4-BE49-F238E27FC236}">
                <a16:creationId xmlns="" xmlns:a16="http://schemas.microsoft.com/office/drawing/2014/main" id="{49AB8BE3-4E5E-F240-9F3E-3D476CB2BE00}"/>
              </a:ext>
            </a:extLst>
          </p:cNvPr>
          <p:cNvSpPr/>
          <p:nvPr/>
        </p:nvSpPr>
        <p:spPr>
          <a:xfrm>
            <a:off x="5197257" y="3727073"/>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6" name="Rectangle 325">
            <a:extLst>
              <a:ext uri="{FF2B5EF4-FFF2-40B4-BE49-F238E27FC236}">
                <a16:creationId xmlns="" xmlns:a16="http://schemas.microsoft.com/office/drawing/2014/main" id="{FEF5E848-1E29-BB44-A3F8-9BB042EC0B41}"/>
              </a:ext>
            </a:extLst>
          </p:cNvPr>
          <p:cNvSpPr/>
          <p:nvPr/>
        </p:nvSpPr>
        <p:spPr>
          <a:xfrm>
            <a:off x="5195580" y="385684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7" name="Rectangle 336">
            <a:extLst>
              <a:ext uri="{FF2B5EF4-FFF2-40B4-BE49-F238E27FC236}">
                <a16:creationId xmlns="" xmlns:a16="http://schemas.microsoft.com/office/drawing/2014/main" id="{917C9FB5-EA2E-EC4A-A4C6-D3222A9B04C2}"/>
              </a:ext>
            </a:extLst>
          </p:cNvPr>
          <p:cNvSpPr/>
          <p:nvPr/>
        </p:nvSpPr>
        <p:spPr>
          <a:xfrm>
            <a:off x="6068639" y="3789576"/>
            <a:ext cx="45719" cy="38772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8" name="Rectangle 337">
            <a:extLst>
              <a:ext uri="{FF2B5EF4-FFF2-40B4-BE49-F238E27FC236}">
                <a16:creationId xmlns="" xmlns:a16="http://schemas.microsoft.com/office/drawing/2014/main" id="{DFE78556-1DAB-D14E-B3E9-1C825229C4AC}"/>
              </a:ext>
            </a:extLst>
          </p:cNvPr>
          <p:cNvSpPr/>
          <p:nvPr/>
        </p:nvSpPr>
        <p:spPr>
          <a:xfrm>
            <a:off x="6067027" y="395471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9" name="Rectangle 338">
            <a:extLst>
              <a:ext uri="{FF2B5EF4-FFF2-40B4-BE49-F238E27FC236}">
                <a16:creationId xmlns="" xmlns:a16="http://schemas.microsoft.com/office/drawing/2014/main" id="{8556D61B-1A05-7546-AA13-BFC1F04CE761}"/>
              </a:ext>
            </a:extLst>
          </p:cNvPr>
          <p:cNvSpPr/>
          <p:nvPr/>
        </p:nvSpPr>
        <p:spPr>
          <a:xfrm>
            <a:off x="6161856" y="3803704"/>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0" name="Rectangle 339">
            <a:extLst>
              <a:ext uri="{FF2B5EF4-FFF2-40B4-BE49-F238E27FC236}">
                <a16:creationId xmlns="" xmlns:a16="http://schemas.microsoft.com/office/drawing/2014/main" id="{BE7684AA-4E84-9148-ACC7-8919C76600F4}"/>
              </a:ext>
            </a:extLst>
          </p:cNvPr>
          <p:cNvSpPr/>
          <p:nvPr/>
        </p:nvSpPr>
        <p:spPr>
          <a:xfrm>
            <a:off x="6157003" y="3926457"/>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1" name="Rectangle 340">
            <a:extLst>
              <a:ext uri="{FF2B5EF4-FFF2-40B4-BE49-F238E27FC236}">
                <a16:creationId xmlns="" xmlns:a16="http://schemas.microsoft.com/office/drawing/2014/main" id="{E3E34F55-1DD9-5E49-9676-01D0FA078AB2}"/>
              </a:ext>
            </a:extLst>
          </p:cNvPr>
          <p:cNvSpPr/>
          <p:nvPr/>
        </p:nvSpPr>
        <p:spPr>
          <a:xfrm>
            <a:off x="6266889" y="3839094"/>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2" name="Rectangle 341">
            <a:extLst>
              <a:ext uri="{FF2B5EF4-FFF2-40B4-BE49-F238E27FC236}">
                <a16:creationId xmlns="" xmlns:a16="http://schemas.microsoft.com/office/drawing/2014/main" id="{474333D4-2DC9-EB4D-8DE5-11AC174AD8E0}"/>
              </a:ext>
            </a:extLst>
          </p:cNvPr>
          <p:cNvSpPr/>
          <p:nvPr/>
        </p:nvSpPr>
        <p:spPr>
          <a:xfrm>
            <a:off x="6267269" y="396989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3" name="Rectangle 342">
            <a:extLst>
              <a:ext uri="{FF2B5EF4-FFF2-40B4-BE49-F238E27FC236}">
                <a16:creationId xmlns="" xmlns:a16="http://schemas.microsoft.com/office/drawing/2014/main" id="{E2A67B80-C3B7-D348-9753-5AE71175EC7A}"/>
              </a:ext>
            </a:extLst>
          </p:cNvPr>
          <p:cNvSpPr/>
          <p:nvPr/>
        </p:nvSpPr>
        <p:spPr>
          <a:xfrm>
            <a:off x="6378534" y="3878186"/>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4" name="Rectangle 343">
            <a:extLst>
              <a:ext uri="{FF2B5EF4-FFF2-40B4-BE49-F238E27FC236}">
                <a16:creationId xmlns="" xmlns:a16="http://schemas.microsoft.com/office/drawing/2014/main" id="{51BCB9D6-B6F0-DC4F-917A-DB8925E2CC56}"/>
              </a:ext>
            </a:extLst>
          </p:cNvPr>
          <p:cNvSpPr/>
          <p:nvPr/>
        </p:nvSpPr>
        <p:spPr>
          <a:xfrm>
            <a:off x="6379894" y="400708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5" name="Rectangle 344">
            <a:extLst>
              <a:ext uri="{FF2B5EF4-FFF2-40B4-BE49-F238E27FC236}">
                <a16:creationId xmlns="" xmlns:a16="http://schemas.microsoft.com/office/drawing/2014/main" id="{3118D2EF-E260-6348-A9EF-5F0E5AB65C49}"/>
              </a:ext>
            </a:extLst>
          </p:cNvPr>
          <p:cNvSpPr/>
          <p:nvPr/>
        </p:nvSpPr>
        <p:spPr>
          <a:xfrm>
            <a:off x="6471737" y="3774908"/>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6" name="Rectangle 345">
            <a:extLst>
              <a:ext uri="{FF2B5EF4-FFF2-40B4-BE49-F238E27FC236}">
                <a16:creationId xmlns="" xmlns:a16="http://schemas.microsoft.com/office/drawing/2014/main" id="{83C59B5F-2FCB-814A-B429-186040E5630E}"/>
              </a:ext>
            </a:extLst>
          </p:cNvPr>
          <p:cNvSpPr/>
          <p:nvPr/>
        </p:nvSpPr>
        <p:spPr>
          <a:xfrm>
            <a:off x="6473696" y="392084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7" name="Rectangle 346">
            <a:extLst>
              <a:ext uri="{FF2B5EF4-FFF2-40B4-BE49-F238E27FC236}">
                <a16:creationId xmlns="" xmlns:a16="http://schemas.microsoft.com/office/drawing/2014/main" id="{5135C7EE-A871-E548-AA87-0DB3C36123BF}"/>
              </a:ext>
            </a:extLst>
          </p:cNvPr>
          <p:cNvSpPr/>
          <p:nvPr/>
        </p:nvSpPr>
        <p:spPr>
          <a:xfrm>
            <a:off x="6598518" y="3651930"/>
            <a:ext cx="45719" cy="485835"/>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8" name="Rectangle 347">
            <a:extLst>
              <a:ext uri="{FF2B5EF4-FFF2-40B4-BE49-F238E27FC236}">
                <a16:creationId xmlns="" xmlns:a16="http://schemas.microsoft.com/office/drawing/2014/main" id="{6F3E66BC-E368-2E40-A669-1776328196A3}"/>
              </a:ext>
            </a:extLst>
          </p:cNvPr>
          <p:cNvSpPr/>
          <p:nvPr/>
        </p:nvSpPr>
        <p:spPr>
          <a:xfrm>
            <a:off x="6598800" y="386316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9" name="Rectangle 348">
            <a:extLst>
              <a:ext uri="{FF2B5EF4-FFF2-40B4-BE49-F238E27FC236}">
                <a16:creationId xmlns="" xmlns:a16="http://schemas.microsoft.com/office/drawing/2014/main" id="{2B6B0F82-4C1D-974A-BF39-7C0249F214CA}"/>
              </a:ext>
            </a:extLst>
          </p:cNvPr>
          <p:cNvSpPr/>
          <p:nvPr/>
        </p:nvSpPr>
        <p:spPr>
          <a:xfrm>
            <a:off x="6686441" y="368598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0" name="Rectangle 349">
            <a:extLst>
              <a:ext uri="{FF2B5EF4-FFF2-40B4-BE49-F238E27FC236}">
                <a16:creationId xmlns="" xmlns:a16="http://schemas.microsoft.com/office/drawing/2014/main" id="{A3A88552-8514-034D-8A62-608C24DD7BEB}"/>
              </a:ext>
            </a:extLst>
          </p:cNvPr>
          <p:cNvSpPr/>
          <p:nvPr/>
        </p:nvSpPr>
        <p:spPr>
          <a:xfrm>
            <a:off x="6684764" y="381575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1" name="Rectangle 350">
            <a:extLst>
              <a:ext uri="{FF2B5EF4-FFF2-40B4-BE49-F238E27FC236}">
                <a16:creationId xmlns="" xmlns:a16="http://schemas.microsoft.com/office/drawing/2014/main" id="{3B31C945-E36E-D74D-8C74-12A33123D613}"/>
              </a:ext>
            </a:extLst>
          </p:cNvPr>
          <p:cNvSpPr/>
          <p:nvPr/>
        </p:nvSpPr>
        <p:spPr>
          <a:xfrm>
            <a:off x="6765772" y="3593585"/>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2" name="Rectangle 351">
            <a:extLst>
              <a:ext uri="{FF2B5EF4-FFF2-40B4-BE49-F238E27FC236}">
                <a16:creationId xmlns="" xmlns:a16="http://schemas.microsoft.com/office/drawing/2014/main" id="{B904DC3A-D7CE-234D-95A3-98E6E41EA833}"/>
              </a:ext>
            </a:extLst>
          </p:cNvPr>
          <p:cNvSpPr/>
          <p:nvPr/>
        </p:nvSpPr>
        <p:spPr>
          <a:xfrm>
            <a:off x="6765002" y="373248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a:extLst>
              <a:ext uri="{FF2B5EF4-FFF2-40B4-BE49-F238E27FC236}">
                <a16:creationId xmlns="" xmlns:a16="http://schemas.microsoft.com/office/drawing/2014/main" id="{29B53D45-698D-1948-A706-8209D9FF5416}"/>
              </a:ext>
            </a:extLst>
          </p:cNvPr>
          <p:cNvSpPr/>
          <p:nvPr/>
        </p:nvSpPr>
        <p:spPr>
          <a:xfrm>
            <a:off x="6857040" y="3495693"/>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4" name="Rectangle 353">
            <a:extLst>
              <a:ext uri="{FF2B5EF4-FFF2-40B4-BE49-F238E27FC236}">
                <a16:creationId xmlns="" xmlns:a16="http://schemas.microsoft.com/office/drawing/2014/main" id="{044D7993-2366-E648-9B97-DD1454EEDBAA}"/>
              </a:ext>
            </a:extLst>
          </p:cNvPr>
          <p:cNvSpPr/>
          <p:nvPr/>
        </p:nvSpPr>
        <p:spPr>
          <a:xfrm>
            <a:off x="6861148" y="365944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5" name="Rectangle 354">
            <a:extLst>
              <a:ext uri="{FF2B5EF4-FFF2-40B4-BE49-F238E27FC236}">
                <a16:creationId xmlns="" xmlns:a16="http://schemas.microsoft.com/office/drawing/2014/main" id="{3A6BD34C-739F-3B40-8FE1-6D60C65836F5}"/>
              </a:ext>
            </a:extLst>
          </p:cNvPr>
          <p:cNvSpPr/>
          <p:nvPr/>
        </p:nvSpPr>
        <p:spPr>
          <a:xfrm>
            <a:off x="6957625" y="3557185"/>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6" name="Rectangle 355">
            <a:extLst>
              <a:ext uri="{FF2B5EF4-FFF2-40B4-BE49-F238E27FC236}">
                <a16:creationId xmlns="" xmlns:a16="http://schemas.microsoft.com/office/drawing/2014/main" id="{87DF454F-9710-6249-A694-2C2EECA05D13}"/>
              </a:ext>
            </a:extLst>
          </p:cNvPr>
          <p:cNvSpPr/>
          <p:nvPr/>
        </p:nvSpPr>
        <p:spPr>
          <a:xfrm>
            <a:off x="6961733" y="372094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7" name="Rectangle 356">
            <a:extLst>
              <a:ext uri="{FF2B5EF4-FFF2-40B4-BE49-F238E27FC236}">
                <a16:creationId xmlns="" xmlns:a16="http://schemas.microsoft.com/office/drawing/2014/main" id="{B23B1A8B-6922-2D4D-884E-9E3668ED1B3A}"/>
              </a:ext>
            </a:extLst>
          </p:cNvPr>
          <p:cNvSpPr/>
          <p:nvPr/>
        </p:nvSpPr>
        <p:spPr>
          <a:xfrm>
            <a:off x="7081108" y="3632115"/>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8" name="Rectangle 357">
            <a:extLst>
              <a:ext uri="{FF2B5EF4-FFF2-40B4-BE49-F238E27FC236}">
                <a16:creationId xmlns="" xmlns:a16="http://schemas.microsoft.com/office/drawing/2014/main" id="{0D2791C0-84E3-1E4E-A245-E08C06B48AC5}"/>
              </a:ext>
            </a:extLst>
          </p:cNvPr>
          <p:cNvSpPr/>
          <p:nvPr/>
        </p:nvSpPr>
        <p:spPr>
          <a:xfrm>
            <a:off x="7078292" y="376531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9" name="Rectangle 358">
            <a:extLst>
              <a:ext uri="{FF2B5EF4-FFF2-40B4-BE49-F238E27FC236}">
                <a16:creationId xmlns="" xmlns:a16="http://schemas.microsoft.com/office/drawing/2014/main" id="{6870ADEC-B9D1-E747-8A0B-C7D5BCA6A2CB}"/>
              </a:ext>
            </a:extLst>
          </p:cNvPr>
          <p:cNvSpPr/>
          <p:nvPr/>
        </p:nvSpPr>
        <p:spPr>
          <a:xfrm>
            <a:off x="7183073" y="3658375"/>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0" name="Rectangle 359">
            <a:extLst>
              <a:ext uri="{FF2B5EF4-FFF2-40B4-BE49-F238E27FC236}">
                <a16:creationId xmlns="" xmlns:a16="http://schemas.microsoft.com/office/drawing/2014/main" id="{A09883D8-6A98-AC4F-92FB-4AD0FD953E70}"/>
              </a:ext>
            </a:extLst>
          </p:cNvPr>
          <p:cNvSpPr/>
          <p:nvPr/>
        </p:nvSpPr>
        <p:spPr>
          <a:xfrm>
            <a:off x="7178933" y="380729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1" name="Rectangle 360">
            <a:extLst>
              <a:ext uri="{FF2B5EF4-FFF2-40B4-BE49-F238E27FC236}">
                <a16:creationId xmlns="" xmlns:a16="http://schemas.microsoft.com/office/drawing/2014/main" id="{89EC4ABA-F300-254C-8A0A-1D2605333B73}"/>
              </a:ext>
            </a:extLst>
          </p:cNvPr>
          <p:cNvSpPr/>
          <p:nvPr/>
        </p:nvSpPr>
        <p:spPr>
          <a:xfrm>
            <a:off x="7500609" y="3742811"/>
            <a:ext cx="45719" cy="38772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2" name="Rectangle 361">
            <a:extLst>
              <a:ext uri="{FF2B5EF4-FFF2-40B4-BE49-F238E27FC236}">
                <a16:creationId xmlns="" xmlns:a16="http://schemas.microsoft.com/office/drawing/2014/main" id="{93A5A145-D90F-5C48-8825-93C67FDC0343}"/>
              </a:ext>
            </a:extLst>
          </p:cNvPr>
          <p:cNvSpPr/>
          <p:nvPr/>
        </p:nvSpPr>
        <p:spPr>
          <a:xfrm>
            <a:off x="7498997" y="390794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3" name="Rectangle 362">
            <a:extLst>
              <a:ext uri="{FF2B5EF4-FFF2-40B4-BE49-F238E27FC236}">
                <a16:creationId xmlns="" xmlns:a16="http://schemas.microsoft.com/office/drawing/2014/main" id="{364BBFBA-314C-2C4B-ABD3-DBC405E11E79}"/>
              </a:ext>
            </a:extLst>
          </p:cNvPr>
          <p:cNvSpPr/>
          <p:nvPr/>
        </p:nvSpPr>
        <p:spPr>
          <a:xfrm>
            <a:off x="7602903" y="3732070"/>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4" name="Rectangle 363">
            <a:extLst>
              <a:ext uri="{FF2B5EF4-FFF2-40B4-BE49-F238E27FC236}">
                <a16:creationId xmlns="" xmlns:a16="http://schemas.microsoft.com/office/drawing/2014/main" id="{8847B6A2-CECA-964A-8B54-C77624CF6B93}"/>
              </a:ext>
            </a:extLst>
          </p:cNvPr>
          <p:cNvSpPr/>
          <p:nvPr/>
        </p:nvSpPr>
        <p:spPr>
          <a:xfrm>
            <a:off x="7598050" y="385482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5" name="Rectangle 364">
            <a:extLst>
              <a:ext uri="{FF2B5EF4-FFF2-40B4-BE49-F238E27FC236}">
                <a16:creationId xmlns="" xmlns:a16="http://schemas.microsoft.com/office/drawing/2014/main" id="{1014F133-5DD6-B44D-A728-666C22DED979}"/>
              </a:ext>
            </a:extLst>
          </p:cNvPr>
          <p:cNvSpPr/>
          <p:nvPr/>
        </p:nvSpPr>
        <p:spPr>
          <a:xfrm>
            <a:off x="7697841" y="3736812"/>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6" name="Rectangle 365">
            <a:extLst>
              <a:ext uri="{FF2B5EF4-FFF2-40B4-BE49-F238E27FC236}">
                <a16:creationId xmlns="" xmlns:a16="http://schemas.microsoft.com/office/drawing/2014/main" id="{DDE5303C-68E6-6342-AA04-F0A25A8082F8}"/>
              </a:ext>
            </a:extLst>
          </p:cNvPr>
          <p:cNvSpPr/>
          <p:nvPr/>
        </p:nvSpPr>
        <p:spPr>
          <a:xfrm>
            <a:off x="7698221" y="386761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7" name="Rectangle 366">
            <a:extLst>
              <a:ext uri="{FF2B5EF4-FFF2-40B4-BE49-F238E27FC236}">
                <a16:creationId xmlns="" xmlns:a16="http://schemas.microsoft.com/office/drawing/2014/main" id="{F0733E97-ACC3-224C-8276-55D3BDDDA3D0}"/>
              </a:ext>
            </a:extLst>
          </p:cNvPr>
          <p:cNvSpPr/>
          <p:nvPr/>
        </p:nvSpPr>
        <p:spPr>
          <a:xfrm>
            <a:off x="7809161" y="3737257"/>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8" name="Rectangle 367">
            <a:extLst>
              <a:ext uri="{FF2B5EF4-FFF2-40B4-BE49-F238E27FC236}">
                <a16:creationId xmlns="" xmlns:a16="http://schemas.microsoft.com/office/drawing/2014/main" id="{A38C2662-10C0-E843-B272-157D31719E5E}"/>
              </a:ext>
            </a:extLst>
          </p:cNvPr>
          <p:cNvSpPr/>
          <p:nvPr/>
        </p:nvSpPr>
        <p:spPr>
          <a:xfrm>
            <a:off x="7810521" y="386615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9" name="Rectangle 368">
            <a:extLst>
              <a:ext uri="{FF2B5EF4-FFF2-40B4-BE49-F238E27FC236}">
                <a16:creationId xmlns="" xmlns:a16="http://schemas.microsoft.com/office/drawing/2014/main" id="{40D6A124-30FA-3C49-A4DE-A167242FE48B}"/>
              </a:ext>
            </a:extLst>
          </p:cNvPr>
          <p:cNvSpPr/>
          <p:nvPr/>
        </p:nvSpPr>
        <p:spPr>
          <a:xfrm>
            <a:off x="7920801" y="3660877"/>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0" name="Rectangle 369">
            <a:extLst>
              <a:ext uri="{FF2B5EF4-FFF2-40B4-BE49-F238E27FC236}">
                <a16:creationId xmlns="" xmlns:a16="http://schemas.microsoft.com/office/drawing/2014/main" id="{8FBE60B0-5939-4A4C-9C2E-95BED637BF93}"/>
              </a:ext>
            </a:extLst>
          </p:cNvPr>
          <p:cNvSpPr/>
          <p:nvPr/>
        </p:nvSpPr>
        <p:spPr>
          <a:xfrm>
            <a:off x="7922760" y="380681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1" name="Rectangle 370">
            <a:extLst>
              <a:ext uri="{FF2B5EF4-FFF2-40B4-BE49-F238E27FC236}">
                <a16:creationId xmlns="" xmlns:a16="http://schemas.microsoft.com/office/drawing/2014/main" id="{2796B0AC-CC25-5843-84A5-76F1F1E8FF30}"/>
              </a:ext>
            </a:extLst>
          </p:cNvPr>
          <p:cNvSpPr/>
          <p:nvPr/>
        </p:nvSpPr>
        <p:spPr>
          <a:xfrm>
            <a:off x="8035365" y="3518309"/>
            <a:ext cx="45719" cy="485835"/>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2" name="Rectangle 371">
            <a:extLst>
              <a:ext uri="{FF2B5EF4-FFF2-40B4-BE49-F238E27FC236}">
                <a16:creationId xmlns="" xmlns:a16="http://schemas.microsoft.com/office/drawing/2014/main" id="{1F5A5801-2F82-3644-94F5-18C875561E35}"/>
              </a:ext>
            </a:extLst>
          </p:cNvPr>
          <p:cNvSpPr/>
          <p:nvPr/>
        </p:nvSpPr>
        <p:spPr>
          <a:xfrm>
            <a:off x="8035647" y="372954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3" name="Rectangle 372">
            <a:extLst>
              <a:ext uri="{FF2B5EF4-FFF2-40B4-BE49-F238E27FC236}">
                <a16:creationId xmlns="" xmlns:a16="http://schemas.microsoft.com/office/drawing/2014/main" id="{1B7E71A4-E0B3-134C-8E49-81FE0755DC9A}"/>
              </a:ext>
            </a:extLst>
          </p:cNvPr>
          <p:cNvSpPr/>
          <p:nvPr/>
        </p:nvSpPr>
        <p:spPr>
          <a:xfrm>
            <a:off x="8126635" y="3630785"/>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4" name="Rectangle 373">
            <a:extLst>
              <a:ext uri="{FF2B5EF4-FFF2-40B4-BE49-F238E27FC236}">
                <a16:creationId xmlns="" xmlns:a16="http://schemas.microsoft.com/office/drawing/2014/main" id="{A71FBBF0-1FE1-3D45-A2E7-C5E9521E2160}"/>
              </a:ext>
            </a:extLst>
          </p:cNvPr>
          <p:cNvSpPr/>
          <p:nvPr/>
        </p:nvSpPr>
        <p:spPr>
          <a:xfrm>
            <a:off x="8124958" y="3760557"/>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5" name="Rectangle 374">
            <a:extLst>
              <a:ext uri="{FF2B5EF4-FFF2-40B4-BE49-F238E27FC236}">
                <a16:creationId xmlns="" xmlns:a16="http://schemas.microsoft.com/office/drawing/2014/main" id="{0A976227-5077-7F4C-BAE4-6A9FC8CD06CB}"/>
              </a:ext>
            </a:extLst>
          </p:cNvPr>
          <p:cNvSpPr/>
          <p:nvPr/>
        </p:nvSpPr>
        <p:spPr>
          <a:xfrm>
            <a:off x="8204718" y="368471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6" name="Rectangle 375">
            <a:extLst>
              <a:ext uri="{FF2B5EF4-FFF2-40B4-BE49-F238E27FC236}">
                <a16:creationId xmlns="" xmlns:a16="http://schemas.microsoft.com/office/drawing/2014/main" id="{1B3731EB-32B7-2C46-8EE4-354EAD265370}"/>
              </a:ext>
            </a:extLst>
          </p:cNvPr>
          <p:cNvSpPr/>
          <p:nvPr/>
        </p:nvSpPr>
        <p:spPr>
          <a:xfrm>
            <a:off x="8203948" y="382361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7" name="Rectangle 376">
            <a:extLst>
              <a:ext uri="{FF2B5EF4-FFF2-40B4-BE49-F238E27FC236}">
                <a16:creationId xmlns="" xmlns:a16="http://schemas.microsoft.com/office/drawing/2014/main" id="{A254F3F8-3D31-874B-A21D-7FF3405E0D90}"/>
              </a:ext>
            </a:extLst>
          </p:cNvPr>
          <p:cNvSpPr/>
          <p:nvPr/>
        </p:nvSpPr>
        <p:spPr>
          <a:xfrm>
            <a:off x="8309327" y="3683406"/>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 name="Rectangle 377">
            <a:extLst>
              <a:ext uri="{FF2B5EF4-FFF2-40B4-BE49-F238E27FC236}">
                <a16:creationId xmlns="" xmlns:a16="http://schemas.microsoft.com/office/drawing/2014/main" id="{12E4C29F-63FE-B244-83CE-C295CEF99A60}"/>
              </a:ext>
            </a:extLst>
          </p:cNvPr>
          <p:cNvSpPr/>
          <p:nvPr/>
        </p:nvSpPr>
        <p:spPr>
          <a:xfrm>
            <a:off x="8313435" y="384716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9" name="Rectangle 378">
            <a:extLst>
              <a:ext uri="{FF2B5EF4-FFF2-40B4-BE49-F238E27FC236}">
                <a16:creationId xmlns="" xmlns:a16="http://schemas.microsoft.com/office/drawing/2014/main" id="{DCC2FE45-E8FF-3147-ABB2-31D94C550867}"/>
              </a:ext>
            </a:extLst>
          </p:cNvPr>
          <p:cNvSpPr/>
          <p:nvPr/>
        </p:nvSpPr>
        <p:spPr>
          <a:xfrm>
            <a:off x="8631537" y="3859114"/>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0" name="Rectangle 379">
            <a:extLst>
              <a:ext uri="{FF2B5EF4-FFF2-40B4-BE49-F238E27FC236}">
                <a16:creationId xmlns="" xmlns:a16="http://schemas.microsoft.com/office/drawing/2014/main" id="{556D3A28-4276-3646-A985-8C867CF1B4B8}"/>
              </a:ext>
            </a:extLst>
          </p:cNvPr>
          <p:cNvSpPr/>
          <p:nvPr/>
        </p:nvSpPr>
        <p:spPr>
          <a:xfrm>
            <a:off x="8635645" y="402287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1" name="Rectangle 380">
            <a:extLst>
              <a:ext uri="{FF2B5EF4-FFF2-40B4-BE49-F238E27FC236}">
                <a16:creationId xmlns="" xmlns:a16="http://schemas.microsoft.com/office/drawing/2014/main" id="{2BA3D11F-E534-4E4D-ABFF-3EA05AB3AA70}"/>
              </a:ext>
            </a:extLst>
          </p:cNvPr>
          <p:cNvSpPr/>
          <p:nvPr/>
        </p:nvSpPr>
        <p:spPr>
          <a:xfrm>
            <a:off x="8515729" y="3814349"/>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2" name="Rectangle 381">
            <a:extLst>
              <a:ext uri="{FF2B5EF4-FFF2-40B4-BE49-F238E27FC236}">
                <a16:creationId xmlns="" xmlns:a16="http://schemas.microsoft.com/office/drawing/2014/main" id="{4C5B8681-85CD-8346-BB98-4808108A6CC7}"/>
              </a:ext>
            </a:extLst>
          </p:cNvPr>
          <p:cNvSpPr/>
          <p:nvPr/>
        </p:nvSpPr>
        <p:spPr>
          <a:xfrm>
            <a:off x="8519837" y="397810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3" name="Rectangle 382">
            <a:extLst>
              <a:ext uri="{FF2B5EF4-FFF2-40B4-BE49-F238E27FC236}">
                <a16:creationId xmlns="" xmlns:a16="http://schemas.microsoft.com/office/drawing/2014/main" id="{0055A6C9-93B4-DE43-AB74-B40698413A76}"/>
              </a:ext>
            </a:extLst>
          </p:cNvPr>
          <p:cNvSpPr/>
          <p:nvPr/>
        </p:nvSpPr>
        <p:spPr>
          <a:xfrm>
            <a:off x="8415905" y="3787946"/>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4" name="Rectangle 383">
            <a:extLst>
              <a:ext uri="{FF2B5EF4-FFF2-40B4-BE49-F238E27FC236}">
                <a16:creationId xmlns="" xmlns:a16="http://schemas.microsoft.com/office/drawing/2014/main" id="{C7CBB526-199E-274B-B1F6-C09422CADDC4}"/>
              </a:ext>
            </a:extLst>
          </p:cNvPr>
          <p:cNvSpPr/>
          <p:nvPr/>
        </p:nvSpPr>
        <p:spPr>
          <a:xfrm>
            <a:off x="8420013" y="395170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5" name="Rectangle 384">
            <a:extLst>
              <a:ext uri="{FF2B5EF4-FFF2-40B4-BE49-F238E27FC236}">
                <a16:creationId xmlns="" xmlns:a16="http://schemas.microsoft.com/office/drawing/2014/main" id="{B3BE8D62-C8C8-4848-A0E2-A480A59802F2}"/>
              </a:ext>
            </a:extLst>
          </p:cNvPr>
          <p:cNvSpPr/>
          <p:nvPr/>
        </p:nvSpPr>
        <p:spPr>
          <a:xfrm>
            <a:off x="4568733" y="5723415"/>
            <a:ext cx="45719" cy="256345"/>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6" name="Rectangle 385">
            <a:extLst>
              <a:ext uri="{FF2B5EF4-FFF2-40B4-BE49-F238E27FC236}">
                <a16:creationId xmlns="" xmlns:a16="http://schemas.microsoft.com/office/drawing/2014/main" id="{C562F24C-CAE8-D149-BFBE-5ED8DD94F33E}"/>
              </a:ext>
            </a:extLst>
          </p:cNvPr>
          <p:cNvSpPr/>
          <p:nvPr/>
        </p:nvSpPr>
        <p:spPr>
          <a:xfrm>
            <a:off x="4567121" y="581747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7" name="Rectangle 386">
            <a:extLst>
              <a:ext uri="{FF2B5EF4-FFF2-40B4-BE49-F238E27FC236}">
                <a16:creationId xmlns="" xmlns:a16="http://schemas.microsoft.com/office/drawing/2014/main" id="{71E2A923-B3E6-064C-B4E8-AD84DD6B1DCD}"/>
              </a:ext>
            </a:extLst>
          </p:cNvPr>
          <p:cNvSpPr/>
          <p:nvPr/>
        </p:nvSpPr>
        <p:spPr>
          <a:xfrm>
            <a:off x="4669801" y="5720769"/>
            <a:ext cx="45719" cy="204506"/>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8" name="Rectangle 387">
            <a:extLst>
              <a:ext uri="{FF2B5EF4-FFF2-40B4-BE49-F238E27FC236}">
                <a16:creationId xmlns="" xmlns:a16="http://schemas.microsoft.com/office/drawing/2014/main" id="{8256626B-21AC-A34C-87E3-DC8A0F678C95}"/>
              </a:ext>
            </a:extLst>
          </p:cNvPr>
          <p:cNvSpPr/>
          <p:nvPr/>
        </p:nvSpPr>
        <p:spPr>
          <a:xfrm>
            <a:off x="4664948" y="578756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9" name="Rectangle 388">
            <a:extLst>
              <a:ext uri="{FF2B5EF4-FFF2-40B4-BE49-F238E27FC236}">
                <a16:creationId xmlns="" xmlns:a16="http://schemas.microsoft.com/office/drawing/2014/main" id="{A1936C2A-6030-184B-A6CF-2F3BF12B9334}"/>
              </a:ext>
            </a:extLst>
          </p:cNvPr>
          <p:cNvSpPr/>
          <p:nvPr/>
        </p:nvSpPr>
        <p:spPr>
          <a:xfrm>
            <a:off x="4769830" y="5677064"/>
            <a:ext cx="47267" cy="243016"/>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0" name="Rectangle 389">
            <a:extLst>
              <a:ext uri="{FF2B5EF4-FFF2-40B4-BE49-F238E27FC236}">
                <a16:creationId xmlns="" xmlns:a16="http://schemas.microsoft.com/office/drawing/2014/main" id="{9AA6136C-EE7F-A64B-AE6F-1DF76A60CC0B}"/>
              </a:ext>
            </a:extLst>
          </p:cNvPr>
          <p:cNvSpPr/>
          <p:nvPr/>
        </p:nvSpPr>
        <p:spPr>
          <a:xfrm>
            <a:off x="4764977" y="576078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1" name="Rectangle 390">
            <a:extLst>
              <a:ext uri="{FF2B5EF4-FFF2-40B4-BE49-F238E27FC236}">
                <a16:creationId xmlns="" xmlns:a16="http://schemas.microsoft.com/office/drawing/2014/main" id="{A5146550-0C2B-BE45-B6FD-475CE32FA3A8}"/>
              </a:ext>
            </a:extLst>
          </p:cNvPr>
          <p:cNvSpPr/>
          <p:nvPr/>
        </p:nvSpPr>
        <p:spPr>
          <a:xfrm>
            <a:off x="4882870" y="5671265"/>
            <a:ext cx="45982" cy="21928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2" name="Rectangle 391">
            <a:extLst>
              <a:ext uri="{FF2B5EF4-FFF2-40B4-BE49-F238E27FC236}">
                <a16:creationId xmlns="" xmlns:a16="http://schemas.microsoft.com/office/drawing/2014/main" id="{C496649D-89BB-9541-A83F-B4C638F80F84}"/>
              </a:ext>
            </a:extLst>
          </p:cNvPr>
          <p:cNvSpPr/>
          <p:nvPr/>
        </p:nvSpPr>
        <p:spPr>
          <a:xfrm>
            <a:off x="4878017" y="574235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3" name="Rectangle 392">
            <a:extLst>
              <a:ext uri="{FF2B5EF4-FFF2-40B4-BE49-F238E27FC236}">
                <a16:creationId xmlns="" xmlns:a16="http://schemas.microsoft.com/office/drawing/2014/main" id="{4F3903CE-0D30-9246-93B6-BAF9D03595E9}"/>
              </a:ext>
            </a:extLst>
          </p:cNvPr>
          <p:cNvSpPr/>
          <p:nvPr/>
        </p:nvSpPr>
        <p:spPr>
          <a:xfrm>
            <a:off x="4990422" y="5715125"/>
            <a:ext cx="49884" cy="23191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4" name="Rectangle 393">
            <a:extLst>
              <a:ext uri="{FF2B5EF4-FFF2-40B4-BE49-F238E27FC236}">
                <a16:creationId xmlns="" xmlns:a16="http://schemas.microsoft.com/office/drawing/2014/main" id="{68B396DF-6DB1-9544-9755-78B70FCE577D}"/>
              </a:ext>
            </a:extLst>
          </p:cNvPr>
          <p:cNvSpPr/>
          <p:nvPr/>
        </p:nvSpPr>
        <p:spPr>
          <a:xfrm>
            <a:off x="4992381" y="580599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5" name="Rectangle 394">
            <a:extLst>
              <a:ext uri="{FF2B5EF4-FFF2-40B4-BE49-F238E27FC236}">
                <a16:creationId xmlns="" xmlns:a16="http://schemas.microsoft.com/office/drawing/2014/main" id="{9EE374C9-C139-EB42-B0BB-86A97EB755F1}"/>
              </a:ext>
            </a:extLst>
          </p:cNvPr>
          <p:cNvSpPr/>
          <p:nvPr/>
        </p:nvSpPr>
        <p:spPr>
          <a:xfrm>
            <a:off x="5098021" y="5624288"/>
            <a:ext cx="54447" cy="27763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6" name="Rectangle 395">
            <a:extLst>
              <a:ext uri="{FF2B5EF4-FFF2-40B4-BE49-F238E27FC236}">
                <a16:creationId xmlns="" xmlns:a16="http://schemas.microsoft.com/office/drawing/2014/main" id="{7FE76A60-0D17-DB4A-9B6A-035CD2B90ECF}"/>
              </a:ext>
            </a:extLst>
          </p:cNvPr>
          <p:cNvSpPr/>
          <p:nvPr/>
        </p:nvSpPr>
        <p:spPr>
          <a:xfrm>
            <a:off x="5098303" y="572605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7" name="Rectangle 396">
            <a:extLst>
              <a:ext uri="{FF2B5EF4-FFF2-40B4-BE49-F238E27FC236}">
                <a16:creationId xmlns="" xmlns:a16="http://schemas.microsoft.com/office/drawing/2014/main" id="{506EFE5A-86F9-4A44-A222-7B10E893771B}"/>
              </a:ext>
            </a:extLst>
          </p:cNvPr>
          <p:cNvSpPr/>
          <p:nvPr/>
        </p:nvSpPr>
        <p:spPr>
          <a:xfrm>
            <a:off x="5194422" y="5668356"/>
            <a:ext cx="45719" cy="24054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8" name="Rectangle 397">
            <a:extLst>
              <a:ext uri="{FF2B5EF4-FFF2-40B4-BE49-F238E27FC236}">
                <a16:creationId xmlns="" xmlns:a16="http://schemas.microsoft.com/office/drawing/2014/main" id="{6A6B8510-5723-2246-B748-06DA7502F1E7}"/>
              </a:ext>
            </a:extLst>
          </p:cNvPr>
          <p:cNvSpPr/>
          <p:nvPr/>
        </p:nvSpPr>
        <p:spPr>
          <a:xfrm>
            <a:off x="5192745" y="5751177"/>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9" name="Rectangle 398">
            <a:extLst>
              <a:ext uri="{FF2B5EF4-FFF2-40B4-BE49-F238E27FC236}">
                <a16:creationId xmlns="" xmlns:a16="http://schemas.microsoft.com/office/drawing/2014/main" id="{054C3677-8569-8C4E-BABC-04E5B3A3FF31}"/>
              </a:ext>
            </a:extLst>
          </p:cNvPr>
          <p:cNvSpPr/>
          <p:nvPr/>
        </p:nvSpPr>
        <p:spPr>
          <a:xfrm>
            <a:off x="5273938" y="5662118"/>
            <a:ext cx="45719" cy="206981"/>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Rectangle 399">
            <a:extLst>
              <a:ext uri="{FF2B5EF4-FFF2-40B4-BE49-F238E27FC236}">
                <a16:creationId xmlns="" xmlns:a16="http://schemas.microsoft.com/office/drawing/2014/main" id="{A2712422-F38D-6147-AD2F-18EBC2C60501}"/>
              </a:ext>
            </a:extLst>
          </p:cNvPr>
          <p:cNvSpPr/>
          <p:nvPr/>
        </p:nvSpPr>
        <p:spPr>
          <a:xfrm>
            <a:off x="5273168" y="573069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Rectangle 400">
            <a:extLst>
              <a:ext uri="{FF2B5EF4-FFF2-40B4-BE49-F238E27FC236}">
                <a16:creationId xmlns="" xmlns:a16="http://schemas.microsoft.com/office/drawing/2014/main" id="{79EBC114-C234-E94B-985A-7109F3D9A359}"/>
              </a:ext>
            </a:extLst>
          </p:cNvPr>
          <p:cNvSpPr/>
          <p:nvPr/>
        </p:nvSpPr>
        <p:spPr>
          <a:xfrm>
            <a:off x="5370197" y="5672345"/>
            <a:ext cx="45719" cy="210401"/>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2" name="Rectangle 401">
            <a:extLst>
              <a:ext uri="{FF2B5EF4-FFF2-40B4-BE49-F238E27FC236}">
                <a16:creationId xmlns="" xmlns:a16="http://schemas.microsoft.com/office/drawing/2014/main" id="{0E744B98-4B1A-D34B-B47E-78CE0086232A}"/>
              </a:ext>
            </a:extLst>
          </p:cNvPr>
          <p:cNvSpPr/>
          <p:nvPr/>
        </p:nvSpPr>
        <p:spPr>
          <a:xfrm>
            <a:off x="5372471" y="5740921"/>
            <a:ext cx="45719" cy="58675"/>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3" name="Rectangle 402">
            <a:extLst>
              <a:ext uri="{FF2B5EF4-FFF2-40B4-BE49-F238E27FC236}">
                <a16:creationId xmlns="" xmlns:a16="http://schemas.microsoft.com/office/drawing/2014/main" id="{35AD8CB6-DE43-DD45-83E4-034E5120EF8A}"/>
              </a:ext>
            </a:extLst>
          </p:cNvPr>
          <p:cNvSpPr/>
          <p:nvPr/>
        </p:nvSpPr>
        <p:spPr>
          <a:xfrm>
            <a:off x="5468951" y="5736326"/>
            <a:ext cx="45719" cy="210401"/>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4" name="Rectangle 403">
            <a:extLst>
              <a:ext uri="{FF2B5EF4-FFF2-40B4-BE49-F238E27FC236}">
                <a16:creationId xmlns="" xmlns:a16="http://schemas.microsoft.com/office/drawing/2014/main" id="{6A2B7BFF-5131-3D45-89E4-D305C36A5B1F}"/>
              </a:ext>
            </a:extLst>
          </p:cNvPr>
          <p:cNvSpPr/>
          <p:nvPr/>
        </p:nvSpPr>
        <p:spPr>
          <a:xfrm>
            <a:off x="5471225" y="5804902"/>
            <a:ext cx="45719" cy="58675"/>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Rectangle 404">
            <a:extLst>
              <a:ext uri="{FF2B5EF4-FFF2-40B4-BE49-F238E27FC236}">
                <a16:creationId xmlns="" xmlns:a16="http://schemas.microsoft.com/office/drawing/2014/main" id="{BA1522A6-A784-C643-B555-630F00169591}"/>
              </a:ext>
            </a:extLst>
          </p:cNvPr>
          <p:cNvSpPr/>
          <p:nvPr/>
        </p:nvSpPr>
        <p:spPr>
          <a:xfrm>
            <a:off x="5570110" y="5668833"/>
            <a:ext cx="45719" cy="210401"/>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6" name="Rectangle 405">
            <a:extLst>
              <a:ext uri="{FF2B5EF4-FFF2-40B4-BE49-F238E27FC236}">
                <a16:creationId xmlns="" xmlns:a16="http://schemas.microsoft.com/office/drawing/2014/main" id="{8FA8289F-26D5-AE46-8A87-A430F9CE70C0}"/>
              </a:ext>
            </a:extLst>
          </p:cNvPr>
          <p:cNvSpPr/>
          <p:nvPr/>
        </p:nvSpPr>
        <p:spPr>
          <a:xfrm>
            <a:off x="5572384" y="5737409"/>
            <a:ext cx="45719" cy="58675"/>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7" name="Rectangle 406">
            <a:extLst>
              <a:ext uri="{FF2B5EF4-FFF2-40B4-BE49-F238E27FC236}">
                <a16:creationId xmlns="" xmlns:a16="http://schemas.microsoft.com/office/drawing/2014/main" id="{17F02193-F0C3-8542-B998-0A0C2673DE91}"/>
              </a:ext>
            </a:extLst>
          </p:cNvPr>
          <p:cNvSpPr/>
          <p:nvPr/>
        </p:nvSpPr>
        <p:spPr>
          <a:xfrm>
            <a:off x="5673232" y="5798172"/>
            <a:ext cx="45719" cy="58675"/>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8" name="Rectangle 407">
            <a:extLst>
              <a:ext uri="{FF2B5EF4-FFF2-40B4-BE49-F238E27FC236}">
                <a16:creationId xmlns="" xmlns:a16="http://schemas.microsoft.com/office/drawing/2014/main" id="{E86C4923-56DA-0F40-B1EE-BAE831A996EF}"/>
              </a:ext>
            </a:extLst>
          </p:cNvPr>
          <p:cNvSpPr/>
          <p:nvPr/>
        </p:nvSpPr>
        <p:spPr>
          <a:xfrm>
            <a:off x="6057079" y="5786204"/>
            <a:ext cx="45719" cy="255987"/>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 name="Rectangle 408">
            <a:extLst>
              <a:ext uri="{FF2B5EF4-FFF2-40B4-BE49-F238E27FC236}">
                <a16:creationId xmlns="" xmlns:a16="http://schemas.microsoft.com/office/drawing/2014/main" id="{14550C7D-CD3A-1E4B-ABE8-A392492BD2A6}"/>
              </a:ext>
            </a:extLst>
          </p:cNvPr>
          <p:cNvSpPr/>
          <p:nvPr/>
        </p:nvSpPr>
        <p:spPr>
          <a:xfrm>
            <a:off x="6055467" y="589135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0" name="Rectangle 409">
            <a:extLst>
              <a:ext uri="{FF2B5EF4-FFF2-40B4-BE49-F238E27FC236}">
                <a16:creationId xmlns="" xmlns:a16="http://schemas.microsoft.com/office/drawing/2014/main" id="{25A5B344-FEC3-9D49-A7F2-E4A592C0CB7F}"/>
              </a:ext>
            </a:extLst>
          </p:cNvPr>
          <p:cNvSpPr/>
          <p:nvPr/>
        </p:nvSpPr>
        <p:spPr>
          <a:xfrm>
            <a:off x="6138960" y="5691066"/>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Rectangle 410">
            <a:extLst>
              <a:ext uri="{FF2B5EF4-FFF2-40B4-BE49-F238E27FC236}">
                <a16:creationId xmlns="" xmlns:a16="http://schemas.microsoft.com/office/drawing/2014/main" id="{39070D0B-5738-0E4B-BF01-39A0FC8D47DC}"/>
              </a:ext>
            </a:extLst>
          </p:cNvPr>
          <p:cNvSpPr/>
          <p:nvPr/>
        </p:nvSpPr>
        <p:spPr>
          <a:xfrm>
            <a:off x="6134107" y="581381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Rectangle 411">
            <a:extLst>
              <a:ext uri="{FF2B5EF4-FFF2-40B4-BE49-F238E27FC236}">
                <a16:creationId xmlns="" xmlns:a16="http://schemas.microsoft.com/office/drawing/2014/main" id="{A9FCC607-79B6-CE4D-BFDF-DD7C03D98D86}"/>
              </a:ext>
            </a:extLst>
          </p:cNvPr>
          <p:cNvSpPr/>
          <p:nvPr/>
        </p:nvSpPr>
        <p:spPr>
          <a:xfrm>
            <a:off x="6247338" y="5607607"/>
            <a:ext cx="45719" cy="27820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Rectangle 412">
            <a:extLst>
              <a:ext uri="{FF2B5EF4-FFF2-40B4-BE49-F238E27FC236}">
                <a16:creationId xmlns="" xmlns:a16="http://schemas.microsoft.com/office/drawing/2014/main" id="{EDE2CE5E-2647-3F49-A72E-B007A3611374}"/>
              </a:ext>
            </a:extLst>
          </p:cNvPr>
          <p:cNvSpPr/>
          <p:nvPr/>
        </p:nvSpPr>
        <p:spPr>
          <a:xfrm>
            <a:off x="6247718" y="5738406"/>
            <a:ext cx="45719" cy="50479"/>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4" name="Rectangle 413">
            <a:extLst>
              <a:ext uri="{FF2B5EF4-FFF2-40B4-BE49-F238E27FC236}">
                <a16:creationId xmlns="" xmlns:a16="http://schemas.microsoft.com/office/drawing/2014/main" id="{D4B3F5B9-DEBE-0F42-8FCC-B7C660748E8D}"/>
              </a:ext>
            </a:extLst>
          </p:cNvPr>
          <p:cNvSpPr/>
          <p:nvPr/>
        </p:nvSpPr>
        <p:spPr>
          <a:xfrm>
            <a:off x="6361295" y="5657758"/>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Rectangle 414">
            <a:extLst>
              <a:ext uri="{FF2B5EF4-FFF2-40B4-BE49-F238E27FC236}">
                <a16:creationId xmlns="" xmlns:a16="http://schemas.microsoft.com/office/drawing/2014/main" id="{871BB109-AC76-264A-8FE1-7258EE28A770}"/>
              </a:ext>
            </a:extLst>
          </p:cNvPr>
          <p:cNvSpPr/>
          <p:nvPr/>
        </p:nvSpPr>
        <p:spPr>
          <a:xfrm>
            <a:off x="6362655" y="578665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Rectangle 415">
            <a:extLst>
              <a:ext uri="{FF2B5EF4-FFF2-40B4-BE49-F238E27FC236}">
                <a16:creationId xmlns="" xmlns:a16="http://schemas.microsoft.com/office/drawing/2014/main" id="{2473E3CD-41D3-1746-821D-6066A7928195}"/>
              </a:ext>
            </a:extLst>
          </p:cNvPr>
          <p:cNvSpPr/>
          <p:nvPr/>
        </p:nvSpPr>
        <p:spPr>
          <a:xfrm>
            <a:off x="6466662" y="5682878"/>
            <a:ext cx="50103" cy="232932"/>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Rectangle 416">
            <a:extLst>
              <a:ext uri="{FF2B5EF4-FFF2-40B4-BE49-F238E27FC236}">
                <a16:creationId xmlns="" xmlns:a16="http://schemas.microsoft.com/office/drawing/2014/main" id="{5FECEB62-1D24-AB45-A8C3-354DC5C84CC2}"/>
              </a:ext>
            </a:extLst>
          </p:cNvPr>
          <p:cNvSpPr/>
          <p:nvPr/>
        </p:nvSpPr>
        <p:spPr>
          <a:xfrm>
            <a:off x="6468621" y="577097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8" name="Rectangle 417">
            <a:extLst>
              <a:ext uri="{FF2B5EF4-FFF2-40B4-BE49-F238E27FC236}">
                <a16:creationId xmlns="" xmlns:a16="http://schemas.microsoft.com/office/drawing/2014/main" id="{133195C8-1B1C-E041-9EFA-B9852E5C8E8C}"/>
              </a:ext>
            </a:extLst>
          </p:cNvPr>
          <p:cNvSpPr/>
          <p:nvPr/>
        </p:nvSpPr>
        <p:spPr>
          <a:xfrm>
            <a:off x="6579961" y="5724364"/>
            <a:ext cx="45719" cy="24526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9" name="Rectangle 418">
            <a:extLst>
              <a:ext uri="{FF2B5EF4-FFF2-40B4-BE49-F238E27FC236}">
                <a16:creationId xmlns="" xmlns:a16="http://schemas.microsoft.com/office/drawing/2014/main" id="{7FDC0C24-5D67-3447-B1F4-F0E48791DDC6}"/>
              </a:ext>
            </a:extLst>
          </p:cNvPr>
          <p:cNvSpPr/>
          <p:nvPr/>
        </p:nvSpPr>
        <p:spPr>
          <a:xfrm>
            <a:off x="6580243" y="581099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0" name="Rectangle 419">
            <a:extLst>
              <a:ext uri="{FF2B5EF4-FFF2-40B4-BE49-F238E27FC236}">
                <a16:creationId xmlns="" xmlns:a16="http://schemas.microsoft.com/office/drawing/2014/main" id="{0BD26180-A242-C949-904A-68525D83BC47}"/>
              </a:ext>
            </a:extLst>
          </p:cNvPr>
          <p:cNvSpPr/>
          <p:nvPr/>
        </p:nvSpPr>
        <p:spPr>
          <a:xfrm>
            <a:off x="6673815" y="567801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1" name="Rectangle 420">
            <a:extLst>
              <a:ext uri="{FF2B5EF4-FFF2-40B4-BE49-F238E27FC236}">
                <a16:creationId xmlns="" xmlns:a16="http://schemas.microsoft.com/office/drawing/2014/main" id="{ACA49831-A656-DC42-B12B-B8CB5BAB25FD}"/>
              </a:ext>
            </a:extLst>
          </p:cNvPr>
          <p:cNvSpPr/>
          <p:nvPr/>
        </p:nvSpPr>
        <p:spPr>
          <a:xfrm>
            <a:off x="6672138" y="580779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2" name="Rectangle 421">
            <a:extLst>
              <a:ext uri="{FF2B5EF4-FFF2-40B4-BE49-F238E27FC236}">
                <a16:creationId xmlns="" xmlns:a16="http://schemas.microsoft.com/office/drawing/2014/main" id="{A400F46E-8E64-4E4E-9A44-8D2918612E10}"/>
              </a:ext>
            </a:extLst>
          </p:cNvPr>
          <p:cNvSpPr/>
          <p:nvPr/>
        </p:nvSpPr>
        <p:spPr>
          <a:xfrm>
            <a:off x="6759405" y="5606552"/>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3" name="Rectangle 422">
            <a:extLst>
              <a:ext uri="{FF2B5EF4-FFF2-40B4-BE49-F238E27FC236}">
                <a16:creationId xmlns="" xmlns:a16="http://schemas.microsoft.com/office/drawing/2014/main" id="{2E07D1E6-5E81-6840-99F7-59E0B7CA58BD}"/>
              </a:ext>
            </a:extLst>
          </p:cNvPr>
          <p:cNvSpPr/>
          <p:nvPr/>
        </p:nvSpPr>
        <p:spPr>
          <a:xfrm>
            <a:off x="6758635" y="574545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4" name="Rectangle 423">
            <a:extLst>
              <a:ext uri="{FF2B5EF4-FFF2-40B4-BE49-F238E27FC236}">
                <a16:creationId xmlns="" xmlns:a16="http://schemas.microsoft.com/office/drawing/2014/main" id="{A5E660D4-BFD1-6E49-A499-8B6C701C9E92}"/>
              </a:ext>
            </a:extLst>
          </p:cNvPr>
          <p:cNvSpPr/>
          <p:nvPr/>
        </p:nvSpPr>
        <p:spPr>
          <a:xfrm>
            <a:off x="6856801" y="581588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Rectangle 424">
            <a:extLst>
              <a:ext uri="{FF2B5EF4-FFF2-40B4-BE49-F238E27FC236}">
                <a16:creationId xmlns="" xmlns:a16="http://schemas.microsoft.com/office/drawing/2014/main" id="{12B207DC-521A-D54E-BAFB-C11272E993E4}"/>
              </a:ext>
            </a:extLst>
          </p:cNvPr>
          <p:cNvSpPr/>
          <p:nvPr/>
        </p:nvSpPr>
        <p:spPr>
          <a:xfrm>
            <a:off x="6943747" y="5679209"/>
            <a:ext cx="45719" cy="228520"/>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6" name="Rectangle 425">
            <a:extLst>
              <a:ext uri="{FF2B5EF4-FFF2-40B4-BE49-F238E27FC236}">
                <a16:creationId xmlns="" xmlns:a16="http://schemas.microsoft.com/office/drawing/2014/main" id="{BBD749B7-B5D9-1447-9524-39B6FBC2C2C9}"/>
              </a:ext>
            </a:extLst>
          </p:cNvPr>
          <p:cNvSpPr/>
          <p:nvPr/>
        </p:nvSpPr>
        <p:spPr>
          <a:xfrm>
            <a:off x="6947856" y="5760523"/>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Rectangle 426">
            <a:extLst>
              <a:ext uri="{FF2B5EF4-FFF2-40B4-BE49-F238E27FC236}">
                <a16:creationId xmlns="" xmlns:a16="http://schemas.microsoft.com/office/drawing/2014/main" id="{CF01D756-7C2F-EC4C-B287-E46A8BC24567}"/>
              </a:ext>
            </a:extLst>
          </p:cNvPr>
          <p:cNvSpPr/>
          <p:nvPr/>
        </p:nvSpPr>
        <p:spPr>
          <a:xfrm>
            <a:off x="7058260" y="565227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8" name="Rectangle 427">
            <a:extLst>
              <a:ext uri="{FF2B5EF4-FFF2-40B4-BE49-F238E27FC236}">
                <a16:creationId xmlns="" xmlns:a16="http://schemas.microsoft.com/office/drawing/2014/main" id="{AE6646E3-06C9-8C4B-8673-62884636E2F7}"/>
              </a:ext>
            </a:extLst>
          </p:cNvPr>
          <p:cNvSpPr/>
          <p:nvPr/>
        </p:nvSpPr>
        <p:spPr>
          <a:xfrm>
            <a:off x="7055444" y="580799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Rectangle 428">
            <a:extLst>
              <a:ext uri="{FF2B5EF4-FFF2-40B4-BE49-F238E27FC236}">
                <a16:creationId xmlns="" xmlns:a16="http://schemas.microsoft.com/office/drawing/2014/main" id="{61B6A67D-584E-CB47-BFE5-88BE529B312B}"/>
              </a:ext>
            </a:extLst>
          </p:cNvPr>
          <p:cNvSpPr/>
          <p:nvPr/>
        </p:nvSpPr>
        <p:spPr>
          <a:xfrm>
            <a:off x="7172438" y="5614977"/>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Rectangle 429">
            <a:extLst>
              <a:ext uri="{FF2B5EF4-FFF2-40B4-BE49-F238E27FC236}">
                <a16:creationId xmlns="" xmlns:a16="http://schemas.microsoft.com/office/drawing/2014/main" id="{6F949228-B752-5946-A2BF-06D5F979D835}"/>
              </a:ext>
            </a:extLst>
          </p:cNvPr>
          <p:cNvSpPr/>
          <p:nvPr/>
        </p:nvSpPr>
        <p:spPr>
          <a:xfrm>
            <a:off x="7168298" y="576389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1" name="Rectangle 430">
            <a:extLst>
              <a:ext uri="{FF2B5EF4-FFF2-40B4-BE49-F238E27FC236}">
                <a16:creationId xmlns="" xmlns:a16="http://schemas.microsoft.com/office/drawing/2014/main" id="{CFBDED51-2C3E-6C44-86E1-B968B3949B18}"/>
              </a:ext>
            </a:extLst>
          </p:cNvPr>
          <p:cNvSpPr/>
          <p:nvPr/>
        </p:nvSpPr>
        <p:spPr>
          <a:xfrm>
            <a:off x="7518369" y="5645024"/>
            <a:ext cx="45719" cy="296889"/>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Rectangle 431">
            <a:extLst>
              <a:ext uri="{FF2B5EF4-FFF2-40B4-BE49-F238E27FC236}">
                <a16:creationId xmlns="" xmlns:a16="http://schemas.microsoft.com/office/drawing/2014/main" id="{928F74BE-DC92-0B4E-B945-FCDDD9C76657}"/>
              </a:ext>
            </a:extLst>
          </p:cNvPr>
          <p:cNvSpPr/>
          <p:nvPr/>
        </p:nvSpPr>
        <p:spPr>
          <a:xfrm>
            <a:off x="7516757" y="574587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Rectangle 432">
            <a:extLst>
              <a:ext uri="{FF2B5EF4-FFF2-40B4-BE49-F238E27FC236}">
                <a16:creationId xmlns="" xmlns:a16="http://schemas.microsoft.com/office/drawing/2014/main" id="{3BD274B0-75E8-C046-9945-7095ACDE9815}"/>
              </a:ext>
            </a:extLst>
          </p:cNvPr>
          <p:cNvSpPr/>
          <p:nvPr/>
        </p:nvSpPr>
        <p:spPr>
          <a:xfrm>
            <a:off x="7599981" y="5556903"/>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Rectangle 433">
            <a:extLst>
              <a:ext uri="{FF2B5EF4-FFF2-40B4-BE49-F238E27FC236}">
                <a16:creationId xmlns="" xmlns:a16="http://schemas.microsoft.com/office/drawing/2014/main" id="{2B7F243B-417C-8546-9122-0AAF5131CC48}"/>
              </a:ext>
            </a:extLst>
          </p:cNvPr>
          <p:cNvSpPr/>
          <p:nvPr/>
        </p:nvSpPr>
        <p:spPr>
          <a:xfrm>
            <a:off x="7595128" y="567965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5" name="Rectangle 434">
            <a:extLst>
              <a:ext uri="{FF2B5EF4-FFF2-40B4-BE49-F238E27FC236}">
                <a16:creationId xmlns="" xmlns:a16="http://schemas.microsoft.com/office/drawing/2014/main" id="{DBAE4DBF-4DB8-D14D-AC2F-EEA9DFA9F152}"/>
              </a:ext>
            </a:extLst>
          </p:cNvPr>
          <p:cNvSpPr/>
          <p:nvPr/>
        </p:nvSpPr>
        <p:spPr>
          <a:xfrm>
            <a:off x="7689113" y="551720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6" name="Rectangle 435">
            <a:extLst>
              <a:ext uri="{FF2B5EF4-FFF2-40B4-BE49-F238E27FC236}">
                <a16:creationId xmlns="" xmlns:a16="http://schemas.microsoft.com/office/drawing/2014/main" id="{92E2C1CB-655B-D840-B30F-E1ECB1DB8C56}"/>
              </a:ext>
            </a:extLst>
          </p:cNvPr>
          <p:cNvSpPr/>
          <p:nvPr/>
        </p:nvSpPr>
        <p:spPr>
          <a:xfrm>
            <a:off x="7689493" y="564800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7" name="Rectangle 436">
            <a:extLst>
              <a:ext uri="{FF2B5EF4-FFF2-40B4-BE49-F238E27FC236}">
                <a16:creationId xmlns="" xmlns:a16="http://schemas.microsoft.com/office/drawing/2014/main" id="{BF690E63-0473-D545-8759-645BA319F5B2}"/>
              </a:ext>
            </a:extLst>
          </p:cNvPr>
          <p:cNvSpPr/>
          <p:nvPr/>
        </p:nvSpPr>
        <p:spPr>
          <a:xfrm>
            <a:off x="7808032" y="543855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Rectangle 437">
            <a:extLst>
              <a:ext uri="{FF2B5EF4-FFF2-40B4-BE49-F238E27FC236}">
                <a16:creationId xmlns="" xmlns:a16="http://schemas.microsoft.com/office/drawing/2014/main" id="{491FB130-2A17-AC4B-9797-859D6E9CC9DC}"/>
              </a:ext>
            </a:extLst>
          </p:cNvPr>
          <p:cNvSpPr/>
          <p:nvPr/>
        </p:nvSpPr>
        <p:spPr>
          <a:xfrm>
            <a:off x="7809392" y="556745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 xmlns:a16="http://schemas.microsoft.com/office/drawing/2014/main" id="{5627B69B-F928-264B-BFB5-1B77E50C3F77}"/>
              </a:ext>
            </a:extLst>
          </p:cNvPr>
          <p:cNvSpPr/>
          <p:nvPr/>
        </p:nvSpPr>
        <p:spPr>
          <a:xfrm>
            <a:off x="7922102" y="5531442"/>
            <a:ext cx="47974" cy="260711"/>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Rectangle 439">
            <a:extLst>
              <a:ext uri="{FF2B5EF4-FFF2-40B4-BE49-F238E27FC236}">
                <a16:creationId xmlns="" xmlns:a16="http://schemas.microsoft.com/office/drawing/2014/main" id="{A3DB5C21-D37C-454B-8647-50BEFBAA80CF}"/>
              </a:ext>
            </a:extLst>
          </p:cNvPr>
          <p:cNvSpPr/>
          <p:nvPr/>
        </p:nvSpPr>
        <p:spPr>
          <a:xfrm>
            <a:off x="7924061" y="562569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1" name="Rectangle 440">
            <a:extLst>
              <a:ext uri="{FF2B5EF4-FFF2-40B4-BE49-F238E27FC236}">
                <a16:creationId xmlns="" xmlns:a16="http://schemas.microsoft.com/office/drawing/2014/main" id="{4AEBA5D8-79ED-B34C-A825-291F5050819D}"/>
              </a:ext>
            </a:extLst>
          </p:cNvPr>
          <p:cNvSpPr/>
          <p:nvPr/>
        </p:nvSpPr>
        <p:spPr>
          <a:xfrm>
            <a:off x="8038028" y="5482740"/>
            <a:ext cx="47568" cy="317068"/>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2" name="Rectangle 441">
            <a:extLst>
              <a:ext uri="{FF2B5EF4-FFF2-40B4-BE49-F238E27FC236}">
                <a16:creationId xmlns="" xmlns:a16="http://schemas.microsoft.com/office/drawing/2014/main" id="{2A82C3B0-F367-5D49-83D3-621A93594998}"/>
              </a:ext>
            </a:extLst>
          </p:cNvPr>
          <p:cNvSpPr/>
          <p:nvPr/>
        </p:nvSpPr>
        <p:spPr>
          <a:xfrm>
            <a:off x="8038310" y="561480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3" name="Rectangle 442">
            <a:extLst>
              <a:ext uri="{FF2B5EF4-FFF2-40B4-BE49-F238E27FC236}">
                <a16:creationId xmlns="" xmlns:a16="http://schemas.microsoft.com/office/drawing/2014/main" id="{F0ADE59E-2E9D-554A-851D-6EDD43505BB8}"/>
              </a:ext>
            </a:extLst>
          </p:cNvPr>
          <p:cNvSpPr/>
          <p:nvPr/>
        </p:nvSpPr>
        <p:spPr>
          <a:xfrm>
            <a:off x="8124828" y="5605517"/>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4" name="Rectangle 443">
            <a:extLst>
              <a:ext uri="{FF2B5EF4-FFF2-40B4-BE49-F238E27FC236}">
                <a16:creationId xmlns="" xmlns:a16="http://schemas.microsoft.com/office/drawing/2014/main" id="{F3073D7B-C293-1942-8EF8-8B89CCED8ED7}"/>
              </a:ext>
            </a:extLst>
          </p:cNvPr>
          <p:cNvSpPr/>
          <p:nvPr/>
        </p:nvSpPr>
        <p:spPr>
          <a:xfrm>
            <a:off x="8123151" y="5735289"/>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5" name="Rectangle 444">
            <a:extLst>
              <a:ext uri="{FF2B5EF4-FFF2-40B4-BE49-F238E27FC236}">
                <a16:creationId xmlns="" xmlns:a16="http://schemas.microsoft.com/office/drawing/2014/main" id="{1509DFA0-C23C-9C42-935A-8A216D04AAA9}"/>
              </a:ext>
            </a:extLst>
          </p:cNvPr>
          <p:cNvSpPr/>
          <p:nvPr/>
        </p:nvSpPr>
        <p:spPr>
          <a:xfrm>
            <a:off x="8204718" y="5601749"/>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6" name="Rectangle 445">
            <a:extLst>
              <a:ext uri="{FF2B5EF4-FFF2-40B4-BE49-F238E27FC236}">
                <a16:creationId xmlns="" xmlns:a16="http://schemas.microsoft.com/office/drawing/2014/main" id="{C8FF3D15-15FF-5B4B-8EE7-BDC18F4B8353}"/>
              </a:ext>
            </a:extLst>
          </p:cNvPr>
          <p:cNvSpPr/>
          <p:nvPr/>
        </p:nvSpPr>
        <p:spPr>
          <a:xfrm>
            <a:off x="8203948" y="5740648"/>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7" name="Rectangle 446">
            <a:extLst>
              <a:ext uri="{FF2B5EF4-FFF2-40B4-BE49-F238E27FC236}">
                <a16:creationId xmlns="" xmlns:a16="http://schemas.microsoft.com/office/drawing/2014/main" id="{BF33DA6C-1FFA-A148-B185-7C9781C75550}"/>
              </a:ext>
            </a:extLst>
          </p:cNvPr>
          <p:cNvSpPr/>
          <p:nvPr/>
        </p:nvSpPr>
        <p:spPr>
          <a:xfrm>
            <a:off x="8309522" y="577771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8" name="Rectangle 447">
            <a:extLst>
              <a:ext uri="{FF2B5EF4-FFF2-40B4-BE49-F238E27FC236}">
                <a16:creationId xmlns="" xmlns:a16="http://schemas.microsoft.com/office/drawing/2014/main" id="{D7F9AC44-1046-E24C-98F8-524C385D3D46}"/>
              </a:ext>
            </a:extLst>
          </p:cNvPr>
          <p:cNvSpPr/>
          <p:nvPr/>
        </p:nvSpPr>
        <p:spPr>
          <a:xfrm>
            <a:off x="8410957" y="5511613"/>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9" name="Rectangle 448">
            <a:extLst>
              <a:ext uri="{FF2B5EF4-FFF2-40B4-BE49-F238E27FC236}">
                <a16:creationId xmlns="" xmlns:a16="http://schemas.microsoft.com/office/drawing/2014/main" id="{9B0701EB-8C2D-5C40-B658-ACCCD390AD58}"/>
              </a:ext>
            </a:extLst>
          </p:cNvPr>
          <p:cNvSpPr/>
          <p:nvPr/>
        </p:nvSpPr>
        <p:spPr>
          <a:xfrm>
            <a:off x="8412178" y="5685684"/>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 name="Rectangle 449">
            <a:extLst>
              <a:ext uri="{FF2B5EF4-FFF2-40B4-BE49-F238E27FC236}">
                <a16:creationId xmlns="" xmlns:a16="http://schemas.microsoft.com/office/drawing/2014/main" id="{72635341-2FCE-944E-9AFE-689B59EDAEAB}"/>
              </a:ext>
            </a:extLst>
          </p:cNvPr>
          <p:cNvSpPr/>
          <p:nvPr/>
        </p:nvSpPr>
        <p:spPr>
          <a:xfrm>
            <a:off x="8519248" y="5523611"/>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1" name="Rectangle 450">
            <a:extLst>
              <a:ext uri="{FF2B5EF4-FFF2-40B4-BE49-F238E27FC236}">
                <a16:creationId xmlns="" xmlns:a16="http://schemas.microsoft.com/office/drawing/2014/main" id="{F9FF5DE5-7051-C64B-B0BA-95959CABD75F}"/>
              </a:ext>
            </a:extLst>
          </p:cNvPr>
          <p:cNvSpPr/>
          <p:nvPr/>
        </p:nvSpPr>
        <p:spPr>
          <a:xfrm>
            <a:off x="8516432" y="5656810"/>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2" name="Rectangle 451">
            <a:extLst>
              <a:ext uri="{FF2B5EF4-FFF2-40B4-BE49-F238E27FC236}">
                <a16:creationId xmlns="" xmlns:a16="http://schemas.microsoft.com/office/drawing/2014/main" id="{0AC74992-B06B-A84E-96C6-C76FF8F7BFD3}"/>
              </a:ext>
            </a:extLst>
          </p:cNvPr>
          <p:cNvSpPr/>
          <p:nvPr/>
        </p:nvSpPr>
        <p:spPr>
          <a:xfrm>
            <a:off x="8612602" y="5568781"/>
            <a:ext cx="60686" cy="184948"/>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3" name="Rectangle 452">
            <a:extLst>
              <a:ext uri="{FF2B5EF4-FFF2-40B4-BE49-F238E27FC236}">
                <a16:creationId xmlns="" xmlns:a16="http://schemas.microsoft.com/office/drawing/2014/main" id="{58726455-45D9-5A47-A5FF-330D5EF0E183}"/>
              </a:ext>
            </a:extLst>
          </p:cNvPr>
          <p:cNvSpPr/>
          <p:nvPr/>
        </p:nvSpPr>
        <p:spPr>
          <a:xfrm>
            <a:off x="8621974" y="5621167"/>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4" name="TextBox 453">
            <a:extLst>
              <a:ext uri="{FF2B5EF4-FFF2-40B4-BE49-F238E27FC236}">
                <a16:creationId xmlns="" xmlns:a16="http://schemas.microsoft.com/office/drawing/2014/main" id="{6862CB87-ED2B-4B4D-A32D-9C17DEDB3D9A}"/>
              </a:ext>
            </a:extLst>
          </p:cNvPr>
          <p:cNvSpPr txBox="1"/>
          <p:nvPr/>
        </p:nvSpPr>
        <p:spPr>
          <a:xfrm>
            <a:off x="5972869" y="6137004"/>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455" name="TextBox 454">
            <a:extLst>
              <a:ext uri="{FF2B5EF4-FFF2-40B4-BE49-F238E27FC236}">
                <a16:creationId xmlns="" xmlns:a16="http://schemas.microsoft.com/office/drawing/2014/main" id="{AA8A488D-B8D7-044D-BF81-0F44BA13CAD4}"/>
              </a:ext>
            </a:extLst>
          </p:cNvPr>
          <p:cNvSpPr txBox="1"/>
          <p:nvPr/>
        </p:nvSpPr>
        <p:spPr>
          <a:xfrm>
            <a:off x="4477717" y="2796686"/>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456" name="TextBox 455">
            <a:extLst>
              <a:ext uri="{FF2B5EF4-FFF2-40B4-BE49-F238E27FC236}">
                <a16:creationId xmlns="" xmlns:a16="http://schemas.microsoft.com/office/drawing/2014/main" id="{F057AC95-BEC4-8A42-87E4-206B1CB98E5E}"/>
              </a:ext>
            </a:extLst>
          </p:cNvPr>
          <p:cNvSpPr txBox="1"/>
          <p:nvPr/>
        </p:nvSpPr>
        <p:spPr>
          <a:xfrm>
            <a:off x="5968722" y="2796686"/>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457" name="TextBox 456">
            <a:extLst>
              <a:ext uri="{FF2B5EF4-FFF2-40B4-BE49-F238E27FC236}">
                <a16:creationId xmlns="" xmlns:a16="http://schemas.microsoft.com/office/drawing/2014/main" id="{C596EAFB-4A85-6B45-8286-784C272EF81C}"/>
              </a:ext>
            </a:extLst>
          </p:cNvPr>
          <p:cNvSpPr txBox="1"/>
          <p:nvPr/>
        </p:nvSpPr>
        <p:spPr>
          <a:xfrm>
            <a:off x="7421475" y="2779892"/>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458" name="TextBox 457">
            <a:extLst>
              <a:ext uri="{FF2B5EF4-FFF2-40B4-BE49-F238E27FC236}">
                <a16:creationId xmlns="" xmlns:a16="http://schemas.microsoft.com/office/drawing/2014/main" id="{22F37C24-94C3-5842-883B-688C3F11A117}"/>
              </a:ext>
            </a:extLst>
          </p:cNvPr>
          <p:cNvSpPr txBox="1"/>
          <p:nvPr/>
        </p:nvSpPr>
        <p:spPr>
          <a:xfrm>
            <a:off x="4477978" y="4514272"/>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459" name="TextBox 458">
            <a:extLst>
              <a:ext uri="{FF2B5EF4-FFF2-40B4-BE49-F238E27FC236}">
                <a16:creationId xmlns="" xmlns:a16="http://schemas.microsoft.com/office/drawing/2014/main" id="{64CC652F-72DD-E94E-9D9C-E23A7951309B}"/>
              </a:ext>
            </a:extLst>
          </p:cNvPr>
          <p:cNvSpPr txBox="1"/>
          <p:nvPr/>
        </p:nvSpPr>
        <p:spPr>
          <a:xfrm>
            <a:off x="5973498" y="4512411"/>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460" name="TextBox 459">
            <a:extLst>
              <a:ext uri="{FF2B5EF4-FFF2-40B4-BE49-F238E27FC236}">
                <a16:creationId xmlns="" xmlns:a16="http://schemas.microsoft.com/office/drawing/2014/main" id="{30A7DF07-4659-1440-8E79-1A84912B4339}"/>
              </a:ext>
            </a:extLst>
          </p:cNvPr>
          <p:cNvSpPr txBox="1"/>
          <p:nvPr/>
        </p:nvSpPr>
        <p:spPr>
          <a:xfrm>
            <a:off x="7421475" y="4503160"/>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461" name="TextBox 460">
            <a:extLst>
              <a:ext uri="{FF2B5EF4-FFF2-40B4-BE49-F238E27FC236}">
                <a16:creationId xmlns="" xmlns:a16="http://schemas.microsoft.com/office/drawing/2014/main" id="{878B3AC9-7D38-9B46-A2CB-BD0F30EDBD91}"/>
              </a:ext>
            </a:extLst>
          </p:cNvPr>
          <p:cNvSpPr txBox="1"/>
          <p:nvPr/>
        </p:nvSpPr>
        <p:spPr>
          <a:xfrm>
            <a:off x="4477717" y="6140906"/>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462" name="TextBox 461">
            <a:extLst>
              <a:ext uri="{FF2B5EF4-FFF2-40B4-BE49-F238E27FC236}">
                <a16:creationId xmlns="" xmlns:a16="http://schemas.microsoft.com/office/drawing/2014/main" id="{35190D82-69B4-1D4F-AF13-D9B0511EB415}"/>
              </a:ext>
            </a:extLst>
          </p:cNvPr>
          <p:cNvSpPr txBox="1"/>
          <p:nvPr/>
        </p:nvSpPr>
        <p:spPr>
          <a:xfrm>
            <a:off x="7422108" y="6124034"/>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463" name="Rectangle 462">
            <a:extLst>
              <a:ext uri="{FF2B5EF4-FFF2-40B4-BE49-F238E27FC236}">
                <a16:creationId xmlns="" xmlns:a16="http://schemas.microsoft.com/office/drawing/2014/main" id="{24BB51BC-5D6B-7B4D-885B-F82C72F92205}"/>
              </a:ext>
            </a:extLst>
          </p:cNvPr>
          <p:cNvSpPr/>
          <p:nvPr/>
        </p:nvSpPr>
        <p:spPr>
          <a:xfrm>
            <a:off x="5112442" y="3615731"/>
            <a:ext cx="45719" cy="485835"/>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4" name="Rectangle 463">
            <a:extLst>
              <a:ext uri="{FF2B5EF4-FFF2-40B4-BE49-F238E27FC236}">
                <a16:creationId xmlns="" xmlns:a16="http://schemas.microsoft.com/office/drawing/2014/main" id="{171D80C2-6D0A-914D-9695-E03C6E8871C1}"/>
              </a:ext>
            </a:extLst>
          </p:cNvPr>
          <p:cNvSpPr/>
          <p:nvPr/>
        </p:nvSpPr>
        <p:spPr>
          <a:xfrm>
            <a:off x="5112724" y="3826966"/>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5" name="Rectangle 464">
            <a:extLst>
              <a:ext uri="{FF2B5EF4-FFF2-40B4-BE49-F238E27FC236}">
                <a16:creationId xmlns="" xmlns:a16="http://schemas.microsoft.com/office/drawing/2014/main" id="{6DCED229-0ECA-2E4D-8422-A3B38C43847C}"/>
              </a:ext>
            </a:extLst>
          </p:cNvPr>
          <p:cNvSpPr/>
          <p:nvPr/>
        </p:nvSpPr>
        <p:spPr>
          <a:xfrm>
            <a:off x="5278417" y="3712232"/>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6" name="Rectangle 465">
            <a:extLst>
              <a:ext uri="{FF2B5EF4-FFF2-40B4-BE49-F238E27FC236}">
                <a16:creationId xmlns="" xmlns:a16="http://schemas.microsoft.com/office/drawing/2014/main" id="{D14D9A2B-A67C-9542-9BCA-C0CA78B58D03}"/>
              </a:ext>
            </a:extLst>
          </p:cNvPr>
          <p:cNvSpPr/>
          <p:nvPr/>
        </p:nvSpPr>
        <p:spPr>
          <a:xfrm>
            <a:off x="5277647" y="385113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7" name="Rectangle 466">
            <a:extLst>
              <a:ext uri="{FF2B5EF4-FFF2-40B4-BE49-F238E27FC236}">
                <a16:creationId xmlns="" xmlns:a16="http://schemas.microsoft.com/office/drawing/2014/main" id="{511446C6-4CAD-334C-AD83-E4C76A657670}"/>
              </a:ext>
            </a:extLst>
          </p:cNvPr>
          <p:cNvSpPr/>
          <p:nvPr/>
        </p:nvSpPr>
        <p:spPr>
          <a:xfrm>
            <a:off x="5371577" y="3663956"/>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8" name="Rectangle 467">
            <a:extLst>
              <a:ext uri="{FF2B5EF4-FFF2-40B4-BE49-F238E27FC236}">
                <a16:creationId xmlns="" xmlns:a16="http://schemas.microsoft.com/office/drawing/2014/main" id="{10B2D440-1AC4-0C4C-BCDF-605B7413A268}"/>
              </a:ext>
            </a:extLst>
          </p:cNvPr>
          <p:cNvSpPr/>
          <p:nvPr/>
        </p:nvSpPr>
        <p:spPr>
          <a:xfrm>
            <a:off x="5375685" y="382771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9" name="Rectangle 468">
            <a:extLst>
              <a:ext uri="{FF2B5EF4-FFF2-40B4-BE49-F238E27FC236}">
                <a16:creationId xmlns="" xmlns:a16="http://schemas.microsoft.com/office/drawing/2014/main" id="{FE02728E-B172-F24B-AF1E-B5831FAFEE9B}"/>
              </a:ext>
            </a:extLst>
          </p:cNvPr>
          <p:cNvSpPr/>
          <p:nvPr/>
        </p:nvSpPr>
        <p:spPr>
          <a:xfrm>
            <a:off x="5472169" y="3724899"/>
            <a:ext cx="53490" cy="387434"/>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0" name="Rectangle 469">
            <a:extLst>
              <a:ext uri="{FF2B5EF4-FFF2-40B4-BE49-F238E27FC236}">
                <a16:creationId xmlns="" xmlns:a16="http://schemas.microsoft.com/office/drawing/2014/main" id="{A68D623B-6432-844C-B40A-EDCFB1879F89}"/>
              </a:ext>
            </a:extLst>
          </p:cNvPr>
          <p:cNvSpPr/>
          <p:nvPr/>
        </p:nvSpPr>
        <p:spPr>
          <a:xfrm>
            <a:off x="5476277" y="3888655"/>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1" name="Rectangle 470">
            <a:extLst>
              <a:ext uri="{FF2B5EF4-FFF2-40B4-BE49-F238E27FC236}">
                <a16:creationId xmlns="" xmlns:a16="http://schemas.microsoft.com/office/drawing/2014/main" id="{C70C6BF3-E187-5F4D-88C2-7C95E41121A1}"/>
              </a:ext>
            </a:extLst>
          </p:cNvPr>
          <p:cNvSpPr/>
          <p:nvPr/>
        </p:nvSpPr>
        <p:spPr>
          <a:xfrm>
            <a:off x="5583016" y="3735772"/>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2" name="Rectangle 471">
            <a:extLst>
              <a:ext uri="{FF2B5EF4-FFF2-40B4-BE49-F238E27FC236}">
                <a16:creationId xmlns="" xmlns:a16="http://schemas.microsoft.com/office/drawing/2014/main" id="{7A855E82-9537-1D4A-A59B-E984C02E6759}"/>
              </a:ext>
            </a:extLst>
          </p:cNvPr>
          <p:cNvSpPr/>
          <p:nvPr/>
        </p:nvSpPr>
        <p:spPr>
          <a:xfrm>
            <a:off x="5580200" y="3868971"/>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3" name="Rectangle 472">
            <a:extLst>
              <a:ext uri="{FF2B5EF4-FFF2-40B4-BE49-F238E27FC236}">
                <a16:creationId xmlns="" xmlns:a16="http://schemas.microsoft.com/office/drawing/2014/main" id="{5E9FC8CD-3D93-B540-A57A-0F6DE7FA4F03}"/>
              </a:ext>
            </a:extLst>
          </p:cNvPr>
          <p:cNvSpPr/>
          <p:nvPr/>
        </p:nvSpPr>
        <p:spPr>
          <a:xfrm>
            <a:off x="5686257" y="3772063"/>
            <a:ext cx="45719" cy="318113"/>
          </a:xfrm>
          <a:prstGeom prst="rect">
            <a:avLst/>
          </a:prstGeom>
          <a:solidFill>
            <a:schemeClr val="accent6">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4" name="Rectangle 473">
            <a:extLst>
              <a:ext uri="{FF2B5EF4-FFF2-40B4-BE49-F238E27FC236}">
                <a16:creationId xmlns="" xmlns:a16="http://schemas.microsoft.com/office/drawing/2014/main" id="{E9903B5F-748C-AE4B-A2F2-5B8A9F522938}"/>
              </a:ext>
            </a:extLst>
          </p:cNvPr>
          <p:cNvSpPr/>
          <p:nvPr/>
        </p:nvSpPr>
        <p:spPr>
          <a:xfrm>
            <a:off x="5682117" y="3920982"/>
            <a:ext cx="48763" cy="57721"/>
          </a:xfrm>
          <a:prstGeom prst="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75" name="Table 474">
            <a:extLst>
              <a:ext uri="{FF2B5EF4-FFF2-40B4-BE49-F238E27FC236}">
                <a16:creationId xmlns="" xmlns:a16="http://schemas.microsoft.com/office/drawing/2014/main" id="{B4B51FA0-0AB0-5C4D-B298-E274582C8A57}"/>
              </a:ext>
            </a:extLst>
          </p:cNvPr>
          <p:cNvGraphicFramePr>
            <a:graphicFrameLocks noGrp="1"/>
          </p:cNvGraphicFramePr>
          <p:nvPr>
            <p:extLst>
              <p:ext uri="{D42A27DB-BD31-4B8C-83A1-F6EECF244321}">
                <p14:modId xmlns:p14="http://schemas.microsoft.com/office/powerpoint/2010/main" val="2354511061"/>
              </p:ext>
            </p:extLst>
          </p:nvPr>
        </p:nvGraphicFramePr>
        <p:xfrm>
          <a:off x="138896" y="3203356"/>
          <a:ext cx="3965271" cy="1203651"/>
        </p:xfrm>
        <a:graphic>
          <a:graphicData uri="http://schemas.openxmlformats.org/drawingml/2006/table">
            <a:tbl>
              <a:tblPr firstRow="1" bandRow="1">
                <a:tableStyleId>{5C22544A-7EE6-4342-B048-85BDC9FD1C3A}</a:tableStyleId>
              </a:tblPr>
              <a:tblGrid>
                <a:gridCol w="1038296">
                  <a:extLst>
                    <a:ext uri="{9D8B030D-6E8A-4147-A177-3AD203B41FA5}">
                      <a16:colId xmlns="" xmlns:a16="http://schemas.microsoft.com/office/drawing/2014/main" val="2638007946"/>
                    </a:ext>
                  </a:extLst>
                </a:gridCol>
                <a:gridCol w="956931">
                  <a:extLst>
                    <a:ext uri="{9D8B030D-6E8A-4147-A177-3AD203B41FA5}">
                      <a16:colId xmlns="" xmlns:a16="http://schemas.microsoft.com/office/drawing/2014/main" val="353780225"/>
                    </a:ext>
                  </a:extLst>
                </a:gridCol>
                <a:gridCol w="971106">
                  <a:extLst>
                    <a:ext uri="{9D8B030D-6E8A-4147-A177-3AD203B41FA5}">
                      <a16:colId xmlns="" xmlns:a16="http://schemas.microsoft.com/office/drawing/2014/main" val="1186674943"/>
                    </a:ext>
                  </a:extLst>
                </a:gridCol>
                <a:gridCol w="998938">
                  <a:extLst>
                    <a:ext uri="{9D8B030D-6E8A-4147-A177-3AD203B41FA5}">
                      <a16:colId xmlns="" xmlns:a16="http://schemas.microsoft.com/office/drawing/2014/main" val="1837258328"/>
                    </a:ext>
                  </a:extLst>
                </a:gridCol>
              </a:tblGrid>
              <a:tr h="339253">
                <a:tc>
                  <a:txBody>
                    <a:bodyPr/>
                    <a:lstStyle/>
                    <a:p>
                      <a:r>
                        <a:rPr lang="en-US" sz="1000" b="1" i="0" dirty="0">
                          <a:solidFill>
                            <a:schemeClr val="tx1"/>
                          </a:solidFill>
                          <a:latin typeface="Arial Narrow" panose="020B0604020202020204" pitchFamily="34" charset="0"/>
                          <a:cs typeface="Arial Narrow" panose="020B0604020202020204" pitchFamily="34" charset="0"/>
                        </a:rPr>
                        <a:t>Climate Scenario</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1" i="0" dirty="0">
                          <a:solidFill>
                            <a:srgbClr val="FA141B"/>
                          </a:solidFill>
                          <a:latin typeface="Arial Narrow" panose="020B0604020202020204" pitchFamily="34" charset="0"/>
                          <a:cs typeface="Arial Narrow" panose="020B0604020202020204" pitchFamily="34" charset="0"/>
                        </a:rPr>
                        <a:t>Scenario 1</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1" i="0" dirty="0">
                          <a:solidFill>
                            <a:srgbClr val="E06C22"/>
                          </a:solidFill>
                          <a:latin typeface="Arial Narrow" panose="020B0604020202020204" pitchFamily="34" charset="0"/>
                          <a:cs typeface="Arial Narrow" panose="020B0604020202020204" pitchFamily="34" charset="0"/>
                        </a:rPr>
                        <a:t>Scenario 2</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1" i="0" dirty="0">
                          <a:solidFill>
                            <a:srgbClr val="799042"/>
                          </a:solidFill>
                          <a:latin typeface="Arial Narrow" panose="020B0604020202020204" pitchFamily="34" charset="0"/>
                          <a:cs typeface="Arial Narrow" panose="020B0604020202020204" pitchFamily="34" charset="0"/>
                        </a:rPr>
                        <a:t>Scenario 3</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 xmlns:a16="http://schemas.microsoft.com/office/drawing/2014/main" val="1812854887"/>
                  </a:ext>
                </a:extLst>
              </a:tr>
              <a:tr h="864398">
                <a:tc>
                  <a:txBody>
                    <a:bodyPr/>
                    <a:lstStyle/>
                    <a:p>
                      <a:r>
                        <a:rPr lang="en-US" sz="1000" b="1" i="0" dirty="0">
                          <a:latin typeface="Arial Narrow" panose="020B0604020202020204" pitchFamily="34" charset="0"/>
                          <a:cs typeface="Arial Narrow" panose="020B0604020202020204" pitchFamily="34" charset="0"/>
                        </a:rPr>
                        <a:t>Description</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0" i="0" dirty="0">
                          <a:latin typeface="Arial Narrow" panose="020B0604020202020204" pitchFamily="34" charset="0"/>
                          <a:cs typeface="Arial Narrow" panose="020B0604020202020204" pitchFamily="34" charset="0"/>
                        </a:rPr>
                        <a:t>Non-intervention scenario with high fossil fuel emissions</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0" i="0" dirty="0">
                          <a:latin typeface="Arial Narrow" panose="020B0604020202020204" pitchFamily="34" charset="0"/>
                          <a:cs typeface="Arial Narrow" panose="020B0604020202020204" pitchFamily="34" charset="0"/>
                        </a:rPr>
                        <a:t>Some carbon mitigation</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0" i="0" dirty="0">
                          <a:latin typeface="Arial Narrow" panose="020B0604020202020204" pitchFamily="34" charset="0"/>
                          <a:cs typeface="Arial Narrow" panose="020B0604020202020204" pitchFamily="34" charset="0"/>
                        </a:rPr>
                        <a:t>Strong carbon mitigation</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 xmlns:a16="http://schemas.microsoft.com/office/drawing/2014/main" val="1504871380"/>
                  </a:ext>
                </a:extLst>
              </a:tr>
            </a:tbl>
          </a:graphicData>
        </a:graphic>
      </p:graphicFrame>
    </p:spTree>
    <p:extLst>
      <p:ext uri="{BB962C8B-B14F-4D97-AF65-F5344CB8AC3E}">
        <p14:creationId xmlns:p14="http://schemas.microsoft.com/office/powerpoint/2010/main" val="1443021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5" name="Straight Connector 404">
            <a:extLst>
              <a:ext uri="{FF2B5EF4-FFF2-40B4-BE49-F238E27FC236}">
                <a16:creationId xmlns="" xmlns:a16="http://schemas.microsoft.com/office/drawing/2014/main" id="{3542FF58-C2F4-2D44-A699-BC98342800C4}"/>
              </a:ext>
            </a:extLst>
          </p:cNvPr>
          <p:cNvCxnSpPr>
            <a:cxnSpLocks/>
          </p:cNvCxnSpPr>
          <p:nvPr/>
        </p:nvCxnSpPr>
        <p:spPr>
          <a:xfrm>
            <a:off x="7471283" y="565927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06" name="Straight Connector 405">
            <a:extLst>
              <a:ext uri="{FF2B5EF4-FFF2-40B4-BE49-F238E27FC236}">
                <a16:creationId xmlns="" xmlns:a16="http://schemas.microsoft.com/office/drawing/2014/main" id="{F74BD896-4AAE-014D-BA8F-C9E676025F0B}"/>
              </a:ext>
            </a:extLst>
          </p:cNvPr>
          <p:cNvCxnSpPr>
            <a:cxnSpLocks/>
          </p:cNvCxnSpPr>
          <p:nvPr/>
        </p:nvCxnSpPr>
        <p:spPr>
          <a:xfrm>
            <a:off x="7474893" y="582917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585" name="Rectangle 584">
            <a:extLst>
              <a:ext uri="{FF2B5EF4-FFF2-40B4-BE49-F238E27FC236}">
                <a16:creationId xmlns="" xmlns:a16="http://schemas.microsoft.com/office/drawing/2014/main" id="{8A293FEC-76B3-3E43-B47E-679000FEF22C}"/>
              </a:ext>
            </a:extLst>
          </p:cNvPr>
          <p:cNvSpPr/>
          <p:nvPr/>
        </p:nvSpPr>
        <p:spPr>
          <a:xfrm>
            <a:off x="8311171" y="5666496"/>
            <a:ext cx="54447" cy="27763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95" name="Straight Connector 394">
            <a:extLst>
              <a:ext uri="{FF2B5EF4-FFF2-40B4-BE49-F238E27FC236}">
                <a16:creationId xmlns="" xmlns:a16="http://schemas.microsoft.com/office/drawing/2014/main" id="{21B8D94D-F016-A34C-88CF-72FB72D8C8C3}"/>
              </a:ext>
            </a:extLst>
          </p:cNvPr>
          <p:cNvCxnSpPr>
            <a:cxnSpLocks/>
          </p:cNvCxnSpPr>
          <p:nvPr/>
        </p:nvCxnSpPr>
        <p:spPr>
          <a:xfrm>
            <a:off x="5998729" y="548987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560" name="Rectangle 559">
            <a:extLst>
              <a:ext uri="{FF2B5EF4-FFF2-40B4-BE49-F238E27FC236}">
                <a16:creationId xmlns="" xmlns:a16="http://schemas.microsoft.com/office/drawing/2014/main" id="{F06DC814-03C4-5949-83D7-8BDF8FD61724}"/>
              </a:ext>
            </a:extLst>
          </p:cNvPr>
          <p:cNvSpPr/>
          <p:nvPr/>
        </p:nvSpPr>
        <p:spPr>
          <a:xfrm>
            <a:off x="6863007" y="5362693"/>
            <a:ext cx="54447" cy="27763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5" name="Straight Connector 384">
            <a:extLst>
              <a:ext uri="{FF2B5EF4-FFF2-40B4-BE49-F238E27FC236}">
                <a16:creationId xmlns="" xmlns:a16="http://schemas.microsoft.com/office/drawing/2014/main" id="{8503A265-D5D9-5C48-93C9-6FE4A83289F3}"/>
              </a:ext>
            </a:extLst>
          </p:cNvPr>
          <p:cNvCxnSpPr>
            <a:cxnSpLocks/>
          </p:cNvCxnSpPr>
          <p:nvPr/>
        </p:nvCxnSpPr>
        <p:spPr>
          <a:xfrm>
            <a:off x="4503428" y="548951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6" name="Straight Connector 385">
            <a:extLst>
              <a:ext uri="{FF2B5EF4-FFF2-40B4-BE49-F238E27FC236}">
                <a16:creationId xmlns="" xmlns:a16="http://schemas.microsoft.com/office/drawing/2014/main" id="{68F8A4F0-1F2F-FD48-86CB-C7314C766823}"/>
              </a:ext>
            </a:extLst>
          </p:cNvPr>
          <p:cNvCxnSpPr>
            <a:cxnSpLocks/>
          </p:cNvCxnSpPr>
          <p:nvPr/>
        </p:nvCxnSpPr>
        <p:spPr>
          <a:xfrm>
            <a:off x="4503428" y="566541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535" name="Rectangle 534">
            <a:extLst>
              <a:ext uri="{FF2B5EF4-FFF2-40B4-BE49-F238E27FC236}">
                <a16:creationId xmlns="" xmlns:a16="http://schemas.microsoft.com/office/drawing/2014/main" id="{42445773-CC12-6844-9BFA-C7D7AEC0069C}"/>
              </a:ext>
            </a:extLst>
          </p:cNvPr>
          <p:cNvSpPr/>
          <p:nvPr/>
        </p:nvSpPr>
        <p:spPr>
          <a:xfrm>
            <a:off x="5669606" y="5459597"/>
            <a:ext cx="54447" cy="27763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3" name="Straight Connector 182">
            <a:extLst>
              <a:ext uri="{FF2B5EF4-FFF2-40B4-BE49-F238E27FC236}">
                <a16:creationId xmlns="" xmlns:a16="http://schemas.microsoft.com/office/drawing/2014/main" id="{30D0E4D6-F5F3-DE4A-8F03-8A0AFB5E6101}"/>
              </a:ext>
            </a:extLst>
          </p:cNvPr>
          <p:cNvCxnSpPr>
            <a:cxnSpLocks/>
          </p:cNvCxnSpPr>
          <p:nvPr/>
        </p:nvCxnSpPr>
        <p:spPr>
          <a:xfrm>
            <a:off x="6032981" y="1825329"/>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a:extLst>
              <a:ext uri="{FF2B5EF4-FFF2-40B4-BE49-F238E27FC236}">
                <a16:creationId xmlns="" xmlns:a16="http://schemas.microsoft.com/office/drawing/2014/main" id="{A8139E8E-EEEA-4341-AD24-2CD90CF0FE63}"/>
              </a:ext>
            </a:extLst>
          </p:cNvPr>
          <p:cNvCxnSpPr>
            <a:cxnSpLocks/>
          </p:cNvCxnSpPr>
          <p:nvPr/>
        </p:nvCxnSpPr>
        <p:spPr>
          <a:xfrm>
            <a:off x="6019789" y="20002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 xmlns:a16="http://schemas.microsoft.com/office/drawing/2014/main" id="{20EF320C-C71F-0448-BBDB-8EDBF2EC1315}"/>
              </a:ext>
            </a:extLst>
          </p:cNvPr>
          <p:cNvCxnSpPr>
            <a:cxnSpLocks/>
          </p:cNvCxnSpPr>
          <p:nvPr/>
        </p:nvCxnSpPr>
        <p:spPr>
          <a:xfrm>
            <a:off x="6010121" y="21823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4" name="Straight Connector 193">
            <a:extLst>
              <a:ext uri="{FF2B5EF4-FFF2-40B4-BE49-F238E27FC236}">
                <a16:creationId xmlns="" xmlns:a16="http://schemas.microsoft.com/office/drawing/2014/main" id="{89AE4246-1698-F145-82B7-3DA5BD683C53}"/>
              </a:ext>
            </a:extLst>
          </p:cNvPr>
          <p:cNvCxnSpPr>
            <a:cxnSpLocks/>
          </p:cNvCxnSpPr>
          <p:nvPr/>
        </p:nvCxnSpPr>
        <p:spPr>
          <a:xfrm>
            <a:off x="6010121" y="23582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a:extLst>
              <a:ext uri="{FF2B5EF4-FFF2-40B4-BE49-F238E27FC236}">
                <a16:creationId xmlns="" xmlns:a16="http://schemas.microsoft.com/office/drawing/2014/main" id="{5A57F0F0-087C-B04E-8B11-2D23FDCC69F4}"/>
              </a:ext>
            </a:extLst>
          </p:cNvPr>
          <p:cNvCxnSpPr>
            <a:cxnSpLocks/>
          </p:cNvCxnSpPr>
          <p:nvPr/>
        </p:nvCxnSpPr>
        <p:spPr>
          <a:xfrm>
            <a:off x="6013731" y="252810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a:extLst>
              <a:ext uri="{FF2B5EF4-FFF2-40B4-BE49-F238E27FC236}">
                <a16:creationId xmlns="" xmlns:a16="http://schemas.microsoft.com/office/drawing/2014/main" id="{B55FB8F4-9CB3-6343-BA6C-E35DB3080776}"/>
              </a:ext>
            </a:extLst>
          </p:cNvPr>
          <p:cNvCxnSpPr>
            <a:cxnSpLocks/>
          </p:cNvCxnSpPr>
          <p:nvPr/>
        </p:nvCxnSpPr>
        <p:spPr>
          <a:xfrm>
            <a:off x="6025548" y="268107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 xmlns:a16="http://schemas.microsoft.com/office/drawing/2014/main" id="{594BDF9F-5E7F-0E40-9BBE-E6D84DFF3025}"/>
              </a:ext>
            </a:extLst>
          </p:cNvPr>
          <p:cNvCxnSpPr>
            <a:cxnSpLocks/>
          </p:cNvCxnSpPr>
          <p:nvPr/>
        </p:nvCxnSpPr>
        <p:spPr>
          <a:xfrm>
            <a:off x="4512850" y="1825329"/>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a:extLst>
              <a:ext uri="{FF2B5EF4-FFF2-40B4-BE49-F238E27FC236}">
                <a16:creationId xmlns="" xmlns:a16="http://schemas.microsoft.com/office/drawing/2014/main" id="{4233D1F7-E373-4A48-A99F-55500C13EB33}"/>
              </a:ext>
            </a:extLst>
          </p:cNvPr>
          <p:cNvCxnSpPr>
            <a:cxnSpLocks/>
          </p:cNvCxnSpPr>
          <p:nvPr/>
        </p:nvCxnSpPr>
        <p:spPr>
          <a:xfrm>
            <a:off x="4499658" y="20002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6" name="Straight Connector 175">
            <a:extLst>
              <a:ext uri="{FF2B5EF4-FFF2-40B4-BE49-F238E27FC236}">
                <a16:creationId xmlns="" xmlns:a16="http://schemas.microsoft.com/office/drawing/2014/main" id="{1FE67E8E-7432-B34C-B4B4-80735BA21128}"/>
              </a:ext>
            </a:extLst>
          </p:cNvPr>
          <p:cNvCxnSpPr>
            <a:cxnSpLocks/>
          </p:cNvCxnSpPr>
          <p:nvPr/>
        </p:nvCxnSpPr>
        <p:spPr>
          <a:xfrm>
            <a:off x="4489990" y="21823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 xmlns:a16="http://schemas.microsoft.com/office/drawing/2014/main" id="{4A1E8709-B957-E345-B474-F0B3943F2CD9}"/>
              </a:ext>
            </a:extLst>
          </p:cNvPr>
          <p:cNvCxnSpPr>
            <a:cxnSpLocks/>
          </p:cNvCxnSpPr>
          <p:nvPr/>
        </p:nvCxnSpPr>
        <p:spPr>
          <a:xfrm>
            <a:off x="4489990" y="23582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 xmlns:a16="http://schemas.microsoft.com/office/drawing/2014/main" id="{0E3F628B-F337-2D47-97F6-7A0A86E02013}"/>
              </a:ext>
            </a:extLst>
          </p:cNvPr>
          <p:cNvCxnSpPr>
            <a:cxnSpLocks/>
          </p:cNvCxnSpPr>
          <p:nvPr/>
        </p:nvCxnSpPr>
        <p:spPr>
          <a:xfrm>
            <a:off x="4493600" y="252810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9" name="Straight Connector 178">
            <a:extLst>
              <a:ext uri="{FF2B5EF4-FFF2-40B4-BE49-F238E27FC236}">
                <a16:creationId xmlns="" xmlns:a16="http://schemas.microsoft.com/office/drawing/2014/main" id="{32C3BB81-B35C-FA49-91E7-B64D0C99E6A5}"/>
              </a:ext>
            </a:extLst>
          </p:cNvPr>
          <p:cNvCxnSpPr>
            <a:cxnSpLocks/>
          </p:cNvCxnSpPr>
          <p:nvPr/>
        </p:nvCxnSpPr>
        <p:spPr>
          <a:xfrm>
            <a:off x="4505417" y="268107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61" name="Rectangle 160">
            <a:extLst>
              <a:ext uri="{FF2B5EF4-FFF2-40B4-BE49-F238E27FC236}">
                <a16:creationId xmlns="" xmlns:a16="http://schemas.microsoft.com/office/drawing/2014/main" id="{D5F72D12-29AA-E94A-A898-1303EEC58088}"/>
              </a:ext>
            </a:extLst>
          </p:cNvPr>
          <p:cNvSpPr/>
          <p:nvPr/>
        </p:nvSpPr>
        <p:spPr>
          <a:xfrm>
            <a:off x="4648102" y="2036890"/>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2" name="Rectangle 161">
            <a:extLst>
              <a:ext uri="{FF2B5EF4-FFF2-40B4-BE49-F238E27FC236}">
                <a16:creationId xmlns="" xmlns:a16="http://schemas.microsoft.com/office/drawing/2014/main" id="{3BC4FB77-7069-E74D-BE9F-454D292A3006}"/>
              </a:ext>
            </a:extLst>
          </p:cNvPr>
          <p:cNvSpPr/>
          <p:nvPr/>
        </p:nvSpPr>
        <p:spPr>
          <a:xfrm>
            <a:off x="4566197" y="1986093"/>
            <a:ext cx="45719" cy="53214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3" name="Rectangle 162">
            <a:extLst>
              <a:ext uri="{FF2B5EF4-FFF2-40B4-BE49-F238E27FC236}">
                <a16:creationId xmlns="" xmlns:a16="http://schemas.microsoft.com/office/drawing/2014/main" id="{49555767-9938-4143-909A-5879269C73E9}"/>
              </a:ext>
            </a:extLst>
          </p:cNvPr>
          <p:cNvSpPr/>
          <p:nvPr/>
        </p:nvSpPr>
        <p:spPr>
          <a:xfrm>
            <a:off x="4739719" y="196816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4" name="Rectangle 163">
            <a:extLst>
              <a:ext uri="{FF2B5EF4-FFF2-40B4-BE49-F238E27FC236}">
                <a16:creationId xmlns="" xmlns:a16="http://schemas.microsoft.com/office/drawing/2014/main" id="{F3313A6B-0ED0-2B4F-B1E9-8C0B0256C3DC}"/>
              </a:ext>
            </a:extLst>
          </p:cNvPr>
          <p:cNvSpPr/>
          <p:nvPr/>
        </p:nvSpPr>
        <p:spPr>
          <a:xfrm>
            <a:off x="4868677" y="200788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5" name="Rectangle 164">
            <a:extLst>
              <a:ext uri="{FF2B5EF4-FFF2-40B4-BE49-F238E27FC236}">
                <a16:creationId xmlns="" xmlns:a16="http://schemas.microsoft.com/office/drawing/2014/main" id="{7D801CD5-3297-6A43-B3C5-4C013A5E3046}"/>
              </a:ext>
            </a:extLst>
          </p:cNvPr>
          <p:cNvSpPr/>
          <p:nvPr/>
        </p:nvSpPr>
        <p:spPr>
          <a:xfrm>
            <a:off x="4986136" y="1913462"/>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6" name="Rectangle 165">
            <a:extLst>
              <a:ext uri="{FF2B5EF4-FFF2-40B4-BE49-F238E27FC236}">
                <a16:creationId xmlns="" xmlns:a16="http://schemas.microsoft.com/office/drawing/2014/main" id="{7A88CCEE-0D40-DF42-8505-6AB2470B65CC}"/>
              </a:ext>
            </a:extLst>
          </p:cNvPr>
          <p:cNvSpPr/>
          <p:nvPr/>
        </p:nvSpPr>
        <p:spPr>
          <a:xfrm>
            <a:off x="5087584" y="1930959"/>
            <a:ext cx="45719" cy="485835"/>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8" name="Rectangle 167">
            <a:extLst>
              <a:ext uri="{FF2B5EF4-FFF2-40B4-BE49-F238E27FC236}">
                <a16:creationId xmlns="" xmlns:a16="http://schemas.microsoft.com/office/drawing/2014/main" id="{E510B9E8-9F0D-5042-A075-A2EC050DBE7F}"/>
              </a:ext>
            </a:extLst>
          </p:cNvPr>
          <p:cNvSpPr/>
          <p:nvPr/>
        </p:nvSpPr>
        <p:spPr>
          <a:xfrm>
            <a:off x="5169411" y="2163800"/>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9" name="Rectangle 168">
            <a:extLst>
              <a:ext uri="{FF2B5EF4-FFF2-40B4-BE49-F238E27FC236}">
                <a16:creationId xmlns="" xmlns:a16="http://schemas.microsoft.com/office/drawing/2014/main" id="{82946EE7-E7F4-F24B-BB21-11EDD77E4363}"/>
              </a:ext>
            </a:extLst>
          </p:cNvPr>
          <p:cNvSpPr/>
          <p:nvPr/>
        </p:nvSpPr>
        <p:spPr>
          <a:xfrm>
            <a:off x="5259289" y="225964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0" name="Rectangle 169">
            <a:extLst>
              <a:ext uri="{FF2B5EF4-FFF2-40B4-BE49-F238E27FC236}">
                <a16:creationId xmlns="" xmlns:a16="http://schemas.microsoft.com/office/drawing/2014/main" id="{D7C31D2A-216D-DB45-9E83-57EE20A76ACD}"/>
              </a:ext>
            </a:extLst>
          </p:cNvPr>
          <p:cNvSpPr/>
          <p:nvPr/>
        </p:nvSpPr>
        <p:spPr>
          <a:xfrm>
            <a:off x="5351771" y="2108915"/>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1" name="Rectangle 170">
            <a:extLst>
              <a:ext uri="{FF2B5EF4-FFF2-40B4-BE49-F238E27FC236}">
                <a16:creationId xmlns="" xmlns:a16="http://schemas.microsoft.com/office/drawing/2014/main" id="{80F9D15F-05C2-2340-BD5F-1998E722CBA3}"/>
              </a:ext>
            </a:extLst>
          </p:cNvPr>
          <p:cNvSpPr/>
          <p:nvPr/>
        </p:nvSpPr>
        <p:spPr>
          <a:xfrm>
            <a:off x="5450111" y="2021671"/>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2" name="Rectangle 171">
            <a:extLst>
              <a:ext uri="{FF2B5EF4-FFF2-40B4-BE49-F238E27FC236}">
                <a16:creationId xmlns="" xmlns:a16="http://schemas.microsoft.com/office/drawing/2014/main" id="{D0D4D7D3-AC89-7649-934E-47DF38DDBEBE}"/>
              </a:ext>
            </a:extLst>
          </p:cNvPr>
          <p:cNvSpPr/>
          <p:nvPr/>
        </p:nvSpPr>
        <p:spPr>
          <a:xfrm>
            <a:off x="5573209" y="212050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3" name="Rectangle 172">
            <a:extLst>
              <a:ext uri="{FF2B5EF4-FFF2-40B4-BE49-F238E27FC236}">
                <a16:creationId xmlns="" xmlns:a16="http://schemas.microsoft.com/office/drawing/2014/main" id="{F1A2060F-A627-9B4A-B0D9-6CC9A8DA46CC}"/>
              </a:ext>
            </a:extLst>
          </p:cNvPr>
          <p:cNvSpPr/>
          <p:nvPr/>
        </p:nvSpPr>
        <p:spPr>
          <a:xfrm>
            <a:off x="5679830" y="2177035"/>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3" name="TextBox 192"/>
          <p:cNvSpPr txBox="1"/>
          <p:nvPr/>
        </p:nvSpPr>
        <p:spPr>
          <a:xfrm rot="16200000">
            <a:off x="3490358" y="2149297"/>
            <a:ext cx="1573608" cy="230832"/>
          </a:xfrm>
          <a:prstGeom prst="rect">
            <a:avLst/>
          </a:prstGeom>
          <a:noFill/>
        </p:spPr>
        <p:txBody>
          <a:bodyPr wrap="square" rtlCol="0">
            <a:spAutoFit/>
          </a:bodyPr>
          <a:lstStyle/>
          <a:p>
            <a:r>
              <a:rPr lang="en-US" sz="900" dirty="0">
                <a:solidFill>
                  <a:schemeClr val="bg1">
                    <a:lumMod val="50000"/>
                  </a:schemeClr>
                </a:solidFill>
                <a:latin typeface="Arial Narrow" panose="020B0604020202020204" pitchFamily="34" charset="0"/>
                <a:cs typeface="Arial Narrow" panose="020B0604020202020204" pitchFamily="34" charset="0"/>
              </a:rPr>
              <a:t>Precipitation change  [%]</a:t>
            </a:r>
          </a:p>
        </p:txBody>
      </p:sp>
      <p:sp>
        <p:nvSpPr>
          <p:cNvPr id="2" name="Slide Number Placeholder 1"/>
          <p:cNvSpPr>
            <a:spLocks noGrp="1"/>
          </p:cNvSpPr>
          <p:nvPr>
            <p:ph type="sldNum" sz="quarter" idx="12"/>
          </p:nvPr>
        </p:nvSpPr>
        <p:spPr/>
        <p:txBody>
          <a:bodyPr/>
          <a:lstStyle/>
          <a:p>
            <a:fld id="{EB613F84-6385-A947-8E5F-62D741ED52C8}" type="slidenum">
              <a:rPr lang="en-US" smtClean="0"/>
              <a:t>7</a:t>
            </a:fld>
            <a:endParaRPr lang="en-US"/>
          </a:p>
        </p:txBody>
      </p:sp>
      <p:cxnSp>
        <p:nvCxnSpPr>
          <p:cNvPr id="189" name="Straight Connector 188"/>
          <p:cNvCxnSpPr/>
          <p:nvPr/>
        </p:nvCxnSpPr>
        <p:spPr>
          <a:xfrm flipH="1">
            <a:off x="4383934" y="4765311"/>
            <a:ext cx="4468236" cy="0"/>
          </a:xfrm>
          <a:prstGeom prst="line">
            <a:avLst/>
          </a:prstGeom>
          <a:ln w="9525"/>
        </p:spPr>
        <p:style>
          <a:lnRef idx="1">
            <a:schemeClr val="dk1"/>
          </a:lnRef>
          <a:fillRef idx="0">
            <a:schemeClr val="dk1"/>
          </a:fillRef>
          <a:effectRef idx="0">
            <a:schemeClr val="dk1"/>
          </a:effectRef>
          <a:fontRef idx="minor">
            <a:schemeClr val="tx1"/>
          </a:fontRef>
        </p:style>
      </p:cxnSp>
      <p:sp>
        <p:nvSpPr>
          <p:cNvPr id="203" name="TextBox 202"/>
          <p:cNvSpPr txBox="1"/>
          <p:nvPr/>
        </p:nvSpPr>
        <p:spPr>
          <a:xfrm>
            <a:off x="5972869" y="6137004"/>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cxnSp>
        <p:nvCxnSpPr>
          <p:cNvPr id="186" name="Straight Connector 185"/>
          <p:cNvCxnSpPr/>
          <p:nvPr/>
        </p:nvCxnSpPr>
        <p:spPr>
          <a:xfrm>
            <a:off x="5863078" y="1663719"/>
            <a:ext cx="0" cy="4526604"/>
          </a:xfrm>
          <a:prstGeom prst="line">
            <a:avLst/>
          </a:prstGeom>
          <a:ln w="9525"/>
        </p:spPr>
        <p:style>
          <a:lnRef idx="1">
            <a:schemeClr val="dk1"/>
          </a:lnRef>
          <a:fillRef idx="0">
            <a:schemeClr val="dk1"/>
          </a:fillRef>
          <a:effectRef idx="0">
            <a:schemeClr val="dk1"/>
          </a:effectRef>
          <a:fontRef idx="minor">
            <a:schemeClr val="tx1"/>
          </a:fontRef>
        </p:style>
      </p:cxnSp>
      <p:cxnSp>
        <p:nvCxnSpPr>
          <p:cNvPr id="187" name="Straight Connector 186"/>
          <p:cNvCxnSpPr/>
          <p:nvPr/>
        </p:nvCxnSpPr>
        <p:spPr>
          <a:xfrm>
            <a:off x="7331773" y="1647729"/>
            <a:ext cx="0" cy="4526604"/>
          </a:xfrm>
          <a:prstGeom prst="line">
            <a:avLst/>
          </a:prstGeom>
          <a:ln w="9525"/>
        </p:spPr>
        <p:style>
          <a:lnRef idx="1">
            <a:schemeClr val="dk1"/>
          </a:lnRef>
          <a:fillRef idx="0">
            <a:schemeClr val="dk1"/>
          </a:fillRef>
          <a:effectRef idx="0">
            <a:schemeClr val="dk1"/>
          </a:effectRef>
          <a:fontRef idx="minor">
            <a:schemeClr val="tx1"/>
          </a:fontRef>
        </p:style>
      </p:cxnSp>
      <p:cxnSp>
        <p:nvCxnSpPr>
          <p:cNvPr id="188" name="Straight Connector 187"/>
          <p:cNvCxnSpPr/>
          <p:nvPr/>
        </p:nvCxnSpPr>
        <p:spPr>
          <a:xfrm flipH="1">
            <a:off x="4383935" y="3079183"/>
            <a:ext cx="4414912" cy="0"/>
          </a:xfrm>
          <a:prstGeom prst="line">
            <a:avLst/>
          </a:prstGeom>
          <a:ln w="9525"/>
        </p:spPr>
        <p:style>
          <a:lnRef idx="1">
            <a:schemeClr val="dk1"/>
          </a:lnRef>
          <a:fillRef idx="0">
            <a:schemeClr val="dk1"/>
          </a:fillRef>
          <a:effectRef idx="0">
            <a:schemeClr val="dk1"/>
          </a:effectRef>
          <a:fontRef idx="minor">
            <a:schemeClr val="tx1"/>
          </a:fontRef>
        </p:style>
      </p:cxnSp>
      <p:sp>
        <p:nvSpPr>
          <p:cNvPr id="190" name="TextBox 189"/>
          <p:cNvSpPr txBox="1"/>
          <p:nvPr/>
        </p:nvSpPr>
        <p:spPr>
          <a:xfrm>
            <a:off x="4669277" y="1217957"/>
            <a:ext cx="1018162" cy="338554"/>
          </a:xfrm>
          <a:prstGeom prst="rect">
            <a:avLst/>
          </a:prstGeom>
          <a:noFill/>
        </p:spPr>
        <p:txBody>
          <a:bodyPr wrap="square" rtlCol="0">
            <a:spAutoFit/>
          </a:bodyPr>
          <a:lstStyle/>
          <a:p>
            <a:r>
              <a:rPr lang="en-US" sz="1600" dirty="0">
                <a:solidFill>
                  <a:schemeClr val="bg1">
                    <a:lumMod val="50000"/>
                  </a:schemeClr>
                </a:solidFill>
                <a:latin typeface="Arial Narrow" panose="020B0604020202020204" pitchFamily="34" charset="0"/>
                <a:cs typeface="Arial Narrow" panose="020B0604020202020204" pitchFamily="34" charset="0"/>
              </a:rPr>
              <a:t>Region 1</a:t>
            </a:r>
          </a:p>
        </p:txBody>
      </p:sp>
      <p:sp>
        <p:nvSpPr>
          <p:cNvPr id="191" name="TextBox 190"/>
          <p:cNvSpPr txBox="1"/>
          <p:nvPr/>
        </p:nvSpPr>
        <p:spPr>
          <a:xfrm>
            <a:off x="6085911" y="1217957"/>
            <a:ext cx="1018162" cy="338554"/>
          </a:xfrm>
          <a:prstGeom prst="rect">
            <a:avLst/>
          </a:prstGeom>
          <a:noFill/>
        </p:spPr>
        <p:txBody>
          <a:bodyPr wrap="square" rtlCol="0">
            <a:spAutoFit/>
          </a:bodyPr>
          <a:lstStyle/>
          <a:p>
            <a:r>
              <a:rPr lang="en-US" sz="1600" dirty="0">
                <a:solidFill>
                  <a:schemeClr val="bg1">
                    <a:lumMod val="50000"/>
                  </a:schemeClr>
                </a:solidFill>
                <a:latin typeface="Arial Narrow" panose="020B0604020202020204" pitchFamily="34" charset="0"/>
                <a:cs typeface="Arial Narrow" panose="020B0604020202020204" pitchFamily="34" charset="0"/>
              </a:rPr>
              <a:t>Region 2</a:t>
            </a:r>
          </a:p>
        </p:txBody>
      </p:sp>
      <p:sp>
        <p:nvSpPr>
          <p:cNvPr id="192" name="TextBox 191"/>
          <p:cNvSpPr txBox="1"/>
          <p:nvPr/>
        </p:nvSpPr>
        <p:spPr>
          <a:xfrm>
            <a:off x="7509392" y="1217957"/>
            <a:ext cx="1018162" cy="338554"/>
          </a:xfrm>
          <a:prstGeom prst="rect">
            <a:avLst/>
          </a:prstGeom>
          <a:noFill/>
        </p:spPr>
        <p:txBody>
          <a:bodyPr wrap="square" rtlCol="0">
            <a:spAutoFit/>
          </a:bodyPr>
          <a:lstStyle/>
          <a:p>
            <a:r>
              <a:rPr lang="en-US" sz="1600" dirty="0">
                <a:solidFill>
                  <a:schemeClr val="bg1">
                    <a:lumMod val="50000"/>
                  </a:schemeClr>
                </a:solidFill>
                <a:latin typeface="Arial Narrow" panose="020B0604020202020204" pitchFamily="34" charset="0"/>
                <a:cs typeface="Arial Narrow" panose="020B0604020202020204" pitchFamily="34" charset="0"/>
              </a:rPr>
              <a:t>Region 3</a:t>
            </a:r>
          </a:p>
        </p:txBody>
      </p:sp>
      <p:sp>
        <p:nvSpPr>
          <p:cNvPr id="196" name="TextBox 195"/>
          <p:cNvSpPr txBox="1"/>
          <p:nvPr/>
        </p:nvSpPr>
        <p:spPr>
          <a:xfrm>
            <a:off x="4477717" y="2796686"/>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197" name="TextBox 196"/>
          <p:cNvSpPr txBox="1"/>
          <p:nvPr/>
        </p:nvSpPr>
        <p:spPr>
          <a:xfrm>
            <a:off x="5968722" y="2796686"/>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198" name="TextBox 197"/>
          <p:cNvSpPr txBox="1"/>
          <p:nvPr/>
        </p:nvSpPr>
        <p:spPr>
          <a:xfrm>
            <a:off x="7421475" y="2779892"/>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199" name="TextBox 198"/>
          <p:cNvSpPr txBox="1"/>
          <p:nvPr/>
        </p:nvSpPr>
        <p:spPr>
          <a:xfrm>
            <a:off x="4477978" y="4514272"/>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200" name="TextBox 199"/>
          <p:cNvSpPr txBox="1"/>
          <p:nvPr/>
        </p:nvSpPr>
        <p:spPr>
          <a:xfrm>
            <a:off x="5973498" y="4512411"/>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201" name="TextBox 200"/>
          <p:cNvSpPr txBox="1"/>
          <p:nvPr/>
        </p:nvSpPr>
        <p:spPr>
          <a:xfrm>
            <a:off x="7421475" y="4503160"/>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202" name="TextBox 201"/>
          <p:cNvSpPr txBox="1"/>
          <p:nvPr/>
        </p:nvSpPr>
        <p:spPr>
          <a:xfrm>
            <a:off x="4477717" y="6140906"/>
            <a:ext cx="1355907" cy="215444"/>
          </a:xfrm>
          <a:prstGeom prst="rect">
            <a:avLst/>
          </a:prstGeom>
          <a:noFill/>
        </p:spPr>
        <p:txBody>
          <a:bodyPr wrap="square" rtlCol="0">
            <a:spAutoFit/>
          </a:bodyPr>
          <a:lstStyle/>
          <a:p>
            <a:r>
              <a:rPr lang="en-US" sz="800" dirty="0">
                <a:solidFill>
                  <a:schemeClr val="bg1">
                    <a:lumMod val="50000"/>
                  </a:schemeClr>
                </a:solidFill>
              </a:rPr>
              <a:t>J  F  M  A  M  J  J  A  S  O  N  D</a:t>
            </a:r>
          </a:p>
        </p:txBody>
      </p:sp>
      <p:sp>
        <p:nvSpPr>
          <p:cNvPr id="204" name="TextBox 203"/>
          <p:cNvSpPr txBox="1"/>
          <p:nvPr/>
        </p:nvSpPr>
        <p:spPr>
          <a:xfrm>
            <a:off x="7422108" y="6124034"/>
            <a:ext cx="1355907" cy="215444"/>
          </a:xfrm>
          <a:prstGeom prst="rect">
            <a:avLst/>
          </a:prstGeom>
          <a:noFill/>
        </p:spPr>
        <p:txBody>
          <a:bodyPr wrap="square" rtlCol="0">
            <a:spAutoFit/>
          </a:bodyPr>
          <a:lstStyle/>
          <a:p>
            <a:r>
              <a:rPr lang="en-US" sz="800">
                <a:solidFill>
                  <a:schemeClr val="bg1">
                    <a:lumMod val="50000"/>
                  </a:schemeClr>
                </a:solidFill>
              </a:rPr>
              <a:t>J  </a:t>
            </a:r>
            <a:r>
              <a:rPr lang="en-US" sz="800" dirty="0">
                <a:solidFill>
                  <a:schemeClr val="bg1">
                    <a:lumMod val="50000"/>
                  </a:schemeClr>
                </a:solidFill>
              </a:rPr>
              <a:t>F  M  A  M  J  J  A  </a:t>
            </a:r>
            <a:r>
              <a:rPr lang="en-US" sz="800">
                <a:solidFill>
                  <a:schemeClr val="bg1">
                    <a:lumMod val="50000"/>
                  </a:schemeClr>
                </a:solidFill>
              </a:rPr>
              <a:t>S  O  N  D</a:t>
            </a:r>
            <a:endParaRPr lang="en-US" sz="800" dirty="0">
              <a:solidFill>
                <a:schemeClr val="bg1">
                  <a:lumMod val="50000"/>
                </a:schemeClr>
              </a:solidFill>
            </a:endParaRPr>
          </a:p>
        </p:txBody>
      </p:sp>
      <p:sp>
        <p:nvSpPr>
          <p:cNvPr id="317" name="TextBox 316"/>
          <p:cNvSpPr txBox="1"/>
          <p:nvPr/>
        </p:nvSpPr>
        <p:spPr>
          <a:xfrm rot="16200000">
            <a:off x="3499336" y="3819235"/>
            <a:ext cx="1573608" cy="230832"/>
          </a:xfrm>
          <a:prstGeom prst="rect">
            <a:avLst/>
          </a:prstGeom>
          <a:noFill/>
        </p:spPr>
        <p:txBody>
          <a:bodyPr wrap="square" rtlCol="0">
            <a:spAutoFit/>
          </a:bodyPr>
          <a:lstStyle/>
          <a:p>
            <a:r>
              <a:rPr lang="en-US" sz="900">
                <a:solidFill>
                  <a:schemeClr val="bg1">
                    <a:lumMod val="50000"/>
                  </a:schemeClr>
                </a:solidFill>
                <a:latin typeface="Arial Narrow" panose="020B0604020202020204" pitchFamily="34" charset="0"/>
                <a:cs typeface="Arial Narrow" panose="020B0604020202020204" pitchFamily="34" charset="0"/>
              </a:rPr>
              <a:t>Precipitation change  [%]</a:t>
            </a:r>
            <a:endParaRPr lang="en-US" sz="900" dirty="0">
              <a:solidFill>
                <a:schemeClr val="bg1">
                  <a:lumMod val="50000"/>
                </a:schemeClr>
              </a:solidFill>
              <a:latin typeface="Arial Narrow" panose="020B0604020202020204" pitchFamily="34" charset="0"/>
              <a:cs typeface="Arial Narrow" panose="020B0604020202020204" pitchFamily="34" charset="0"/>
            </a:endParaRPr>
          </a:p>
        </p:txBody>
      </p:sp>
      <p:sp>
        <p:nvSpPr>
          <p:cNvPr id="318" name="TextBox 317"/>
          <p:cNvSpPr txBox="1"/>
          <p:nvPr/>
        </p:nvSpPr>
        <p:spPr>
          <a:xfrm rot="16200000">
            <a:off x="3498296" y="5429471"/>
            <a:ext cx="1573608" cy="230832"/>
          </a:xfrm>
          <a:prstGeom prst="rect">
            <a:avLst/>
          </a:prstGeom>
          <a:noFill/>
        </p:spPr>
        <p:txBody>
          <a:bodyPr wrap="square" rtlCol="0">
            <a:spAutoFit/>
          </a:bodyPr>
          <a:lstStyle/>
          <a:p>
            <a:r>
              <a:rPr lang="en-US" sz="900" dirty="0">
                <a:solidFill>
                  <a:schemeClr val="bg1">
                    <a:lumMod val="50000"/>
                  </a:schemeClr>
                </a:solidFill>
                <a:latin typeface="Arial Narrow" panose="020B0604020202020204" pitchFamily="34" charset="0"/>
                <a:cs typeface="Arial Narrow" panose="020B0604020202020204" pitchFamily="34" charset="0"/>
              </a:rPr>
              <a:t>Precipitation change  [%]</a:t>
            </a:r>
          </a:p>
        </p:txBody>
      </p:sp>
      <p:sp>
        <p:nvSpPr>
          <p:cNvPr id="145" name="Rectangle 144">
            <a:extLst>
              <a:ext uri="{FF2B5EF4-FFF2-40B4-BE49-F238E27FC236}">
                <a16:creationId xmlns="" xmlns:a16="http://schemas.microsoft.com/office/drawing/2014/main" id="{74B22E43-8E7F-E340-B90A-D0714C438C81}"/>
              </a:ext>
            </a:extLst>
          </p:cNvPr>
          <p:cNvSpPr/>
          <p:nvPr/>
        </p:nvSpPr>
        <p:spPr>
          <a:xfrm>
            <a:off x="4564585" y="221509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6" name="Rectangle 145">
            <a:extLst>
              <a:ext uri="{FF2B5EF4-FFF2-40B4-BE49-F238E27FC236}">
                <a16:creationId xmlns="" xmlns:a16="http://schemas.microsoft.com/office/drawing/2014/main" id="{1D2F23D8-5D9F-3D4A-830D-7A1B51D17B98}"/>
              </a:ext>
            </a:extLst>
          </p:cNvPr>
          <p:cNvSpPr/>
          <p:nvPr/>
        </p:nvSpPr>
        <p:spPr>
          <a:xfrm>
            <a:off x="4643249" y="215964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7" name="Rectangle 146">
            <a:extLst>
              <a:ext uri="{FF2B5EF4-FFF2-40B4-BE49-F238E27FC236}">
                <a16:creationId xmlns="" xmlns:a16="http://schemas.microsoft.com/office/drawing/2014/main" id="{A3ED3AE2-613D-2C44-B526-949294277F55}"/>
              </a:ext>
            </a:extLst>
          </p:cNvPr>
          <p:cNvSpPr/>
          <p:nvPr/>
        </p:nvSpPr>
        <p:spPr>
          <a:xfrm>
            <a:off x="4740099" y="209896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8" name="Rectangle 147">
            <a:extLst>
              <a:ext uri="{FF2B5EF4-FFF2-40B4-BE49-F238E27FC236}">
                <a16:creationId xmlns="" xmlns:a16="http://schemas.microsoft.com/office/drawing/2014/main" id="{54884AA0-7BE7-D44F-A41C-BBAF2805910A}"/>
              </a:ext>
            </a:extLst>
          </p:cNvPr>
          <p:cNvSpPr/>
          <p:nvPr/>
        </p:nvSpPr>
        <p:spPr>
          <a:xfrm>
            <a:off x="4870037" y="213678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0" name="Rectangle 149">
            <a:extLst>
              <a:ext uri="{FF2B5EF4-FFF2-40B4-BE49-F238E27FC236}">
                <a16:creationId xmlns="" xmlns:a16="http://schemas.microsoft.com/office/drawing/2014/main" id="{EBF7C90F-F26C-6A40-95A2-7678018962A2}"/>
              </a:ext>
            </a:extLst>
          </p:cNvPr>
          <p:cNvSpPr/>
          <p:nvPr/>
        </p:nvSpPr>
        <p:spPr>
          <a:xfrm>
            <a:off x="4988095" y="205940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 xmlns:a16="http://schemas.microsoft.com/office/drawing/2014/main" id="{8FB6E962-BD41-B04D-AD3F-9E99A0DE608D}"/>
              </a:ext>
            </a:extLst>
          </p:cNvPr>
          <p:cNvSpPr/>
          <p:nvPr/>
        </p:nvSpPr>
        <p:spPr>
          <a:xfrm>
            <a:off x="5087866" y="214219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2" name="Rectangle 151">
            <a:extLst>
              <a:ext uri="{FF2B5EF4-FFF2-40B4-BE49-F238E27FC236}">
                <a16:creationId xmlns="" xmlns:a16="http://schemas.microsoft.com/office/drawing/2014/main" id="{9109E4E8-1474-0B41-A63F-2057319B45F0}"/>
              </a:ext>
            </a:extLst>
          </p:cNvPr>
          <p:cNvSpPr/>
          <p:nvPr/>
        </p:nvSpPr>
        <p:spPr>
          <a:xfrm>
            <a:off x="5167734" y="229357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 xmlns:a16="http://schemas.microsoft.com/office/drawing/2014/main" id="{BFB598B9-83B2-7641-9B78-DC92592E68CA}"/>
              </a:ext>
            </a:extLst>
          </p:cNvPr>
          <p:cNvSpPr/>
          <p:nvPr/>
        </p:nvSpPr>
        <p:spPr>
          <a:xfrm>
            <a:off x="5258519" y="239854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4" name="Rectangle 153">
            <a:extLst>
              <a:ext uri="{FF2B5EF4-FFF2-40B4-BE49-F238E27FC236}">
                <a16:creationId xmlns="" xmlns:a16="http://schemas.microsoft.com/office/drawing/2014/main" id="{CB819809-9471-CA43-8483-542EAE0F0B05}"/>
              </a:ext>
            </a:extLst>
          </p:cNvPr>
          <p:cNvSpPr/>
          <p:nvPr/>
        </p:nvSpPr>
        <p:spPr>
          <a:xfrm>
            <a:off x="5355879" y="227267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5" name="Rectangle 154">
            <a:extLst>
              <a:ext uri="{FF2B5EF4-FFF2-40B4-BE49-F238E27FC236}">
                <a16:creationId xmlns="" xmlns:a16="http://schemas.microsoft.com/office/drawing/2014/main" id="{89EFF781-A432-0149-873E-23AAA90C93A2}"/>
              </a:ext>
            </a:extLst>
          </p:cNvPr>
          <p:cNvSpPr/>
          <p:nvPr/>
        </p:nvSpPr>
        <p:spPr>
          <a:xfrm>
            <a:off x="5451332" y="219574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6" name="Rectangle 155">
            <a:extLst>
              <a:ext uri="{FF2B5EF4-FFF2-40B4-BE49-F238E27FC236}">
                <a16:creationId xmlns="" xmlns:a16="http://schemas.microsoft.com/office/drawing/2014/main" id="{E689A6BE-EA81-9F4B-9C7E-A8F456E4B98C}"/>
              </a:ext>
            </a:extLst>
          </p:cNvPr>
          <p:cNvSpPr/>
          <p:nvPr/>
        </p:nvSpPr>
        <p:spPr>
          <a:xfrm>
            <a:off x="5570393" y="225370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7" name="Rectangle 156">
            <a:extLst>
              <a:ext uri="{FF2B5EF4-FFF2-40B4-BE49-F238E27FC236}">
                <a16:creationId xmlns="" xmlns:a16="http://schemas.microsoft.com/office/drawing/2014/main" id="{59641E3E-8F93-D34F-A05A-2B767682A1D2}"/>
              </a:ext>
            </a:extLst>
          </p:cNvPr>
          <p:cNvSpPr/>
          <p:nvPr/>
        </p:nvSpPr>
        <p:spPr>
          <a:xfrm>
            <a:off x="5675690" y="232595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 xmlns:a16="http://schemas.microsoft.com/office/drawing/2014/main" id="{45FB2432-CD80-4442-A8FE-307BCD9ED3D7}"/>
              </a:ext>
            </a:extLst>
          </p:cNvPr>
          <p:cNvSpPr/>
          <p:nvPr/>
        </p:nvSpPr>
        <p:spPr>
          <a:xfrm rot="16200000">
            <a:off x="4247577" y="2578635"/>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181" name="Rectangle 180">
            <a:extLst>
              <a:ext uri="{FF2B5EF4-FFF2-40B4-BE49-F238E27FC236}">
                <a16:creationId xmlns="" xmlns:a16="http://schemas.microsoft.com/office/drawing/2014/main" id="{BB3DB0BF-4669-8C4F-8F29-C81A914B707B}"/>
              </a:ext>
            </a:extLst>
          </p:cNvPr>
          <p:cNvSpPr/>
          <p:nvPr/>
        </p:nvSpPr>
        <p:spPr>
          <a:xfrm rot="16200000">
            <a:off x="4249921" y="2271830"/>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182" name="Rectangle 181">
            <a:extLst>
              <a:ext uri="{FF2B5EF4-FFF2-40B4-BE49-F238E27FC236}">
                <a16:creationId xmlns="" xmlns:a16="http://schemas.microsoft.com/office/drawing/2014/main" id="{F7B1D159-9A04-094B-AE99-EB9C4D1720FE}"/>
              </a:ext>
            </a:extLst>
          </p:cNvPr>
          <p:cNvSpPr/>
          <p:nvPr/>
        </p:nvSpPr>
        <p:spPr>
          <a:xfrm rot="16200000">
            <a:off x="4264142" y="1904943"/>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19" name="Rectangle 318">
            <a:extLst>
              <a:ext uri="{FF2B5EF4-FFF2-40B4-BE49-F238E27FC236}">
                <a16:creationId xmlns="" xmlns:a16="http://schemas.microsoft.com/office/drawing/2014/main" id="{802B4087-D653-314D-9FCE-8680D6D8DA70}"/>
              </a:ext>
            </a:extLst>
          </p:cNvPr>
          <p:cNvSpPr/>
          <p:nvPr/>
        </p:nvSpPr>
        <p:spPr>
          <a:xfrm rot="16200000">
            <a:off x="5767708" y="2589207"/>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320" name="Rectangle 319">
            <a:extLst>
              <a:ext uri="{FF2B5EF4-FFF2-40B4-BE49-F238E27FC236}">
                <a16:creationId xmlns="" xmlns:a16="http://schemas.microsoft.com/office/drawing/2014/main" id="{67F8EE36-041A-514A-B32C-5FB3AA94D72D}"/>
              </a:ext>
            </a:extLst>
          </p:cNvPr>
          <p:cNvSpPr/>
          <p:nvPr/>
        </p:nvSpPr>
        <p:spPr>
          <a:xfrm rot="16200000">
            <a:off x="5770052" y="2271830"/>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21" name="Rectangle 320">
            <a:extLst>
              <a:ext uri="{FF2B5EF4-FFF2-40B4-BE49-F238E27FC236}">
                <a16:creationId xmlns="" xmlns:a16="http://schemas.microsoft.com/office/drawing/2014/main" id="{9BD045EB-06EF-D841-8692-CB12C709EA03}"/>
              </a:ext>
            </a:extLst>
          </p:cNvPr>
          <p:cNvSpPr/>
          <p:nvPr/>
        </p:nvSpPr>
        <p:spPr>
          <a:xfrm rot="16200000">
            <a:off x="5784273" y="1904943"/>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cxnSp>
        <p:nvCxnSpPr>
          <p:cNvPr id="322" name="Straight Connector 321">
            <a:extLst>
              <a:ext uri="{FF2B5EF4-FFF2-40B4-BE49-F238E27FC236}">
                <a16:creationId xmlns="" xmlns:a16="http://schemas.microsoft.com/office/drawing/2014/main" id="{46BA3301-3166-5847-8A2C-28CF5F726D80}"/>
              </a:ext>
            </a:extLst>
          </p:cNvPr>
          <p:cNvCxnSpPr>
            <a:cxnSpLocks/>
          </p:cNvCxnSpPr>
          <p:nvPr/>
        </p:nvCxnSpPr>
        <p:spPr>
          <a:xfrm>
            <a:off x="7497569" y="181690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a:extLst>
              <a:ext uri="{FF2B5EF4-FFF2-40B4-BE49-F238E27FC236}">
                <a16:creationId xmlns="" xmlns:a16="http://schemas.microsoft.com/office/drawing/2014/main" id="{EBB24956-96C9-CE45-9B76-EE013228D2CD}"/>
              </a:ext>
            </a:extLst>
          </p:cNvPr>
          <p:cNvCxnSpPr>
            <a:cxnSpLocks/>
          </p:cNvCxnSpPr>
          <p:nvPr/>
        </p:nvCxnSpPr>
        <p:spPr>
          <a:xfrm>
            <a:off x="7484377" y="199184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a:extLst>
              <a:ext uri="{FF2B5EF4-FFF2-40B4-BE49-F238E27FC236}">
                <a16:creationId xmlns="" xmlns:a16="http://schemas.microsoft.com/office/drawing/2014/main" id="{72AFE178-3863-954D-A57C-EE504755481E}"/>
              </a:ext>
            </a:extLst>
          </p:cNvPr>
          <p:cNvCxnSpPr>
            <a:cxnSpLocks/>
          </p:cNvCxnSpPr>
          <p:nvPr/>
        </p:nvCxnSpPr>
        <p:spPr>
          <a:xfrm>
            <a:off x="7474709" y="21738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a:extLst>
              <a:ext uri="{FF2B5EF4-FFF2-40B4-BE49-F238E27FC236}">
                <a16:creationId xmlns="" xmlns:a16="http://schemas.microsoft.com/office/drawing/2014/main" id="{F7641F77-140F-CF44-BC26-494C58D981C2}"/>
              </a:ext>
            </a:extLst>
          </p:cNvPr>
          <p:cNvCxnSpPr>
            <a:cxnSpLocks/>
          </p:cNvCxnSpPr>
          <p:nvPr/>
        </p:nvCxnSpPr>
        <p:spPr>
          <a:xfrm>
            <a:off x="7474709" y="23497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a:extLst>
              <a:ext uri="{FF2B5EF4-FFF2-40B4-BE49-F238E27FC236}">
                <a16:creationId xmlns="" xmlns:a16="http://schemas.microsoft.com/office/drawing/2014/main" id="{DD7F7204-7C64-B544-BC2D-96391D413E99}"/>
              </a:ext>
            </a:extLst>
          </p:cNvPr>
          <p:cNvCxnSpPr>
            <a:cxnSpLocks/>
          </p:cNvCxnSpPr>
          <p:nvPr/>
        </p:nvCxnSpPr>
        <p:spPr>
          <a:xfrm>
            <a:off x="7478319" y="251967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a:extLst>
              <a:ext uri="{FF2B5EF4-FFF2-40B4-BE49-F238E27FC236}">
                <a16:creationId xmlns="" xmlns:a16="http://schemas.microsoft.com/office/drawing/2014/main" id="{62E26250-70B1-E348-846E-E76E2ADBEA5E}"/>
              </a:ext>
            </a:extLst>
          </p:cNvPr>
          <p:cNvCxnSpPr>
            <a:cxnSpLocks/>
          </p:cNvCxnSpPr>
          <p:nvPr/>
        </p:nvCxnSpPr>
        <p:spPr>
          <a:xfrm>
            <a:off x="7490136" y="267264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28" name="Rectangle 327">
            <a:extLst>
              <a:ext uri="{FF2B5EF4-FFF2-40B4-BE49-F238E27FC236}">
                <a16:creationId xmlns="" xmlns:a16="http://schemas.microsoft.com/office/drawing/2014/main" id="{0B379744-ED38-5E46-A08D-D7A03F39AC84}"/>
              </a:ext>
            </a:extLst>
          </p:cNvPr>
          <p:cNvSpPr/>
          <p:nvPr/>
        </p:nvSpPr>
        <p:spPr>
          <a:xfrm rot="16200000">
            <a:off x="7237582" y="2580779"/>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329" name="Rectangle 328">
            <a:extLst>
              <a:ext uri="{FF2B5EF4-FFF2-40B4-BE49-F238E27FC236}">
                <a16:creationId xmlns="" xmlns:a16="http://schemas.microsoft.com/office/drawing/2014/main" id="{A3CA9407-B91B-EA4F-BA54-BE1D6045EE3C}"/>
              </a:ext>
            </a:extLst>
          </p:cNvPr>
          <p:cNvSpPr/>
          <p:nvPr/>
        </p:nvSpPr>
        <p:spPr>
          <a:xfrm rot="16200000">
            <a:off x="7234640" y="2263402"/>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30" name="Rectangle 329">
            <a:extLst>
              <a:ext uri="{FF2B5EF4-FFF2-40B4-BE49-F238E27FC236}">
                <a16:creationId xmlns="" xmlns:a16="http://schemas.microsoft.com/office/drawing/2014/main" id="{8E3D31FA-06FF-4248-81FC-E1E840EC03E3}"/>
              </a:ext>
            </a:extLst>
          </p:cNvPr>
          <p:cNvSpPr/>
          <p:nvPr/>
        </p:nvSpPr>
        <p:spPr>
          <a:xfrm rot="16200000">
            <a:off x="7248861" y="1896515"/>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31" name="Rectangle 330">
            <a:extLst>
              <a:ext uri="{FF2B5EF4-FFF2-40B4-BE49-F238E27FC236}">
                <a16:creationId xmlns="" xmlns:a16="http://schemas.microsoft.com/office/drawing/2014/main" id="{2379F3B2-A3F2-684A-84D2-22E728B10383}"/>
              </a:ext>
            </a:extLst>
          </p:cNvPr>
          <p:cNvSpPr/>
          <p:nvPr/>
        </p:nvSpPr>
        <p:spPr>
          <a:xfrm>
            <a:off x="6059472" y="2164269"/>
            <a:ext cx="45719" cy="3877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2" name="Rectangle 331">
            <a:extLst>
              <a:ext uri="{FF2B5EF4-FFF2-40B4-BE49-F238E27FC236}">
                <a16:creationId xmlns="" xmlns:a16="http://schemas.microsoft.com/office/drawing/2014/main" id="{807ECD71-C409-774A-9D35-C18E34515973}"/>
              </a:ext>
            </a:extLst>
          </p:cNvPr>
          <p:cNvSpPr/>
          <p:nvPr/>
        </p:nvSpPr>
        <p:spPr>
          <a:xfrm>
            <a:off x="6057860" y="232940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3" name="Rectangle 332">
            <a:extLst>
              <a:ext uri="{FF2B5EF4-FFF2-40B4-BE49-F238E27FC236}">
                <a16:creationId xmlns="" xmlns:a16="http://schemas.microsoft.com/office/drawing/2014/main" id="{0541A6B1-C15E-204D-AF71-05DF8F552780}"/>
              </a:ext>
            </a:extLst>
          </p:cNvPr>
          <p:cNvSpPr/>
          <p:nvPr/>
        </p:nvSpPr>
        <p:spPr>
          <a:xfrm>
            <a:off x="6151878" y="2065518"/>
            <a:ext cx="45719" cy="500778"/>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4" name="Rectangle 333">
            <a:extLst>
              <a:ext uri="{FF2B5EF4-FFF2-40B4-BE49-F238E27FC236}">
                <a16:creationId xmlns="" xmlns:a16="http://schemas.microsoft.com/office/drawing/2014/main" id="{047F283B-3861-2B45-8C26-F47108230FAC}"/>
              </a:ext>
            </a:extLst>
          </p:cNvPr>
          <p:cNvSpPr/>
          <p:nvPr/>
        </p:nvSpPr>
        <p:spPr>
          <a:xfrm>
            <a:off x="6147025" y="2275995"/>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5" name="Rectangle 334">
            <a:extLst>
              <a:ext uri="{FF2B5EF4-FFF2-40B4-BE49-F238E27FC236}">
                <a16:creationId xmlns="" xmlns:a16="http://schemas.microsoft.com/office/drawing/2014/main" id="{225489A9-6B68-2C44-A3BE-60F092FB0676}"/>
              </a:ext>
            </a:extLst>
          </p:cNvPr>
          <p:cNvSpPr/>
          <p:nvPr/>
        </p:nvSpPr>
        <p:spPr>
          <a:xfrm>
            <a:off x="6256771" y="2129010"/>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6" name="Rectangle 335">
            <a:extLst>
              <a:ext uri="{FF2B5EF4-FFF2-40B4-BE49-F238E27FC236}">
                <a16:creationId xmlns="" xmlns:a16="http://schemas.microsoft.com/office/drawing/2014/main" id="{5B192DD3-D6F7-8F40-A1C3-54EC3C7E5642}"/>
              </a:ext>
            </a:extLst>
          </p:cNvPr>
          <p:cNvSpPr/>
          <p:nvPr/>
        </p:nvSpPr>
        <p:spPr>
          <a:xfrm>
            <a:off x="6257151" y="225981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7" name="Rectangle 336">
            <a:extLst>
              <a:ext uri="{FF2B5EF4-FFF2-40B4-BE49-F238E27FC236}">
                <a16:creationId xmlns="" xmlns:a16="http://schemas.microsoft.com/office/drawing/2014/main" id="{45FC0E28-B16D-C04D-9B31-E2E0FDEBD7D5}"/>
              </a:ext>
            </a:extLst>
          </p:cNvPr>
          <p:cNvSpPr/>
          <p:nvPr/>
        </p:nvSpPr>
        <p:spPr>
          <a:xfrm>
            <a:off x="6369752" y="2160746"/>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8" name="Rectangle 337">
            <a:extLst>
              <a:ext uri="{FF2B5EF4-FFF2-40B4-BE49-F238E27FC236}">
                <a16:creationId xmlns="" xmlns:a16="http://schemas.microsoft.com/office/drawing/2014/main" id="{0A43A5F3-A7C8-EB46-B36B-D089085DE922}"/>
              </a:ext>
            </a:extLst>
          </p:cNvPr>
          <p:cNvSpPr/>
          <p:nvPr/>
        </p:nvSpPr>
        <p:spPr>
          <a:xfrm>
            <a:off x="6371112" y="228964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9" name="Rectangle 338">
            <a:extLst>
              <a:ext uri="{FF2B5EF4-FFF2-40B4-BE49-F238E27FC236}">
                <a16:creationId xmlns="" xmlns:a16="http://schemas.microsoft.com/office/drawing/2014/main" id="{F8CC408E-A1B4-C74E-9800-1AFF796E5E94}"/>
              </a:ext>
            </a:extLst>
          </p:cNvPr>
          <p:cNvSpPr/>
          <p:nvPr/>
        </p:nvSpPr>
        <p:spPr>
          <a:xfrm>
            <a:off x="6484234" y="2140250"/>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0" name="Rectangle 339">
            <a:extLst>
              <a:ext uri="{FF2B5EF4-FFF2-40B4-BE49-F238E27FC236}">
                <a16:creationId xmlns="" xmlns:a16="http://schemas.microsoft.com/office/drawing/2014/main" id="{FE293D4F-3300-BB47-AA8D-7126DF5C8D8A}"/>
              </a:ext>
            </a:extLst>
          </p:cNvPr>
          <p:cNvSpPr/>
          <p:nvPr/>
        </p:nvSpPr>
        <p:spPr>
          <a:xfrm>
            <a:off x="6486193" y="228619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1" name="Rectangle 340">
            <a:extLst>
              <a:ext uri="{FF2B5EF4-FFF2-40B4-BE49-F238E27FC236}">
                <a16:creationId xmlns="" xmlns:a16="http://schemas.microsoft.com/office/drawing/2014/main" id="{F435EEDC-6C9D-6843-8EFF-64C0D68ED6D7}"/>
              </a:ext>
            </a:extLst>
          </p:cNvPr>
          <p:cNvSpPr/>
          <p:nvPr/>
        </p:nvSpPr>
        <p:spPr>
          <a:xfrm>
            <a:off x="6591568" y="2139888"/>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2" name="Rectangle 341">
            <a:extLst>
              <a:ext uri="{FF2B5EF4-FFF2-40B4-BE49-F238E27FC236}">
                <a16:creationId xmlns="" xmlns:a16="http://schemas.microsoft.com/office/drawing/2014/main" id="{94072E81-FC7E-3F40-A259-CF364D9FD372}"/>
              </a:ext>
            </a:extLst>
          </p:cNvPr>
          <p:cNvSpPr/>
          <p:nvPr/>
        </p:nvSpPr>
        <p:spPr>
          <a:xfrm>
            <a:off x="6589891" y="226966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3" name="Rectangle 342">
            <a:extLst>
              <a:ext uri="{FF2B5EF4-FFF2-40B4-BE49-F238E27FC236}">
                <a16:creationId xmlns="" xmlns:a16="http://schemas.microsoft.com/office/drawing/2014/main" id="{372EB402-985C-9243-B9AD-A9C3B408C078}"/>
              </a:ext>
            </a:extLst>
          </p:cNvPr>
          <p:cNvSpPr/>
          <p:nvPr/>
        </p:nvSpPr>
        <p:spPr>
          <a:xfrm>
            <a:off x="6668506" y="2241571"/>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4" name="Rectangle 343">
            <a:extLst>
              <a:ext uri="{FF2B5EF4-FFF2-40B4-BE49-F238E27FC236}">
                <a16:creationId xmlns="" xmlns:a16="http://schemas.microsoft.com/office/drawing/2014/main" id="{1DFA0CB5-B706-1F40-982B-DA0420409C0A}"/>
              </a:ext>
            </a:extLst>
          </p:cNvPr>
          <p:cNvSpPr/>
          <p:nvPr/>
        </p:nvSpPr>
        <p:spPr>
          <a:xfrm>
            <a:off x="6666829" y="237134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5" name="Rectangle 344">
            <a:extLst>
              <a:ext uri="{FF2B5EF4-FFF2-40B4-BE49-F238E27FC236}">
                <a16:creationId xmlns="" xmlns:a16="http://schemas.microsoft.com/office/drawing/2014/main" id="{8450C2DD-D504-B347-A3A1-A8396EF63439}"/>
              </a:ext>
            </a:extLst>
          </p:cNvPr>
          <p:cNvSpPr/>
          <p:nvPr/>
        </p:nvSpPr>
        <p:spPr>
          <a:xfrm>
            <a:off x="6759233" y="231316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6" name="Rectangle 345">
            <a:extLst>
              <a:ext uri="{FF2B5EF4-FFF2-40B4-BE49-F238E27FC236}">
                <a16:creationId xmlns="" xmlns:a16="http://schemas.microsoft.com/office/drawing/2014/main" id="{09538988-F5D1-1842-8397-8A4DCF8D97FF}"/>
              </a:ext>
            </a:extLst>
          </p:cNvPr>
          <p:cNvSpPr/>
          <p:nvPr/>
        </p:nvSpPr>
        <p:spPr>
          <a:xfrm>
            <a:off x="6758463" y="245206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7" name="Rectangle 346">
            <a:extLst>
              <a:ext uri="{FF2B5EF4-FFF2-40B4-BE49-F238E27FC236}">
                <a16:creationId xmlns="" xmlns:a16="http://schemas.microsoft.com/office/drawing/2014/main" id="{81A0466B-D681-0446-A6D4-3D1CEF6A3B92}"/>
              </a:ext>
            </a:extLst>
          </p:cNvPr>
          <p:cNvSpPr/>
          <p:nvPr/>
        </p:nvSpPr>
        <p:spPr>
          <a:xfrm>
            <a:off x="6848166" y="2359517"/>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8" name="Rectangle 347">
            <a:extLst>
              <a:ext uri="{FF2B5EF4-FFF2-40B4-BE49-F238E27FC236}">
                <a16:creationId xmlns="" xmlns:a16="http://schemas.microsoft.com/office/drawing/2014/main" id="{572CB4F2-49C8-EF46-8B99-F651818359E8}"/>
              </a:ext>
            </a:extLst>
          </p:cNvPr>
          <p:cNvSpPr/>
          <p:nvPr/>
        </p:nvSpPr>
        <p:spPr>
          <a:xfrm>
            <a:off x="6852274" y="252327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9" name="Rectangle 348">
            <a:extLst>
              <a:ext uri="{FF2B5EF4-FFF2-40B4-BE49-F238E27FC236}">
                <a16:creationId xmlns="" xmlns:a16="http://schemas.microsoft.com/office/drawing/2014/main" id="{0C59408D-14D7-4F4C-988D-ECE4E3DAEAA9}"/>
              </a:ext>
            </a:extLst>
          </p:cNvPr>
          <p:cNvSpPr/>
          <p:nvPr/>
        </p:nvSpPr>
        <p:spPr>
          <a:xfrm>
            <a:off x="6959922" y="2161105"/>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0" name="Rectangle 349">
            <a:extLst>
              <a:ext uri="{FF2B5EF4-FFF2-40B4-BE49-F238E27FC236}">
                <a16:creationId xmlns="" xmlns:a16="http://schemas.microsoft.com/office/drawing/2014/main" id="{8C515163-DB4E-B34B-B823-ED5FD38B2665}"/>
              </a:ext>
            </a:extLst>
          </p:cNvPr>
          <p:cNvSpPr/>
          <p:nvPr/>
        </p:nvSpPr>
        <p:spPr>
          <a:xfrm>
            <a:off x="6961143" y="233517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1" name="Rectangle 350">
            <a:extLst>
              <a:ext uri="{FF2B5EF4-FFF2-40B4-BE49-F238E27FC236}">
                <a16:creationId xmlns="" xmlns:a16="http://schemas.microsoft.com/office/drawing/2014/main" id="{6B22D0F7-27CD-F941-981C-FE043C3B9C84}"/>
              </a:ext>
            </a:extLst>
          </p:cNvPr>
          <p:cNvSpPr/>
          <p:nvPr/>
        </p:nvSpPr>
        <p:spPr>
          <a:xfrm>
            <a:off x="7069812" y="224818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2" name="Rectangle 351">
            <a:extLst>
              <a:ext uri="{FF2B5EF4-FFF2-40B4-BE49-F238E27FC236}">
                <a16:creationId xmlns="" xmlns:a16="http://schemas.microsoft.com/office/drawing/2014/main" id="{530BAF32-AA62-FE49-95A1-3361F5227BDF}"/>
              </a:ext>
            </a:extLst>
          </p:cNvPr>
          <p:cNvSpPr/>
          <p:nvPr/>
        </p:nvSpPr>
        <p:spPr>
          <a:xfrm>
            <a:off x="7066996" y="238138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a:extLst>
              <a:ext uri="{FF2B5EF4-FFF2-40B4-BE49-F238E27FC236}">
                <a16:creationId xmlns="" xmlns:a16="http://schemas.microsoft.com/office/drawing/2014/main" id="{EBF84EA6-93EF-7C45-8AC8-5E5C8C2BB7E2}"/>
              </a:ext>
            </a:extLst>
          </p:cNvPr>
          <p:cNvSpPr/>
          <p:nvPr/>
        </p:nvSpPr>
        <p:spPr>
          <a:xfrm>
            <a:off x="7176925" y="2302465"/>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4" name="Rectangle 353">
            <a:extLst>
              <a:ext uri="{FF2B5EF4-FFF2-40B4-BE49-F238E27FC236}">
                <a16:creationId xmlns="" xmlns:a16="http://schemas.microsoft.com/office/drawing/2014/main" id="{9384F938-89B8-B849-844A-8676CBEEE713}"/>
              </a:ext>
            </a:extLst>
          </p:cNvPr>
          <p:cNvSpPr/>
          <p:nvPr/>
        </p:nvSpPr>
        <p:spPr>
          <a:xfrm>
            <a:off x="7172785" y="245138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5" name="Straight Connector 354">
            <a:extLst>
              <a:ext uri="{FF2B5EF4-FFF2-40B4-BE49-F238E27FC236}">
                <a16:creationId xmlns="" xmlns:a16="http://schemas.microsoft.com/office/drawing/2014/main" id="{F0560400-2EB0-854E-8F9C-5009A97BD4E7}"/>
              </a:ext>
            </a:extLst>
          </p:cNvPr>
          <p:cNvCxnSpPr>
            <a:cxnSpLocks/>
          </p:cNvCxnSpPr>
          <p:nvPr/>
        </p:nvCxnSpPr>
        <p:spPr>
          <a:xfrm>
            <a:off x="4521633" y="354006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56" name="Straight Connector 355">
            <a:extLst>
              <a:ext uri="{FF2B5EF4-FFF2-40B4-BE49-F238E27FC236}">
                <a16:creationId xmlns="" xmlns:a16="http://schemas.microsoft.com/office/drawing/2014/main" id="{DEDDACAA-B485-3E4A-98AD-315F44F12012}"/>
              </a:ext>
            </a:extLst>
          </p:cNvPr>
          <p:cNvCxnSpPr>
            <a:cxnSpLocks/>
          </p:cNvCxnSpPr>
          <p:nvPr/>
        </p:nvCxnSpPr>
        <p:spPr>
          <a:xfrm>
            <a:off x="4508441" y="3715008"/>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57" name="Straight Connector 356">
            <a:extLst>
              <a:ext uri="{FF2B5EF4-FFF2-40B4-BE49-F238E27FC236}">
                <a16:creationId xmlns="" xmlns:a16="http://schemas.microsoft.com/office/drawing/2014/main" id="{1F748CE5-5E90-AD49-9117-947BC18C7FCE}"/>
              </a:ext>
            </a:extLst>
          </p:cNvPr>
          <p:cNvCxnSpPr>
            <a:cxnSpLocks/>
          </p:cNvCxnSpPr>
          <p:nvPr/>
        </p:nvCxnSpPr>
        <p:spPr>
          <a:xfrm>
            <a:off x="4498773" y="389703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58" name="Straight Connector 357">
            <a:extLst>
              <a:ext uri="{FF2B5EF4-FFF2-40B4-BE49-F238E27FC236}">
                <a16:creationId xmlns="" xmlns:a16="http://schemas.microsoft.com/office/drawing/2014/main" id="{FCBFFFD2-9A56-094D-8364-2AC05282CBFE}"/>
              </a:ext>
            </a:extLst>
          </p:cNvPr>
          <p:cNvCxnSpPr>
            <a:cxnSpLocks/>
          </p:cNvCxnSpPr>
          <p:nvPr/>
        </p:nvCxnSpPr>
        <p:spPr>
          <a:xfrm>
            <a:off x="4498773" y="4072936"/>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59" name="Straight Connector 358">
            <a:extLst>
              <a:ext uri="{FF2B5EF4-FFF2-40B4-BE49-F238E27FC236}">
                <a16:creationId xmlns="" xmlns:a16="http://schemas.microsoft.com/office/drawing/2014/main" id="{4B3F1098-1FA4-B248-9495-156A5A09BBA9}"/>
              </a:ext>
            </a:extLst>
          </p:cNvPr>
          <p:cNvCxnSpPr>
            <a:cxnSpLocks/>
          </p:cNvCxnSpPr>
          <p:nvPr/>
        </p:nvCxnSpPr>
        <p:spPr>
          <a:xfrm>
            <a:off x="4502383" y="4242837"/>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60" name="Straight Connector 359">
            <a:extLst>
              <a:ext uri="{FF2B5EF4-FFF2-40B4-BE49-F238E27FC236}">
                <a16:creationId xmlns="" xmlns:a16="http://schemas.microsoft.com/office/drawing/2014/main" id="{61D84E9C-FE25-A548-9A71-C65C39F28E59}"/>
              </a:ext>
            </a:extLst>
          </p:cNvPr>
          <p:cNvCxnSpPr>
            <a:cxnSpLocks/>
          </p:cNvCxnSpPr>
          <p:nvPr/>
        </p:nvCxnSpPr>
        <p:spPr>
          <a:xfrm>
            <a:off x="4514200" y="439580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61" name="Rectangle 360">
            <a:extLst>
              <a:ext uri="{FF2B5EF4-FFF2-40B4-BE49-F238E27FC236}">
                <a16:creationId xmlns="" xmlns:a16="http://schemas.microsoft.com/office/drawing/2014/main" id="{2695BEFE-A937-B948-B23A-856775807374}"/>
              </a:ext>
            </a:extLst>
          </p:cNvPr>
          <p:cNvSpPr/>
          <p:nvPr/>
        </p:nvSpPr>
        <p:spPr>
          <a:xfrm rot="16200000">
            <a:off x="4261646" y="4303941"/>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362" name="Rectangle 361">
            <a:extLst>
              <a:ext uri="{FF2B5EF4-FFF2-40B4-BE49-F238E27FC236}">
                <a16:creationId xmlns="" xmlns:a16="http://schemas.microsoft.com/office/drawing/2014/main" id="{D3D98483-0D07-2C4B-9853-3432BEA73127}"/>
              </a:ext>
            </a:extLst>
          </p:cNvPr>
          <p:cNvSpPr/>
          <p:nvPr/>
        </p:nvSpPr>
        <p:spPr>
          <a:xfrm rot="16200000">
            <a:off x="4258704" y="3986564"/>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63" name="Rectangle 362">
            <a:extLst>
              <a:ext uri="{FF2B5EF4-FFF2-40B4-BE49-F238E27FC236}">
                <a16:creationId xmlns="" xmlns:a16="http://schemas.microsoft.com/office/drawing/2014/main" id="{0DEC5A02-2B73-3A48-B03D-9329E124DEC5}"/>
              </a:ext>
            </a:extLst>
          </p:cNvPr>
          <p:cNvSpPr/>
          <p:nvPr/>
        </p:nvSpPr>
        <p:spPr>
          <a:xfrm rot="16200000">
            <a:off x="4272925" y="3619677"/>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cxnSp>
        <p:nvCxnSpPr>
          <p:cNvPr id="365" name="Straight Connector 364">
            <a:extLst>
              <a:ext uri="{FF2B5EF4-FFF2-40B4-BE49-F238E27FC236}">
                <a16:creationId xmlns="" xmlns:a16="http://schemas.microsoft.com/office/drawing/2014/main" id="{85853194-6C64-DF47-A523-49D77A4DAFCC}"/>
              </a:ext>
            </a:extLst>
          </p:cNvPr>
          <p:cNvCxnSpPr>
            <a:cxnSpLocks/>
          </p:cNvCxnSpPr>
          <p:nvPr/>
        </p:nvCxnSpPr>
        <p:spPr>
          <a:xfrm>
            <a:off x="6028779" y="3535408"/>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a:extLst>
              <a:ext uri="{FF2B5EF4-FFF2-40B4-BE49-F238E27FC236}">
                <a16:creationId xmlns="" xmlns:a16="http://schemas.microsoft.com/office/drawing/2014/main" id="{260E2D2E-3B92-814F-9A9A-F89273394131}"/>
              </a:ext>
            </a:extLst>
          </p:cNvPr>
          <p:cNvCxnSpPr>
            <a:cxnSpLocks/>
          </p:cNvCxnSpPr>
          <p:nvPr/>
        </p:nvCxnSpPr>
        <p:spPr>
          <a:xfrm>
            <a:off x="6015587" y="371035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a:extLst>
              <a:ext uri="{FF2B5EF4-FFF2-40B4-BE49-F238E27FC236}">
                <a16:creationId xmlns="" xmlns:a16="http://schemas.microsoft.com/office/drawing/2014/main" id="{4F4D04F0-1F55-2043-9B03-C855EEEF094C}"/>
              </a:ext>
            </a:extLst>
          </p:cNvPr>
          <p:cNvCxnSpPr>
            <a:cxnSpLocks/>
          </p:cNvCxnSpPr>
          <p:nvPr/>
        </p:nvCxnSpPr>
        <p:spPr>
          <a:xfrm>
            <a:off x="6005919" y="389238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68" name="Straight Connector 367">
            <a:extLst>
              <a:ext uri="{FF2B5EF4-FFF2-40B4-BE49-F238E27FC236}">
                <a16:creationId xmlns="" xmlns:a16="http://schemas.microsoft.com/office/drawing/2014/main" id="{5054578D-1D6C-B14C-BAD7-25BE0611292F}"/>
              </a:ext>
            </a:extLst>
          </p:cNvPr>
          <p:cNvCxnSpPr>
            <a:cxnSpLocks/>
          </p:cNvCxnSpPr>
          <p:nvPr/>
        </p:nvCxnSpPr>
        <p:spPr>
          <a:xfrm>
            <a:off x="6005919" y="406828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69" name="Straight Connector 368">
            <a:extLst>
              <a:ext uri="{FF2B5EF4-FFF2-40B4-BE49-F238E27FC236}">
                <a16:creationId xmlns="" xmlns:a16="http://schemas.microsoft.com/office/drawing/2014/main" id="{FCECAF02-9E02-264A-BEB4-A892784BD067}"/>
              </a:ext>
            </a:extLst>
          </p:cNvPr>
          <p:cNvCxnSpPr>
            <a:cxnSpLocks/>
          </p:cNvCxnSpPr>
          <p:nvPr/>
        </p:nvCxnSpPr>
        <p:spPr>
          <a:xfrm>
            <a:off x="6009529" y="423818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0" name="Straight Connector 369">
            <a:extLst>
              <a:ext uri="{FF2B5EF4-FFF2-40B4-BE49-F238E27FC236}">
                <a16:creationId xmlns="" xmlns:a16="http://schemas.microsoft.com/office/drawing/2014/main" id="{977CA7FB-47D1-5B4A-8E5B-873F934069A0}"/>
              </a:ext>
            </a:extLst>
          </p:cNvPr>
          <p:cNvCxnSpPr>
            <a:cxnSpLocks/>
          </p:cNvCxnSpPr>
          <p:nvPr/>
        </p:nvCxnSpPr>
        <p:spPr>
          <a:xfrm>
            <a:off x="6021346" y="439115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71" name="Rectangle 370">
            <a:extLst>
              <a:ext uri="{FF2B5EF4-FFF2-40B4-BE49-F238E27FC236}">
                <a16:creationId xmlns="" xmlns:a16="http://schemas.microsoft.com/office/drawing/2014/main" id="{FAE3E7F0-D5D9-0743-8267-19D69002652B}"/>
              </a:ext>
            </a:extLst>
          </p:cNvPr>
          <p:cNvSpPr/>
          <p:nvPr/>
        </p:nvSpPr>
        <p:spPr>
          <a:xfrm rot="16200000">
            <a:off x="5768792" y="4299286"/>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372" name="Rectangle 371">
            <a:extLst>
              <a:ext uri="{FF2B5EF4-FFF2-40B4-BE49-F238E27FC236}">
                <a16:creationId xmlns="" xmlns:a16="http://schemas.microsoft.com/office/drawing/2014/main" id="{172121F9-E430-E342-9B9A-5DDFB80DF91C}"/>
              </a:ext>
            </a:extLst>
          </p:cNvPr>
          <p:cNvSpPr/>
          <p:nvPr/>
        </p:nvSpPr>
        <p:spPr>
          <a:xfrm rot="16200000">
            <a:off x="5765850" y="3981909"/>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73" name="Rectangle 372">
            <a:extLst>
              <a:ext uri="{FF2B5EF4-FFF2-40B4-BE49-F238E27FC236}">
                <a16:creationId xmlns="" xmlns:a16="http://schemas.microsoft.com/office/drawing/2014/main" id="{F867FFA3-1CD2-2E42-AB6D-E2E004815BD8}"/>
              </a:ext>
            </a:extLst>
          </p:cNvPr>
          <p:cNvSpPr/>
          <p:nvPr/>
        </p:nvSpPr>
        <p:spPr>
          <a:xfrm rot="16200000">
            <a:off x="5780071" y="3615022"/>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cxnSp>
        <p:nvCxnSpPr>
          <p:cNvPr id="374" name="Straight Connector 373">
            <a:extLst>
              <a:ext uri="{FF2B5EF4-FFF2-40B4-BE49-F238E27FC236}">
                <a16:creationId xmlns="" xmlns:a16="http://schemas.microsoft.com/office/drawing/2014/main" id="{9F200AFC-D39B-E14A-BB85-AB900A697DD9}"/>
              </a:ext>
            </a:extLst>
          </p:cNvPr>
          <p:cNvCxnSpPr>
            <a:cxnSpLocks/>
          </p:cNvCxnSpPr>
          <p:nvPr/>
        </p:nvCxnSpPr>
        <p:spPr>
          <a:xfrm>
            <a:off x="7508098" y="3534728"/>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5" name="Straight Connector 374">
            <a:extLst>
              <a:ext uri="{FF2B5EF4-FFF2-40B4-BE49-F238E27FC236}">
                <a16:creationId xmlns="" xmlns:a16="http://schemas.microsoft.com/office/drawing/2014/main" id="{3BABD917-13A5-7E44-BEF5-9904996DDC4A}"/>
              </a:ext>
            </a:extLst>
          </p:cNvPr>
          <p:cNvCxnSpPr>
            <a:cxnSpLocks/>
          </p:cNvCxnSpPr>
          <p:nvPr/>
        </p:nvCxnSpPr>
        <p:spPr>
          <a:xfrm>
            <a:off x="7494906" y="370967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6" name="Straight Connector 375">
            <a:extLst>
              <a:ext uri="{FF2B5EF4-FFF2-40B4-BE49-F238E27FC236}">
                <a16:creationId xmlns="" xmlns:a16="http://schemas.microsoft.com/office/drawing/2014/main" id="{7FDA1E16-B4CD-FC45-90F5-AE4C39C47F91}"/>
              </a:ext>
            </a:extLst>
          </p:cNvPr>
          <p:cNvCxnSpPr>
            <a:cxnSpLocks/>
          </p:cNvCxnSpPr>
          <p:nvPr/>
        </p:nvCxnSpPr>
        <p:spPr>
          <a:xfrm>
            <a:off x="7485238" y="389170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7" name="Straight Connector 376">
            <a:extLst>
              <a:ext uri="{FF2B5EF4-FFF2-40B4-BE49-F238E27FC236}">
                <a16:creationId xmlns="" xmlns:a16="http://schemas.microsoft.com/office/drawing/2014/main" id="{ABC4EE67-D59F-954F-B2E9-FF5F332A18EE}"/>
              </a:ext>
            </a:extLst>
          </p:cNvPr>
          <p:cNvCxnSpPr>
            <a:cxnSpLocks/>
          </p:cNvCxnSpPr>
          <p:nvPr/>
        </p:nvCxnSpPr>
        <p:spPr>
          <a:xfrm>
            <a:off x="7485238" y="4067601"/>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8" name="Straight Connector 377">
            <a:extLst>
              <a:ext uri="{FF2B5EF4-FFF2-40B4-BE49-F238E27FC236}">
                <a16:creationId xmlns="" xmlns:a16="http://schemas.microsoft.com/office/drawing/2014/main" id="{217E953E-0E1B-8E43-9535-C044E2D956E4}"/>
              </a:ext>
            </a:extLst>
          </p:cNvPr>
          <p:cNvCxnSpPr>
            <a:cxnSpLocks/>
          </p:cNvCxnSpPr>
          <p:nvPr/>
        </p:nvCxnSpPr>
        <p:spPr>
          <a:xfrm>
            <a:off x="7488848" y="42375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a:extLst>
              <a:ext uri="{FF2B5EF4-FFF2-40B4-BE49-F238E27FC236}">
                <a16:creationId xmlns="" xmlns:a16="http://schemas.microsoft.com/office/drawing/2014/main" id="{141E5BDF-A759-6041-BCFD-1CCC2CCC9D21}"/>
              </a:ext>
            </a:extLst>
          </p:cNvPr>
          <p:cNvCxnSpPr>
            <a:cxnSpLocks/>
          </p:cNvCxnSpPr>
          <p:nvPr/>
        </p:nvCxnSpPr>
        <p:spPr>
          <a:xfrm>
            <a:off x="7500665" y="439047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80" name="Rectangle 379">
            <a:extLst>
              <a:ext uri="{FF2B5EF4-FFF2-40B4-BE49-F238E27FC236}">
                <a16:creationId xmlns="" xmlns:a16="http://schemas.microsoft.com/office/drawing/2014/main" id="{051898EF-DC70-084C-AD5E-6C6300196EC8}"/>
              </a:ext>
            </a:extLst>
          </p:cNvPr>
          <p:cNvSpPr/>
          <p:nvPr/>
        </p:nvSpPr>
        <p:spPr>
          <a:xfrm rot="16200000">
            <a:off x="7237539" y="4298606"/>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381" name="Rectangle 380">
            <a:extLst>
              <a:ext uri="{FF2B5EF4-FFF2-40B4-BE49-F238E27FC236}">
                <a16:creationId xmlns="" xmlns:a16="http://schemas.microsoft.com/office/drawing/2014/main" id="{2AF6B819-7D27-0143-878B-2D81B42235A9}"/>
              </a:ext>
            </a:extLst>
          </p:cNvPr>
          <p:cNvSpPr/>
          <p:nvPr/>
        </p:nvSpPr>
        <p:spPr>
          <a:xfrm rot="16200000">
            <a:off x="7245169" y="3981229"/>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82" name="Rectangle 381">
            <a:extLst>
              <a:ext uri="{FF2B5EF4-FFF2-40B4-BE49-F238E27FC236}">
                <a16:creationId xmlns="" xmlns:a16="http://schemas.microsoft.com/office/drawing/2014/main" id="{F9B1DF22-862A-9549-BD57-12EE1C3F62B3}"/>
              </a:ext>
            </a:extLst>
          </p:cNvPr>
          <p:cNvSpPr/>
          <p:nvPr/>
        </p:nvSpPr>
        <p:spPr>
          <a:xfrm rot="16200000">
            <a:off x="7259390" y="3614342"/>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cxnSp>
        <p:nvCxnSpPr>
          <p:cNvPr id="383" name="Straight Connector 382">
            <a:extLst>
              <a:ext uri="{FF2B5EF4-FFF2-40B4-BE49-F238E27FC236}">
                <a16:creationId xmlns="" xmlns:a16="http://schemas.microsoft.com/office/drawing/2014/main" id="{65865327-A373-DB4D-9FFB-1A30193EF521}"/>
              </a:ext>
            </a:extLst>
          </p:cNvPr>
          <p:cNvCxnSpPr>
            <a:cxnSpLocks/>
          </p:cNvCxnSpPr>
          <p:nvPr/>
        </p:nvCxnSpPr>
        <p:spPr>
          <a:xfrm>
            <a:off x="4526288" y="513254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4" name="Straight Connector 383">
            <a:extLst>
              <a:ext uri="{FF2B5EF4-FFF2-40B4-BE49-F238E27FC236}">
                <a16:creationId xmlns="" xmlns:a16="http://schemas.microsoft.com/office/drawing/2014/main" id="{2583B962-A7D9-754E-BFB7-7F95587128E9}"/>
              </a:ext>
            </a:extLst>
          </p:cNvPr>
          <p:cNvCxnSpPr>
            <a:cxnSpLocks/>
          </p:cNvCxnSpPr>
          <p:nvPr/>
        </p:nvCxnSpPr>
        <p:spPr>
          <a:xfrm>
            <a:off x="4513096" y="530748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7" name="Straight Connector 386">
            <a:extLst>
              <a:ext uri="{FF2B5EF4-FFF2-40B4-BE49-F238E27FC236}">
                <a16:creationId xmlns="" xmlns:a16="http://schemas.microsoft.com/office/drawing/2014/main" id="{41E109D4-B886-694E-A1E9-9046199A8831}"/>
              </a:ext>
            </a:extLst>
          </p:cNvPr>
          <p:cNvCxnSpPr>
            <a:cxnSpLocks/>
          </p:cNvCxnSpPr>
          <p:nvPr/>
        </p:nvCxnSpPr>
        <p:spPr>
          <a:xfrm>
            <a:off x="4507038" y="583531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8" name="Straight Connector 387">
            <a:extLst>
              <a:ext uri="{FF2B5EF4-FFF2-40B4-BE49-F238E27FC236}">
                <a16:creationId xmlns="" xmlns:a16="http://schemas.microsoft.com/office/drawing/2014/main" id="{0CD7F110-DB03-A64B-9C15-37E70D051D6A}"/>
              </a:ext>
            </a:extLst>
          </p:cNvPr>
          <p:cNvCxnSpPr>
            <a:cxnSpLocks/>
          </p:cNvCxnSpPr>
          <p:nvPr/>
        </p:nvCxnSpPr>
        <p:spPr>
          <a:xfrm>
            <a:off x="4518855" y="598828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89" name="Rectangle 388">
            <a:extLst>
              <a:ext uri="{FF2B5EF4-FFF2-40B4-BE49-F238E27FC236}">
                <a16:creationId xmlns="" xmlns:a16="http://schemas.microsoft.com/office/drawing/2014/main" id="{64782822-FB4C-BE4C-9585-33945C06FBDE}"/>
              </a:ext>
            </a:extLst>
          </p:cNvPr>
          <p:cNvSpPr/>
          <p:nvPr/>
        </p:nvSpPr>
        <p:spPr>
          <a:xfrm rot="16200000">
            <a:off x="4266301" y="5896418"/>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390" name="Rectangle 389">
            <a:extLst>
              <a:ext uri="{FF2B5EF4-FFF2-40B4-BE49-F238E27FC236}">
                <a16:creationId xmlns="" xmlns:a16="http://schemas.microsoft.com/office/drawing/2014/main" id="{407D1F22-6777-DE4C-869D-7EDF6618325C}"/>
              </a:ext>
            </a:extLst>
          </p:cNvPr>
          <p:cNvSpPr/>
          <p:nvPr/>
        </p:nvSpPr>
        <p:spPr>
          <a:xfrm rot="16200000">
            <a:off x="4263359" y="5579041"/>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391" name="Rectangle 390">
            <a:extLst>
              <a:ext uri="{FF2B5EF4-FFF2-40B4-BE49-F238E27FC236}">
                <a16:creationId xmlns="" xmlns:a16="http://schemas.microsoft.com/office/drawing/2014/main" id="{DF359699-36F7-E346-A1A2-5814879D6600}"/>
              </a:ext>
            </a:extLst>
          </p:cNvPr>
          <p:cNvSpPr/>
          <p:nvPr/>
        </p:nvSpPr>
        <p:spPr>
          <a:xfrm rot="16200000">
            <a:off x="4277580" y="5212154"/>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cxnSp>
        <p:nvCxnSpPr>
          <p:cNvPr id="393" name="Straight Connector 392">
            <a:extLst>
              <a:ext uri="{FF2B5EF4-FFF2-40B4-BE49-F238E27FC236}">
                <a16:creationId xmlns="" xmlns:a16="http://schemas.microsoft.com/office/drawing/2014/main" id="{E3327BB8-5392-BF4D-B74F-5E2287B17280}"/>
              </a:ext>
            </a:extLst>
          </p:cNvPr>
          <p:cNvCxnSpPr>
            <a:cxnSpLocks/>
          </p:cNvCxnSpPr>
          <p:nvPr/>
        </p:nvCxnSpPr>
        <p:spPr>
          <a:xfrm>
            <a:off x="6021589" y="5132900"/>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94" name="Straight Connector 393">
            <a:extLst>
              <a:ext uri="{FF2B5EF4-FFF2-40B4-BE49-F238E27FC236}">
                <a16:creationId xmlns="" xmlns:a16="http://schemas.microsoft.com/office/drawing/2014/main" id="{A50893D9-7C80-2B49-8238-900463E19A7E}"/>
              </a:ext>
            </a:extLst>
          </p:cNvPr>
          <p:cNvCxnSpPr>
            <a:cxnSpLocks/>
          </p:cNvCxnSpPr>
          <p:nvPr/>
        </p:nvCxnSpPr>
        <p:spPr>
          <a:xfrm>
            <a:off x="6008397" y="530784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96" name="Straight Connector 395">
            <a:extLst>
              <a:ext uri="{FF2B5EF4-FFF2-40B4-BE49-F238E27FC236}">
                <a16:creationId xmlns="" xmlns:a16="http://schemas.microsoft.com/office/drawing/2014/main" id="{559322E6-80CC-A747-BC80-38303892C0DE}"/>
              </a:ext>
            </a:extLst>
          </p:cNvPr>
          <p:cNvCxnSpPr>
            <a:cxnSpLocks/>
          </p:cNvCxnSpPr>
          <p:nvPr/>
        </p:nvCxnSpPr>
        <p:spPr>
          <a:xfrm>
            <a:off x="5998729" y="5665773"/>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97" name="Straight Connector 396">
            <a:extLst>
              <a:ext uri="{FF2B5EF4-FFF2-40B4-BE49-F238E27FC236}">
                <a16:creationId xmlns="" xmlns:a16="http://schemas.microsoft.com/office/drawing/2014/main" id="{651E09AB-0B67-4041-8D47-59A25F62D705}"/>
              </a:ext>
            </a:extLst>
          </p:cNvPr>
          <p:cNvCxnSpPr>
            <a:cxnSpLocks/>
          </p:cNvCxnSpPr>
          <p:nvPr/>
        </p:nvCxnSpPr>
        <p:spPr>
          <a:xfrm>
            <a:off x="6002339" y="583567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98" name="Straight Connector 397">
            <a:extLst>
              <a:ext uri="{FF2B5EF4-FFF2-40B4-BE49-F238E27FC236}">
                <a16:creationId xmlns="" xmlns:a16="http://schemas.microsoft.com/office/drawing/2014/main" id="{9E8ED0B8-D798-2741-92C2-67993913AD77}"/>
              </a:ext>
            </a:extLst>
          </p:cNvPr>
          <p:cNvCxnSpPr>
            <a:cxnSpLocks/>
          </p:cNvCxnSpPr>
          <p:nvPr/>
        </p:nvCxnSpPr>
        <p:spPr>
          <a:xfrm>
            <a:off x="6014156" y="598864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99" name="Rectangle 398">
            <a:extLst>
              <a:ext uri="{FF2B5EF4-FFF2-40B4-BE49-F238E27FC236}">
                <a16:creationId xmlns="" xmlns:a16="http://schemas.microsoft.com/office/drawing/2014/main" id="{8DF55783-2DD4-9641-BBEE-7BB74912D4E3}"/>
              </a:ext>
            </a:extLst>
          </p:cNvPr>
          <p:cNvSpPr/>
          <p:nvPr/>
        </p:nvSpPr>
        <p:spPr>
          <a:xfrm rot="16200000">
            <a:off x="5761602" y="5896778"/>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400" name="Rectangle 399">
            <a:extLst>
              <a:ext uri="{FF2B5EF4-FFF2-40B4-BE49-F238E27FC236}">
                <a16:creationId xmlns="" xmlns:a16="http://schemas.microsoft.com/office/drawing/2014/main" id="{BD93F91E-4D52-E34D-A694-49B9718C7CC6}"/>
              </a:ext>
            </a:extLst>
          </p:cNvPr>
          <p:cNvSpPr/>
          <p:nvPr/>
        </p:nvSpPr>
        <p:spPr>
          <a:xfrm rot="16200000">
            <a:off x="5758660" y="5579401"/>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401" name="Rectangle 400">
            <a:extLst>
              <a:ext uri="{FF2B5EF4-FFF2-40B4-BE49-F238E27FC236}">
                <a16:creationId xmlns="" xmlns:a16="http://schemas.microsoft.com/office/drawing/2014/main" id="{FEDB9F8E-90F8-4B44-99C7-F3F080507C1B}"/>
              </a:ext>
            </a:extLst>
          </p:cNvPr>
          <p:cNvSpPr/>
          <p:nvPr/>
        </p:nvSpPr>
        <p:spPr>
          <a:xfrm rot="16200000">
            <a:off x="5772881" y="5212514"/>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cxnSp>
        <p:nvCxnSpPr>
          <p:cNvPr id="402" name="Straight Connector 401">
            <a:extLst>
              <a:ext uri="{FF2B5EF4-FFF2-40B4-BE49-F238E27FC236}">
                <a16:creationId xmlns="" xmlns:a16="http://schemas.microsoft.com/office/drawing/2014/main" id="{ECDA77B0-980F-6D44-AA8E-9E4E4CC74CD2}"/>
              </a:ext>
            </a:extLst>
          </p:cNvPr>
          <p:cNvCxnSpPr>
            <a:cxnSpLocks/>
          </p:cNvCxnSpPr>
          <p:nvPr/>
        </p:nvCxnSpPr>
        <p:spPr>
          <a:xfrm>
            <a:off x="7494143" y="5126402"/>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03" name="Straight Connector 402">
            <a:extLst>
              <a:ext uri="{FF2B5EF4-FFF2-40B4-BE49-F238E27FC236}">
                <a16:creationId xmlns="" xmlns:a16="http://schemas.microsoft.com/office/drawing/2014/main" id="{A6F48A81-83A1-274B-B5D1-BB39493A9AE1}"/>
              </a:ext>
            </a:extLst>
          </p:cNvPr>
          <p:cNvCxnSpPr>
            <a:cxnSpLocks/>
          </p:cNvCxnSpPr>
          <p:nvPr/>
        </p:nvCxnSpPr>
        <p:spPr>
          <a:xfrm>
            <a:off x="7480951" y="5301347"/>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04" name="Straight Connector 403">
            <a:extLst>
              <a:ext uri="{FF2B5EF4-FFF2-40B4-BE49-F238E27FC236}">
                <a16:creationId xmlns="" xmlns:a16="http://schemas.microsoft.com/office/drawing/2014/main" id="{043CE45A-A318-6A44-8F53-3CE5A39DDDC7}"/>
              </a:ext>
            </a:extLst>
          </p:cNvPr>
          <p:cNvCxnSpPr>
            <a:cxnSpLocks/>
          </p:cNvCxnSpPr>
          <p:nvPr/>
        </p:nvCxnSpPr>
        <p:spPr>
          <a:xfrm>
            <a:off x="7471283" y="5483375"/>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07" name="Straight Connector 406">
            <a:extLst>
              <a:ext uri="{FF2B5EF4-FFF2-40B4-BE49-F238E27FC236}">
                <a16:creationId xmlns="" xmlns:a16="http://schemas.microsoft.com/office/drawing/2014/main" id="{E7421AAD-320A-EA4F-8924-2D784A55F866}"/>
              </a:ext>
            </a:extLst>
          </p:cNvPr>
          <p:cNvCxnSpPr>
            <a:cxnSpLocks/>
          </p:cNvCxnSpPr>
          <p:nvPr/>
        </p:nvCxnSpPr>
        <p:spPr>
          <a:xfrm>
            <a:off x="7486710" y="5982144"/>
            <a:ext cx="1222589" cy="0"/>
          </a:xfrm>
          <a:prstGeom prst="line">
            <a:avLst/>
          </a:prstGeom>
          <a:ln w="6350">
            <a:solidFill>
              <a:schemeClr val="bg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408" name="Rectangle 407">
            <a:extLst>
              <a:ext uri="{FF2B5EF4-FFF2-40B4-BE49-F238E27FC236}">
                <a16:creationId xmlns="" xmlns:a16="http://schemas.microsoft.com/office/drawing/2014/main" id="{BA5CECD5-93AC-D74A-9B40-234FFE1F71F5}"/>
              </a:ext>
            </a:extLst>
          </p:cNvPr>
          <p:cNvSpPr/>
          <p:nvPr/>
        </p:nvSpPr>
        <p:spPr>
          <a:xfrm rot="16200000">
            <a:off x="7234156" y="5890280"/>
            <a:ext cx="319318" cy="215444"/>
          </a:xfrm>
          <a:prstGeom prst="rect">
            <a:avLst/>
          </a:prstGeom>
        </p:spPr>
        <p:txBody>
          <a:bodyPr wrap="none">
            <a:spAutoFit/>
          </a:bodyPr>
          <a:lstStyle/>
          <a:p>
            <a:r>
              <a:rPr lang="en-US" sz="800" dirty="0">
                <a:solidFill>
                  <a:schemeClr val="bg1">
                    <a:lumMod val="50000"/>
                  </a:schemeClr>
                </a:solidFill>
              </a:rPr>
              <a:t>-30</a:t>
            </a:r>
            <a:endParaRPr lang="en-US" sz="800" dirty="0"/>
          </a:p>
        </p:txBody>
      </p:sp>
      <p:sp>
        <p:nvSpPr>
          <p:cNvPr id="409" name="Rectangle 408">
            <a:extLst>
              <a:ext uri="{FF2B5EF4-FFF2-40B4-BE49-F238E27FC236}">
                <a16:creationId xmlns="" xmlns:a16="http://schemas.microsoft.com/office/drawing/2014/main" id="{F19EE07C-8CC3-3F4E-A818-9B20462330EF}"/>
              </a:ext>
            </a:extLst>
          </p:cNvPr>
          <p:cNvSpPr/>
          <p:nvPr/>
        </p:nvSpPr>
        <p:spPr>
          <a:xfrm rot="16200000">
            <a:off x="7231214" y="5572903"/>
            <a:ext cx="31931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410" name="Rectangle 409">
            <a:extLst>
              <a:ext uri="{FF2B5EF4-FFF2-40B4-BE49-F238E27FC236}">
                <a16:creationId xmlns="" xmlns:a16="http://schemas.microsoft.com/office/drawing/2014/main" id="{BE6BCB9E-D3EC-7340-980C-107345ACF69E}"/>
              </a:ext>
            </a:extLst>
          </p:cNvPr>
          <p:cNvSpPr/>
          <p:nvPr/>
        </p:nvSpPr>
        <p:spPr>
          <a:xfrm rot="16200000">
            <a:off x="7245435" y="5206016"/>
            <a:ext cx="287258" cy="215444"/>
          </a:xfrm>
          <a:prstGeom prst="rect">
            <a:avLst/>
          </a:prstGeom>
        </p:spPr>
        <p:txBody>
          <a:bodyPr wrap="none">
            <a:spAutoFit/>
          </a:bodyPr>
          <a:lstStyle/>
          <a:p>
            <a:r>
              <a:rPr lang="en-US" sz="800" dirty="0">
                <a:solidFill>
                  <a:schemeClr val="bg1">
                    <a:lumMod val="50000"/>
                  </a:schemeClr>
                </a:solidFill>
              </a:rPr>
              <a:t>10</a:t>
            </a:r>
            <a:endParaRPr lang="en-US" sz="800" dirty="0"/>
          </a:p>
        </p:txBody>
      </p:sp>
      <p:sp>
        <p:nvSpPr>
          <p:cNvPr id="411" name="Rectangle 410">
            <a:extLst>
              <a:ext uri="{FF2B5EF4-FFF2-40B4-BE49-F238E27FC236}">
                <a16:creationId xmlns="" xmlns:a16="http://schemas.microsoft.com/office/drawing/2014/main" id="{8B739D07-339B-0240-808F-E850690E9BA6}"/>
              </a:ext>
            </a:extLst>
          </p:cNvPr>
          <p:cNvSpPr/>
          <p:nvPr/>
        </p:nvSpPr>
        <p:spPr>
          <a:xfrm>
            <a:off x="7500783" y="1852018"/>
            <a:ext cx="45719" cy="3877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Rectangle 411">
            <a:extLst>
              <a:ext uri="{FF2B5EF4-FFF2-40B4-BE49-F238E27FC236}">
                <a16:creationId xmlns="" xmlns:a16="http://schemas.microsoft.com/office/drawing/2014/main" id="{AACD0C3C-4A71-1E4B-A389-ED33252F1C3D}"/>
              </a:ext>
            </a:extLst>
          </p:cNvPr>
          <p:cNvSpPr/>
          <p:nvPr/>
        </p:nvSpPr>
        <p:spPr>
          <a:xfrm>
            <a:off x="7499171" y="201715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Rectangle 412">
            <a:extLst>
              <a:ext uri="{FF2B5EF4-FFF2-40B4-BE49-F238E27FC236}">
                <a16:creationId xmlns="" xmlns:a16="http://schemas.microsoft.com/office/drawing/2014/main" id="{BACFD6A1-5767-C443-9EA6-52B38D4C4CB6}"/>
              </a:ext>
            </a:extLst>
          </p:cNvPr>
          <p:cNvSpPr/>
          <p:nvPr/>
        </p:nvSpPr>
        <p:spPr>
          <a:xfrm>
            <a:off x="7602914" y="182531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4" name="Rectangle 413">
            <a:extLst>
              <a:ext uri="{FF2B5EF4-FFF2-40B4-BE49-F238E27FC236}">
                <a16:creationId xmlns="" xmlns:a16="http://schemas.microsoft.com/office/drawing/2014/main" id="{CE45536A-C21A-8E49-942E-E930EED48FBF}"/>
              </a:ext>
            </a:extLst>
          </p:cNvPr>
          <p:cNvSpPr/>
          <p:nvPr/>
        </p:nvSpPr>
        <p:spPr>
          <a:xfrm>
            <a:off x="7598061" y="194807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Rectangle 414">
            <a:extLst>
              <a:ext uri="{FF2B5EF4-FFF2-40B4-BE49-F238E27FC236}">
                <a16:creationId xmlns="" xmlns:a16="http://schemas.microsoft.com/office/drawing/2014/main" id="{B892EDAF-EF24-F141-81E3-ABBF56974F27}"/>
              </a:ext>
            </a:extLst>
          </p:cNvPr>
          <p:cNvSpPr/>
          <p:nvPr/>
        </p:nvSpPr>
        <p:spPr>
          <a:xfrm>
            <a:off x="7705922" y="178078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Rectangle 415">
            <a:extLst>
              <a:ext uri="{FF2B5EF4-FFF2-40B4-BE49-F238E27FC236}">
                <a16:creationId xmlns="" xmlns:a16="http://schemas.microsoft.com/office/drawing/2014/main" id="{AE54ED5A-9249-724D-82BB-5F4D1BF8639F}"/>
              </a:ext>
            </a:extLst>
          </p:cNvPr>
          <p:cNvSpPr/>
          <p:nvPr/>
        </p:nvSpPr>
        <p:spPr>
          <a:xfrm>
            <a:off x="7706302" y="191158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Rectangle 416">
            <a:extLst>
              <a:ext uri="{FF2B5EF4-FFF2-40B4-BE49-F238E27FC236}">
                <a16:creationId xmlns="" xmlns:a16="http://schemas.microsoft.com/office/drawing/2014/main" id="{4B3CD0DB-0585-9C4B-BD15-5D7D6C145F01}"/>
              </a:ext>
            </a:extLst>
          </p:cNvPr>
          <p:cNvSpPr/>
          <p:nvPr/>
        </p:nvSpPr>
        <p:spPr>
          <a:xfrm>
            <a:off x="7823724" y="1911740"/>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8" name="Rectangle 417">
            <a:extLst>
              <a:ext uri="{FF2B5EF4-FFF2-40B4-BE49-F238E27FC236}">
                <a16:creationId xmlns="" xmlns:a16="http://schemas.microsoft.com/office/drawing/2014/main" id="{1E06373C-34FA-0C40-AB25-C1649EB28424}"/>
              </a:ext>
            </a:extLst>
          </p:cNvPr>
          <p:cNvSpPr/>
          <p:nvPr/>
        </p:nvSpPr>
        <p:spPr>
          <a:xfrm>
            <a:off x="7825084" y="204063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9" name="Rectangle 418">
            <a:extLst>
              <a:ext uri="{FF2B5EF4-FFF2-40B4-BE49-F238E27FC236}">
                <a16:creationId xmlns="" xmlns:a16="http://schemas.microsoft.com/office/drawing/2014/main" id="{AAD30442-1D33-6A45-BF17-0805019821FB}"/>
              </a:ext>
            </a:extLst>
          </p:cNvPr>
          <p:cNvSpPr/>
          <p:nvPr/>
        </p:nvSpPr>
        <p:spPr>
          <a:xfrm>
            <a:off x="7929809" y="1975269"/>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0" name="Rectangle 419">
            <a:extLst>
              <a:ext uri="{FF2B5EF4-FFF2-40B4-BE49-F238E27FC236}">
                <a16:creationId xmlns="" xmlns:a16="http://schemas.microsoft.com/office/drawing/2014/main" id="{0154D56E-4B30-2A48-A71C-8053880874B8}"/>
              </a:ext>
            </a:extLst>
          </p:cNvPr>
          <p:cNvSpPr/>
          <p:nvPr/>
        </p:nvSpPr>
        <p:spPr>
          <a:xfrm>
            <a:off x="7931768" y="212121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1" name="Rectangle 420">
            <a:extLst>
              <a:ext uri="{FF2B5EF4-FFF2-40B4-BE49-F238E27FC236}">
                <a16:creationId xmlns="" xmlns:a16="http://schemas.microsoft.com/office/drawing/2014/main" id="{60864D4B-0B11-8845-AE25-10E6E08EE1E0}"/>
              </a:ext>
            </a:extLst>
          </p:cNvPr>
          <p:cNvSpPr/>
          <p:nvPr/>
        </p:nvSpPr>
        <p:spPr>
          <a:xfrm>
            <a:off x="8036504" y="2004195"/>
            <a:ext cx="45719" cy="485835"/>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2" name="Rectangle 421">
            <a:extLst>
              <a:ext uri="{FF2B5EF4-FFF2-40B4-BE49-F238E27FC236}">
                <a16:creationId xmlns="" xmlns:a16="http://schemas.microsoft.com/office/drawing/2014/main" id="{4C5B1247-5FF3-EB47-B36F-91557F446F94}"/>
              </a:ext>
            </a:extLst>
          </p:cNvPr>
          <p:cNvSpPr/>
          <p:nvPr/>
        </p:nvSpPr>
        <p:spPr>
          <a:xfrm>
            <a:off x="8036786" y="221543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3" name="Rectangle 422">
            <a:extLst>
              <a:ext uri="{FF2B5EF4-FFF2-40B4-BE49-F238E27FC236}">
                <a16:creationId xmlns="" xmlns:a16="http://schemas.microsoft.com/office/drawing/2014/main" id="{92D6FA19-028E-E444-9AE8-64C80472EAD7}"/>
              </a:ext>
            </a:extLst>
          </p:cNvPr>
          <p:cNvSpPr/>
          <p:nvPr/>
        </p:nvSpPr>
        <p:spPr>
          <a:xfrm>
            <a:off x="8115371" y="1929874"/>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4" name="Rectangle 423">
            <a:extLst>
              <a:ext uri="{FF2B5EF4-FFF2-40B4-BE49-F238E27FC236}">
                <a16:creationId xmlns="" xmlns:a16="http://schemas.microsoft.com/office/drawing/2014/main" id="{AD2238F6-478F-9848-BD7D-60464F5CA774}"/>
              </a:ext>
            </a:extLst>
          </p:cNvPr>
          <p:cNvSpPr/>
          <p:nvPr/>
        </p:nvSpPr>
        <p:spPr>
          <a:xfrm>
            <a:off x="8113694" y="205964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5" name="Rectangle 424">
            <a:extLst>
              <a:ext uri="{FF2B5EF4-FFF2-40B4-BE49-F238E27FC236}">
                <a16:creationId xmlns="" xmlns:a16="http://schemas.microsoft.com/office/drawing/2014/main" id="{A3B2A4BD-662C-0E4A-8D1B-C52969192D80}"/>
              </a:ext>
            </a:extLst>
          </p:cNvPr>
          <p:cNvSpPr/>
          <p:nvPr/>
        </p:nvSpPr>
        <p:spPr>
          <a:xfrm>
            <a:off x="8210310" y="203107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6" name="Rectangle 425">
            <a:extLst>
              <a:ext uri="{FF2B5EF4-FFF2-40B4-BE49-F238E27FC236}">
                <a16:creationId xmlns="" xmlns:a16="http://schemas.microsoft.com/office/drawing/2014/main" id="{EE0746B0-932E-D243-924D-A98FD46BFA44}"/>
              </a:ext>
            </a:extLst>
          </p:cNvPr>
          <p:cNvSpPr/>
          <p:nvPr/>
        </p:nvSpPr>
        <p:spPr>
          <a:xfrm>
            <a:off x="8209540" y="216997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7" name="Rectangle 426">
            <a:extLst>
              <a:ext uri="{FF2B5EF4-FFF2-40B4-BE49-F238E27FC236}">
                <a16:creationId xmlns="" xmlns:a16="http://schemas.microsoft.com/office/drawing/2014/main" id="{8959B62A-AA01-3D46-B397-C9CE7FA5A185}"/>
              </a:ext>
            </a:extLst>
          </p:cNvPr>
          <p:cNvSpPr/>
          <p:nvPr/>
        </p:nvSpPr>
        <p:spPr>
          <a:xfrm>
            <a:off x="8303890" y="2129002"/>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8" name="Rectangle 427">
            <a:extLst>
              <a:ext uri="{FF2B5EF4-FFF2-40B4-BE49-F238E27FC236}">
                <a16:creationId xmlns="" xmlns:a16="http://schemas.microsoft.com/office/drawing/2014/main" id="{DEDB5C6E-C953-364D-A4F7-6376BBD86771}"/>
              </a:ext>
            </a:extLst>
          </p:cNvPr>
          <p:cNvSpPr/>
          <p:nvPr/>
        </p:nvSpPr>
        <p:spPr>
          <a:xfrm>
            <a:off x="8307998" y="229275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Rectangle 428">
            <a:extLst>
              <a:ext uri="{FF2B5EF4-FFF2-40B4-BE49-F238E27FC236}">
                <a16:creationId xmlns="" xmlns:a16="http://schemas.microsoft.com/office/drawing/2014/main" id="{D3CE7BB8-7679-3E49-BA85-B22C0541F526}"/>
              </a:ext>
            </a:extLst>
          </p:cNvPr>
          <p:cNvSpPr/>
          <p:nvPr/>
        </p:nvSpPr>
        <p:spPr>
          <a:xfrm>
            <a:off x="8402954" y="1956540"/>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0" name="Rectangle 429">
            <a:extLst>
              <a:ext uri="{FF2B5EF4-FFF2-40B4-BE49-F238E27FC236}">
                <a16:creationId xmlns="" xmlns:a16="http://schemas.microsoft.com/office/drawing/2014/main" id="{8BBB0DDD-33AA-AD4E-A946-6FFB46D26C4A}"/>
              </a:ext>
            </a:extLst>
          </p:cNvPr>
          <p:cNvSpPr/>
          <p:nvPr/>
        </p:nvSpPr>
        <p:spPr>
          <a:xfrm>
            <a:off x="8404175" y="213061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1" name="Rectangle 430">
            <a:extLst>
              <a:ext uri="{FF2B5EF4-FFF2-40B4-BE49-F238E27FC236}">
                <a16:creationId xmlns="" xmlns:a16="http://schemas.microsoft.com/office/drawing/2014/main" id="{389BD2F4-C5BE-1841-84F5-E6DE352CFCEC}"/>
              </a:ext>
            </a:extLst>
          </p:cNvPr>
          <p:cNvSpPr/>
          <p:nvPr/>
        </p:nvSpPr>
        <p:spPr>
          <a:xfrm>
            <a:off x="8523616" y="202383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Rectangle 431">
            <a:extLst>
              <a:ext uri="{FF2B5EF4-FFF2-40B4-BE49-F238E27FC236}">
                <a16:creationId xmlns="" xmlns:a16="http://schemas.microsoft.com/office/drawing/2014/main" id="{EF71DC81-7DF1-0545-A119-E8187D5D5E6A}"/>
              </a:ext>
            </a:extLst>
          </p:cNvPr>
          <p:cNvSpPr/>
          <p:nvPr/>
        </p:nvSpPr>
        <p:spPr>
          <a:xfrm>
            <a:off x="8520800" y="215703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Rectangle 432">
            <a:extLst>
              <a:ext uri="{FF2B5EF4-FFF2-40B4-BE49-F238E27FC236}">
                <a16:creationId xmlns="" xmlns:a16="http://schemas.microsoft.com/office/drawing/2014/main" id="{3EAD50E2-FFCC-B44E-9194-819F620A95E6}"/>
              </a:ext>
            </a:extLst>
          </p:cNvPr>
          <p:cNvSpPr/>
          <p:nvPr/>
        </p:nvSpPr>
        <p:spPr>
          <a:xfrm>
            <a:off x="8643441" y="2005617"/>
            <a:ext cx="45719" cy="484999"/>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Rectangle 433">
            <a:extLst>
              <a:ext uri="{FF2B5EF4-FFF2-40B4-BE49-F238E27FC236}">
                <a16:creationId xmlns="" xmlns:a16="http://schemas.microsoft.com/office/drawing/2014/main" id="{8FB7704B-138B-9B4A-962F-5BCB19C75E2F}"/>
              </a:ext>
            </a:extLst>
          </p:cNvPr>
          <p:cNvSpPr/>
          <p:nvPr/>
        </p:nvSpPr>
        <p:spPr>
          <a:xfrm>
            <a:off x="8639301" y="223991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5" name="Rectangle 434">
            <a:extLst>
              <a:ext uri="{FF2B5EF4-FFF2-40B4-BE49-F238E27FC236}">
                <a16:creationId xmlns="" xmlns:a16="http://schemas.microsoft.com/office/drawing/2014/main" id="{0862D8A1-72D4-CC44-A4FF-9D78A26648FC}"/>
              </a:ext>
            </a:extLst>
          </p:cNvPr>
          <p:cNvSpPr/>
          <p:nvPr/>
        </p:nvSpPr>
        <p:spPr>
          <a:xfrm>
            <a:off x="4571210" y="3793291"/>
            <a:ext cx="45719" cy="3877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6" name="Rectangle 435">
            <a:extLst>
              <a:ext uri="{FF2B5EF4-FFF2-40B4-BE49-F238E27FC236}">
                <a16:creationId xmlns="" xmlns:a16="http://schemas.microsoft.com/office/drawing/2014/main" id="{24A7CE2E-D162-CE44-A6A1-0A33F9966E7E}"/>
              </a:ext>
            </a:extLst>
          </p:cNvPr>
          <p:cNvSpPr/>
          <p:nvPr/>
        </p:nvSpPr>
        <p:spPr>
          <a:xfrm>
            <a:off x="4569598" y="3958429"/>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7" name="Rectangle 436">
            <a:extLst>
              <a:ext uri="{FF2B5EF4-FFF2-40B4-BE49-F238E27FC236}">
                <a16:creationId xmlns="" xmlns:a16="http://schemas.microsoft.com/office/drawing/2014/main" id="{8614FA85-B563-D440-9593-35876C057C04}"/>
              </a:ext>
            </a:extLst>
          </p:cNvPr>
          <p:cNvSpPr/>
          <p:nvPr/>
        </p:nvSpPr>
        <p:spPr>
          <a:xfrm>
            <a:off x="4667336" y="3817739"/>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Rectangle 437">
            <a:extLst>
              <a:ext uri="{FF2B5EF4-FFF2-40B4-BE49-F238E27FC236}">
                <a16:creationId xmlns="" xmlns:a16="http://schemas.microsoft.com/office/drawing/2014/main" id="{3C0FAD8D-8ED7-A74B-A2C1-A6EA133285DC}"/>
              </a:ext>
            </a:extLst>
          </p:cNvPr>
          <p:cNvSpPr/>
          <p:nvPr/>
        </p:nvSpPr>
        <p:spPr>
          <a:xfrm>
            <a:off x="4662483" y="394049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 xmlns:a16="http://schemas.microsoft.com/office/drawing/2014/main" id="{3688F0E4-EF91-684A-8C90-0B6BDD4D0A42}"/>
              </a:ext>
            </a:extLst>
          </p:cNvPr>
          <p:cNvSpPr/>
          <p:nvPr/>
        </p:nvSpPr>
        <p:spPr>
          <a:xfrm>
            <a:off x="4761627" y="3735648"/>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Rectangle 439">
            <a:extLst>
              <a:ext uri="{FF2B5EF4-FFF2-40B4-BE49-F238E27FC236}">
                <a16:creationId xmlns="" xmlns:a16="http://schemas.microsoft.com/office/drawing/2014/main" id="{AAB69AF8-8CCF-684B-8F0A-FE71E22FBDE7}"/>
              </a:ext>
            </a:extLst>
          </p:cNvPr>
          <p:cNvSpPr/>
          <p:nvPr/>
        </p:nvSpPr>
        <p:spPr>
          <a:xfrm>
            <a:off x="4762007" y="386644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1" name="Rectangle 440">
            <a:extLst>
              <a:ext uri="{FF2B5EF4-FFF2-40B4-BE49-F238E27FC236}">
                <a16:creationId xmlns="" xmlns:a16="http://schemas.microsoft.com/office/drawing/2014/main" id="{3C1AA4B7-0BFB-6847-9656-F098BB543265}"/>
              </a:ext>
            </a:extLst>
          </p:cNvPr>
          <p:cNvSpPr/>
          <p:nvPr/>
        </p:nvSpPr>
        <p:spPr>
          <a:xfrm>
            <a:off x="4875006" y="3729521"/>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2" name="Rectangle 441">
            <a:extLst>
              <a:ext uri="{FF2B5EF4-FFF2-40B4-BE49-F238E27FC236}">
                <a16:creationId xmlns="" xmlns:a16="http://schemas.microsoft.com/office/drawing/2014/main" id="{063C3FBD-F671-C340-8774-284E0B813B2E}"/>
              </a:ext>
            </a:extLst>
          </p:cNvPr>
          <p:cNvSpPr/>
          <p:nvPr/>
        </p:nvSpPr>
        <p:spPr>
          <a:xfrm>
            <a:off x="4876366" y="385841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3" name="Rectangle 442">
            <a:extLst>
              <a:ext uri="{FF2B5EF4-FFF2-40B4-BE49-F238E27FC236}">
                <a16:creationId xmlns="" xmlns:a16="http://schemas.microsoft.com/office/drawing/2014/main" id="{34072EDD-CEBA-0643-84E9-28807286D583}"/>
              </a:ext>
            </a:extLst>
          </p:cNvPr>
          <p:cNvSpPr/>
          <p:nvPr/>
        </p:nvSpPr>
        <p:spPr>
          <a:xfrm>
            <a:off x="4990308" y="3752806"/>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4" name="Rectangle 443">
            <a:extLst>
              <a:ext uri="{FF2B5EF4-FFF2-40B4-BE49-F238E27FC236}">
                <a16:creationId xmlns="" xmlns:a16="http://schemas.microsoft.com/office/drawing/2014/main" id="{986C66A9-4DCC-054A-A4D3-351FAFC135A0}"/>
              </a:ext>
            </a:extLst>
          </p:cNvPr>
          <p:cNvSpPr/>
          <p:nvPr/>
        </p:nvSpPr>
        <p:spPr>
          <a:xfrm>
            <a:off x="4992267" y="389874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5" name="Rectangle 444">
            <a:extLst>
              <a:ext uri="{FF2B5EF4-FFF2-40B4-BE49-F238E27FC236}">
                <a16:creationId xmlns="" xmlns:a16="http://schemas.microsoft.com/office/drawing/2014/main" id="{E554562A-5553-D145-BE9B-062815102A6E}"/>
              </a:ext>
            </a:extLst>
          </p:cNvPr>
          <p:cNvSpPr/>
          <p:nvPr/>
        </p:nvSpPr>
        <p:spPr>
          <a:xfrm>
            <a:off x="5112442" y="3615731"/>
            <a:ext cx="45719" cy="485835"/>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6" name="Rectangle 445">
            <a:extLst>
              <a:ext uri="{FF2B5EF4-FFF2-40B4-BE49-F238E27FC236}">
                <a16:creationId xmlns="" xmlns:a16="http://schemas.microsoft.com/office/drawing/2014/main" id="{2F464FF4-BA21-334F-B67F-5F21C64FD197}"/>
              </a:ext>
            </a:extLst>
          </p:cNvPr>
          <p:cNvSpPr/>
          <p:nvPr/>
        </p:nvSpPr>
        <p:spPr>
          <a:xfrm>
            <a:off x="5112724" y="382696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7" name="Rectangle 446">
            <a:extLst>
              <a:ext uri="{FF2B5EF4-FFF2-40B4-BE49-F238E27FC236}">
                <a16:creationId xmlns="" xmlns:a16="http://schemas.microsoft.com/office/drawing/2014/main" id="{5A5FA26F-AE30-6341-A966-BC320C231DDE}"/>
              </a:ext>
            </a:extLst>
          </p:cNvPr>
          <p:cNvSpPr/>
          <p:nvPr/>
        </p:nvSpPr>
        <p:spPr>
          <a:xfrm>
            <a:off x="5197257" y="390273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8" name="Rectangle 447">
            <a:extLst>
              <a:ext uri="{FF2B5EF4-FFF2-40B4-BE49-F238E27FC236}">
                <a16:creationId xmlns="" xmlns:a16="http://schemas.microsoft.com/office/drawing/2014/main" id="{B2707D42-87E8-104F-B8F8-DEFE0AC6DAC9}"/>
              </a:ext>
            </a:extLst>
          </p:cNvPr>
          <p:cNvSpPr/>
          <p:nvPr/>
        </p:nvSpPr>
        <p:spPr>
          <a:xfrm>
            <a:off x="5195580" y="403250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9" name="Rectangle 448">
            <a:extLst>
              <a:ext uri="{FF2B5EF4-FFF2-40B4-BE49-F238E27FC236}">
                <a16:creationId xmlns="" xmlns:a16="http://schemas.microsoft.com/office/drawing/2014/main" id="{B6671976-831D-9141-AD46-6569F21FDBD0}"/>
              </a:ext>
            </a:extLst>
          </p:cNvPr>
          <p:cNvSpPr/>
          <p:nvPr/>
        </p:nvSpPr>
        <p:spPr>
          <a:xfrm>
            <a:off x="5278417" y="379781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0" name="Rectangle 449">
            <a:extLst>
              <a:ext uri="{FF2B5EF4-FFF2-40B4-BE49-F238E27FC236}">
                <a16:creationId xmlns="" xmlns:a16="http://schemas.microsoft.com/office/drawing/2014/main" id="{1C2252F9-5206-0542-9149-6BBD6BB6F4E0}"/>
              </a:ext>
            </a:extLst>
          </p:cNvPr>
          <p:cNvSpPr/>
          <p:nvPr/>
        </p:nvSpPr>
        <p:spPr>
          <a:xfrm>
            <a:off x="5277647" y="393671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1" name="Rectangle 450">
            <a:extLst>
              <a:ext uri="{FF2B5EF4-FFF2-40B4-BE49-F238E27FC236}">
                <a16:creationId xmlns="" xmlns:a16="http://schemas.microsoft.com/office/drawing/2014/main" id="{329BCFB4-D6EA-1545-8884-3D5B59D2C519}"/>
              </a:ext>
            </a:extLst>
          </p:cNvPr>
          <p:cNvSpPr/>
          <p:nvPr/>
        </p:nvSpPr>
        <p:spPr>
          <a:xfrm>
            <a:off x="5371577" y="3699988"/>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2" name="Rectangle 451">
            <a:extLst>
              <a:ext uri="{FF2B5EF4-FFF2-40B4-BE49-F238E27FC236}">
                <a16:creationId xmlns="" xmlns:a16="http://schemas.microsoft.com/office/drawing/2014/main" id="{6A768029-A8A8-8748-9BC1-436C97EF1BDE}"/>
              </a:ext>
            </a:extLst>
          </p:cNvPr>
          <p:cNvSpPr/>
          <p:nvPr/>
        </p:nvSpPr>
        <p:spPr>
          <a:xfrm>
            <a:off x="5375685" y="386374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3" name="Rectangle 452">
            <a:extLst>
              <a:ext uri="{FF2B5EF4-FFF2-40B4-BE49-F238E27FC236}">
                <a16:creationId xmlns="" xmlns:a16="http://schemas.microsoft.com/office/drawing/2014/main" id="{D0F9401B-C14B-7244-93C9-CBC6F6D298EE}"/>
              </a:ext>
            </a:extLst>
          </p:cNvPr>
          <p:cNvSpPr/>
          <p:nvPr/>
        </p:nvSpPr>
        <p:spPr>
          <a:xfrm>
            <a:off x="5472169" y="3661843"/>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4" name="Rectangle 453">
            <a:extLst>
              <a:ext uri="{FF2B5EF4-FFF2-40B4-BE49-F238E27FC236}">
                <a16:creationId xmlns="" xmlns:a16="http://schemas.microsoft.com/office/drawing/2014/main" id="{C95AF19B-642D-6D40-AF59-0C5511665FB9}"/>
              </a:ext>
            </a:extLst>
          </p:cNvPr>
          <p:cNvSpPr/>
          <p:nvPr/>
        </p:nvSpPr>
        <p:spPr>
          <a:xfrm>
            <a:off x="5476277" y="3825599"/>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5" name="Rectangle 454">
            <a:extLst>
              <a:ext uri="{FF2B5EF4-FFF2-40B4-BE49-F238E27FC236}">
                <a16:creationId xmlns="" xmlns:a16="http://schemas.microsoft.com/office/drawing/2014/main" id="{E1FF55FA-6206-0442-A031-E7BE3039F0BB}"/>
              </a:ext>
            </a:extLst>
          </p:cNvPr>
          <p:cNvSpPr/>
          <p:nvPr/>
        </p:nvSpPr>
        <p:spPr>
          <a:xfrm>
            <a:off x="5583016" y="373577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6" name="Rectangle 455">
            <a:extLst>
              <a:ext uri="{FF2B5EF4-FFF2-40B4-BE49-F238E27FC236}">
                <a16:creationId xmlns="" xmlns:a16="http://schemas.microsoft.com/office/drawing/2014/main" id="{DA946E18-8CB3-EE40-8394-143E7F09E292}"/>
              </a:ext>
            </a:extLst>
          </p:cNvPr>
          <p:cNvSpPr/>
          <p:nvPr/>
        </p:nvSpPr>
        <p:spPr>
          <a:xfrm>
            <a:off x="5580200" y="386897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7" name="Rectangle 456">
            <a:extLst>
              <a:ext uri="{FF2B5EF4-FFF2-40B4-BE49-F238E27FC236}">
                <a16:creationId xmlns="" xmlns:a16="http://schemas.microsoft.com/office/drawing/2014/main" id="{A3A5625C-DEE4-4A4F-BAC5-C0AEF24A164B}"/>
              </a:ext>
            </a:extLst>
          </p:cNvPr>
          <p:cNvSpPr/>
          <p:nvPr/>
        </p:nvSpPr>
        <p:spPr>
          <a:xfrm>
            <a:off x="5686257" y="377206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8" name="Rectangle 457">
            <a:extLst>
              <a:ext uri="{FF2B5EF4-FFF2-40B4-BE49-F238E27FC236}">
                <a16:creationId xmlns="" xmlns:a16="http://schemas.microsoft.com/office/drawing/2014/main" id="{610B3289-3BAC-124C-9423-44ACC7AF8539}"/>
              </a:ext>
            </a:extLst>
          </p:cNvPr>
          <p:cNvSpPr/>
          <p:nvPr/>
        </p:nvSpPr>
        <p:spPr>
          <a:xfrm>
            <a:off x="5682117" y="392098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0" name="TextBox 459">
            <a:extLst>
              <a:ext uri="{FF2B5EF4-FFF2-40B4-BE49-F238E27FC236}">
                <a16:creationId xmlns="" xmlns:a16="http://schemas.microsoft.com/office/drawing/2014/main" id="{07E70B2B-1287-2B4F-89DB-7FE91BB83FBD}"/>
              </a:ext>
            </a:extLst>
          </p:cNvPr>
          <p:cNvSpPr txBox="1"/>
          <p:nvPr/>
        </p:nvSpPr>
        <p:spPr>
          <a:xfrm>
            <a:off x="4165557" y="4829505"/>
            <a:ext cx="1152230" cy="246221"/>
          </a:xfrm>
          <a:prstGeom prst="rect">
            <a:avLst/>
          </a:prstGeom>
          <a:noFill/>
        </p:spPr>
        <p:txBody>
          <a:bodyPr wrap="square" rtlCol="0">
            <a:spAutoFit/>
          </a:bodyPr>
          <a:lstStyle/>
          <a:p>
            <a:r>
              <a:rPr lang="en-US" sz="1000" u="sng" dirty="0">
                <a:solidFill>
                  <a:srgbClr val="7B8E47"/>
                </a:solidFill>
                <a:latin typeface="Arial Narrow" panose="020B0604020202020204" pitchFamily="34" charset="0"/>
                <a:cs typeface="Arial Narrow" panose="020B0604020202020204" pitchFamily="34" charset="0"/>
              </a:rPr>
              <a:t>Scenario 3</a:t>
            </a:r>
          </a:p>
        </p:txBody>
      </p:sp>
      <p:sp>
        <p:nvSpPr>
          <p:cNvPr id="461" name="TextBox 460">
            <a:extLst>
              <a:ext uri="{FF2B5EF4-FFF2-40B4-BE49-F238E27FC236}">
                <a16:creationId xmlns="" xmlns:a16="http://schemas.microsoft.com/office/drawing/2014/main" id="{A7E3D71F-F923-AD47-82B5-2BAC7291218B}"/>
              </a:ext>
            </a:extLst>
          </p:cNvPr>
          <p:cNvSpPr txBox="1"/>
          <p:nvPr/>
        </p:nvSpPr>
        <p:spPr>
          <a:xfrm>
            <a:off x="4118974" y="1540633"/>
            <a:ext cx="1146931" cy="246221"/>
          </a:xfrm>
          <a:prstGeom prst="rect">
            <a:avLst/>
          </a:prstGeom>
          <a:noFill/>
        </p:spPr>
        <p:txBody>
          <a:bodyPr wrap="square" rtlCol="0">
            <a:spAutoFit/>
          </a:bodyPr>
          <a:lstStyle/>
          <a:p>
            <a:r>
              <a:rPr lang="en-US" sz="1000" u="sng" dirty="0">
                <a:solidFill>
                  <a:srgbClr val="F51F28"/>
                </a:solidFill>
                <a:latin typeface="Arial Narrow" panose="020B0604020202020204" pitchFamily="34" charset="0"/>
                <a:cs typeface="Arial Narrow" panose="020B0604020202020204" pitchFamily="34" charset="0"/>
              </a:rPr>
              <a:t>Scenario 1</a:t>
            </a:r>
          </a:p>
        </p:txBody>
      </p:sp>
      <p:sp>
        <p:nvSpPr>
          <p:cNvPr id="462" name="TextBox 461">
            <a:extLst>
              <a:ext uri="{FF2B5EF4-FFF2-40B4-BE49-F238E27FC236}">
                <a16:creationId xmlns="" xmlns:a16="http://schemas.microsoft.com/office/drawing/2014/main" id="{B92D61B9-6486-2C45-9348-3DE7D1463BDE}"/>
              </a:ext>
            </a:extLst>
          </p:cNvPr>
          <p:cNvSpPr txBox="1"/>
          <p:nvPr/>
        </p:nvSpPr>
        <p:spPr>
          <a:xfrm>
            <a:off x="4134213" y="3138505"/>
            <a:ext cx="1183574" cy="246221"/>
          </a:xfrm>
          <a:prstGeom prst="rect">
            <a:avLst/>
          </a:prstGeom>
          <a:noFill/>
        </p:spPr>
        <p:txBody>
          <a:bodyPr wrap="square" rtlCol="0">
            <a:spAutoFit/>
          </a:bodyPr>
          <a:lstStyle/>
          <a:p>
            <a:r>
              <a:rPr lang="en-US" sz="1000" u="sng" dirty="0">
                <a:solidFill>
                  <a:schemeClr val="accent6">
                    <a:lumMod val="75000"/>
                  </a:schemeClr>
                </a:solidFill>
                <a:latin typeface="Arial Narrow" panose="020B0604020202020204" pitchFamily="34" charset="0"/>
                <a:cs typeface="Arial Narrow" panose="020B0604020202020204" pitchFamily="34" charset="0"/>
              </a:rPr>
              <a:t>Scenario 2</a:t>
            </a:r>
          </a:p>
        </p:txBody>
      </p:sp>
      <p:sp>
        <p:nvSpPr>
          <p:cNvPr id="463" name="Rectangle 462">
            <a:extLst>
              <a:ext uri="{FF2B5EF4-FFF2-40B4-BE49-F238E27FC236}">
                <a16:creationId xmlns="" xmlns:a16="http://schemas.microsoft.com/office/drawing/2014/main" id="{B0E7096E-29E3-804F-B174-37AB3B886DD8}"/>
              </a:ext>
            </a:extLst>
          </p:cNvPr>
          <p:cNvSpPr/>
          <p:nvPr/>
        </p:nvSpPr>
        <p:spPr>
          <a:xfrm>
            <a:off x="6068639" y="3654450"/>
            <a:ext cx="45719" cy="3877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4" name="Rectangle 463">
            <a:extLst>
              <a:ext uri="{FF2B5EF4-FFF2-40B4-BE49-F238E27FC236}">
                <a16:creationId xmlns="" xmlns:a16="http://schemas.microsoft.com/office/drawing/2014/main" id="{46E0BB2D-BB62-2147-BC96-8244BDDC4FEF}"/>
              </a:ext>
            </a:extLst>
          </p:cNvPr>
          <p:cNvSpPr/>
          <p:nvPr/>
        </p:nvSpPr>
        <p:spPr>
          <a:xfrm>
            <a:off x="6067027" y="381958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5" name="Rectangle 464">
            <a:extLst>
              <a:ext uri="{FF2B5EF4-FFF2-40B4-BE49-F238E27FC236}">
                <a16:creationId xmlns="" xmlns:a16="http://schemas.microsoft.com/office/drawing/2014/main" id="{B56DA169-DF77-FF44-AEEB-1386C144B8D9}"/>
              </a:ext>
            </a:extLst>
          </p:cNvPr>
          <p:cNvSpPr/>
          <p:nvPr/>
        </p:nvSpPr>
        <p:spPr>
          <a:xfrm>
            <a:off x="6161856" y="374515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6" name="Rectangle 465">
            <a:extLst>
              <a:ext uri="{FF2B5EF4-FFF2-40B4-BE49-F238E27FC236}">
                <a16:creationId xmlns="" xmlns:a16="http://schemas.microsoft.com/office/drawing/2014/main" id="{F840B3A1-A4C5-3E4A-95AE-1A93613D0052}"/>
              </a:ext>
            </a:extLst>
          </p:cNvPr>
          <p:cNvSpPr/>
          <p:nvPr/>
        </p:nvSpPr>
        <p:spPr>
          <a:xfrm>
            <a:off x="6157003" y="3867905"/>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7" name="Rectangle 466">
            <a:extLst>
              <a:ext uri="{FF2B5EF4-FFF2-40B4-BE49-F238E27FC236}">
                <a16:creationId xmlns="" xmlns:a16="http://schemas.microsoft.com/office/drawing/2014/main" id="{37D4F32F-C538-CC4C-B0D6-FA23FECE65E7}"/>
              </a:ext>
            </a:extLst>
          </p:cNvPr>
          <p:cNvSpPr/>
          <p:nvPr/>
        </p:nvSpPr>
        <p:spPr>
          <a:xfrm>
            <a:off x="6266889" y="3703968"/>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8" name="Rectangle 467">
            <a:extLst>
              <a:ext uri="{FF2B5EF4-FFF2-40B4-BE49-F238E27FC236}">
                <a16:creationId xmlns="" xmlns:a16="http://schemas.microsoft.com/office/drawing/2014/main" id="{40AD850C-89DF-704A-BDD4-E4916858D286}"/>
              </a:ext>
            </a:extLst>
          </p:cNvPr>
          <p:cNvSpPr/>
          <p:nvPr/>
        </p:nvSpPr>
        <p:spPr>
          <a:xfrm>
            <a:off x="6267269" y="383476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9" name="Rectangle 468">
            <a:extLst>
              <a:ext uri="{FF2B5EF4-FFF2-40B4-BE49-F238E27FC236}">
                <a16:creationId xmlns="" xmlns:a16="http://schemas.microsoft.com/office/drawing/2014/main" id="{4E65503B-36AE-0742-8791-52EFEA79A2A2}"/>
              </a:ext>
            </a:extLst>
          </p:cNvPr>
          <p:cNvSpPr/>
          <p:nvPr/>
        </p:nvSpPr>
        <p:spPr>
          <a:xfrm>
            <a:off x="6383038" y="3670994"/>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0" name="Rectangle 469">
            <a:extLst>
              <a:ext uri="{FF2B5EF4-FFF2-40B4-BE49-F238E27FC236}">
                <a16:creationId xmlns="" xmlns:a16="http://schemas.microsoft.com/office/drawing/2014/main" id="{0D9D8901-BF7B-4C48-9102-48D1E02191DB}"/>
              </a:ext>
            </a:extLst>
          </p:cNvPr>
          <p:cNvSpPr/>
          <p:nvPr/>
        </p:nvSpPr>
        <p:spPr>
          <a:xfrm>
            <a:off x="6384398" y="379989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1" name="Rectangle 470">
            <a:extLst>
              <a:ext uri="{FF2B5EF4-FFF2-40B4-BE49-F238E27FC236}">
                <a16:creationId xmlns="" xmlns:a16="http://schemas.microsoft.com/office/drawing/2014/main" id="{E74F9277-EC72-5048-A0AE-BAA0BE5D70E4}"/>
              </a:ext>
            </a:extLst>
          </p:cNvPr>
          <p:cNvSpPr/>
          <p:nvPr/>
        </p:nvSpPr>
        <p:spPr>
          <a:xfrm>
            <a:off x="6471737" y="3675819"/>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2" name="Rectangle 471">
            <a:extLst>
              <a:ext uri="{FF2B5EF4-FFF2-40B4-BE49-F238E27FC236}">
                <a16:creationId xmlns="" xmlns:a16="http://schemas.microsoft.com/office/drawing/2014/main" id="{6CB20CD5-73A4-B84E-B9E9-0AC7AB6D55E8}"/>
              </a:ext>
            </a:extLst>
          </p:cNvPr>
          <p:cNvSpPr/>
          <p:nvPr/>
        </p:nvSpPr>
        <p:spPr>
          <a:xfrm>
            <a:off x="6473696" y="382176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3" name="Rectangle 472">
            <a:extLst>
              <a:ext uri="{FF2B5EF4-FFF2-40B4-BE49-F238E27FC236}">
                <a16:creationId xmlns="" xmlns:a16="http://schemas.microsoft.com/office/drawing/2014/main" id="{425FCA1B-25B4-FA41-AC18-16E6F3A93233}"/>
              </a:ext>
            </a:extLst>
          </p:cNvPr>
          <p:cNvSpPr/>
          <p:nvPr/>
        </p:nvSpPr>
        <p:spPr>
          <a:xfrm>
            <a:off x="6598518" y="3606889"/>
            <a:ext cx="45719" cy="485835"/>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4" name="Rectangle 473">
            <a:extLst>
              <a:ext uri="{FF2B5EF4-FFF2-40B4-BE49-F238E27FC236}">
                <a16:creationId xmlns="" xmlns:a16="http://schemas.microsoft.com/office/drawing/2014/main" id="{8D8249FE-673E-FA47-BDF8-F9A33AEDF9FA}"/>
              </a:ext>
            </a:extLst>
          </p:cNvPr>
          <p:cNvSpPr/>
          <p:nvPr/>
        </p:nvSpPr>
        <p:spPr>
          <a:xfrm>
            <a:off x="6598800" y="381812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5" name="Rectangle 474">
            <a:extLst>
              <a:ext uri="{FF2B5EF4-FFF2-40B4-BE49-F238E27FC236}">
                <a16:creationId xmlns="" xmlns:a16="http://schemas.microsoft.com/office/drawing/2014/main" id="{D30ACB5A-E861-B341-83D9-1E0EE76178CB}"/>
              </a:ext>
            </a:extLst>
          </p:cNvPr>
          <p:cNvSpPr/>
          <p:nvPr/>
        </p:nvSpPr>
        <p:spPr>
          <a:xfrm>
            <a:off x="6686441" y="3735525"/>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Rectangle 475">
            <a:extLst>
              <a:ext uri="{FF2B5EF4-FFF2-40B4-BE49-F238E27FC236}">
                <a16:creationId xmlns="" xmlns:a16="http://schemas.microsoft.com/office/drawing/2014/main" id="{1A3DA855-0F1B-3A4F-81EE-98ADFBF4777D}"/>
              </a:ext>
            </a:extLst>
          </p:cNvPr>
          <p:cNvSpPr/>
          <p:nvPr/>
        </p:nvSpPr>
        <p:spPr>
          <a:xfrm>
            <a:off x="6684764" y="386529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7" name="Rectangle 476">
            <a:extLst>
              <a:ext uri="{FF2B5EF4-FFF2-40B4-BE49-F238E27FC236}">
                <a16:creationId xmlns="" xmlns:a16="http://schemas.microsoft.com/office/drawing/2014/main" id="{42F230DC-76BB-AB4E-A6E2-29631D17225A}"/>
              </a:ext>
            </a:extLst>
          </p:cNvPr>
          <p:cNvSpPr/>
          <p:nvPr/>
        </p:nvSpPr>
        <p:spPr>
          <a:xfrm>
            <a:off x="6765772" y="3782758"/>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8" name="Rectangle 477">
            <a:extLst>
              <a:ext uri="{FF2B5EF4-FFF2-40B4-BE49-F238E27FC236}">
                <a16:creationId xmlns="" xmlns:a16="http://schemas.microsoft.com/office/drawing/2014/main" id="{84506A21-D4AC-2E4F-9598-846EB2DE784D}"/>
              </a:ext>
            </a:extLst>
          </p:cNvPr>
          <p:cNvSpPr/>
          <p:nvPr/>
        </p:nvSpPr>
        <p:spPr>
          <a:xfrm>
            <a:off x="6765002" y="392165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9" name="Rectangle 478">
            <a:extLst>
              <a:ext uri="{FF2B5EF4-FFF2-40B4-BE49-F238E27FC236}">
                <a16:creationId xmlns="" xmlns:a16="http://schemas.microsoft.com/office/drawing/2014/main" id="{9AACF0AE-2997-B74F-AA2B-CB2B49312541}"/>
              </a:ext>
            </a:extLst>
          </p:cNvPr>
          <p:cNvSpPr/>
          <p:nvPr/>
        </p:nvSpPr>
        <p:spPr>
          <a:xfrm>
            <a:off x="6857040" y="3828998"/>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0" name="Rectangle 479">
            <a:extLst>
              <a:ext uri="{FF2B5EF4-FFF2-40B4-BE49-F238E27FC236}">
                <a16:creationId xmlns="" xmlns:a16="http://schemas.microsoft.com/office/drawing/2014/main" id="{662CAC0A-72AB-2D43-B824-F9BE39488AEA}"/>
              </a:ext>
            </a:extLst>
          </p:cNvPr>
          <p:cNvSpPr/>
          <p:nvPr/>
        </p:nvSpPr>
        <p:spPr>
          <a:xfrm>
            <a:off x="6861148" y="399275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1" name="Rectangle 480">
            <a:extLst>
              <a:ext uri="{FF2B5EF4-FFF2-40B4-BE49-F238E27FC236}">
                <a16:creationId xmlns="" xmlns:a16="http://schemas.microsoft.com/office/drawing/2014/main" id="{38F7914A-55F3-4B46-8B69-49A6F70ECF7C}"/>
              </a:ext>
            </a:extLst>
          </p:cNvPr>
          <p:cNvSpPr/>
          <p:nvPr/>
        </p:nvSpPr>
        <p:spPr>
          <a:xfrm>
            <a:off x="6957625" y="3557185"/>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2" name="Rectangle 481">
            <a:extLst>
              <a:ext uri="{FF2B5EF4-FFF2-40B4-BE49-F238E27FC236}">
                <a16:creationId xmlns="" xmlns:a16="http://schemas.microsoft.com/office/drawing/2014/main" id="{179DA7E9-C415-144E-90ED-B18F732D914C}"/>
              </a:ext>
            </a:extLst>
          </p:cNvPr>
          <p:cNvSpPr/>
          <p:nvPr/>
        </p:nvSpPr>
        <p:spPr>
          <a:xfrm>
            <a:off x="6961733" y="372094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3" name="Rectangle 482">
            <a:extLst>
              <a:ext uri="{FF2B5EF4-FFF2-40B4-BE49-F238E27FC236}">
                <a16:creationId xmlns="" xmlns:a16="http://schemas.microsoft.com/office/drawing/2014/main" id="{EAA590D7-EB7F-004A-9991-82A8F321DE66}"/>
              </a:ext>
            </a:extLst>
          </p:cNvPr>
          <p:cNvSpPr/>
          <p:nvPr/>
        </p:nvSpPr>
        <p:spPr>
          <a:xfrm>
            <a:off x="7081108" y="3632115"/>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4" name="Rectangle 483">
            <a:extLst>
              <a:ext uri="{FF2B5EF4-FFF2-40B4-BE49-F238E27FC236}">
                <a16:creationId xmlns="" xmlns:a16="http://schemas.microsoft.com/office/drawing/2014/main" id="{5402862E-93FF-EE47-B2F3-381748CCCA11}"/>
              </a:ext>
            </a:extLst>
          </p:cNvPr>
          <p:cNvSpPr/>
          <p:nvPr/>
        </p:nvSpPr>
        <p:spPr>
          <a:xfrm>
            <a:off x="7078292" y="376531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5" name="Rectangle 484">
            <a:extLst>
              <a:ext uri="{FF2B5EF4-FFF2-40B4-BE49-F238E27FC236}">
                <a16:creationId xmlns="" xmlns:a16="http://schemas.microsoft.com/office/drawing/2014/main" id="{9FB65619-261F-9F4B-9712-F58E527A7AB6}"/>
              </a:ext>
            </a:extLst>
          </p:cNvPr>
          <p:cNvSpPr/>
          <p:nvPr/>
        </p:nvSpPr>
        <p:spPr>
          <a:xfrm>
            <a:off x="7183073" y="3658375"/>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6" name="Rectangle 485">
            <a:extLst>
              <a:ext uri="{FF2B5EF4-FFF2-40B4-BE49-F238E27FC236}">
                <a16:creationId xmlns="" xmlns:a16="http://schemas.microsoft.com/office/drawing/2014/main" id="{DA05E33A-FEA9-1A4B-AC52-7A85099DB93F}"/>
              </a:ext>
            </a:extLst>
          </p:cNvPr>
          <p:cNvSpPr/>
          <p:nvPr/>
        </p:nvSpPr>
        <p:spPr>
          <a:xfrm>
            <a:off x="7178933" y="380729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7" name="Rectangle 486">
            <a:extLst>
              <a:ext uri="{FF2B5EF4-FFF2-40B4-BE49-F238E27FC236}">
                <a16:creationId xmlns="" xmlns:a16="http://schemas.microsoft.com/office/drawing/2014/main" id="{6A142D22-F38D-3249-B3DB-DDD76E9DDDC5}"/>
              </a:ext>
            </a:extLst>
          </p:cNvPr>
          <p:cNvSpPr/>
          <p:nvPr/>
        </p:nvSpPr>
        <p:spPr>
          <a:xfrm>
            <a:off x="7500609" y="3697771"/>
            <a:ext cx="45719" cy="3877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8" name="Rectangle 487">
            <a:extLst>
              <a:ext uri="{FF2B5EF4-FFF2-40B4-BE49-F238E27FC236}">
                <a16:creationId xmlns="" xmlns:a16="http://schemas.microsoft.com/office/drawing/2014/main" id="{89CE791C-3F31-1F42-A5F2-35A4DB499C88}"/>
              </a:ext>
            </a:extLst>
          </p:cNvPr>
          <p:cNvSpPr/>
          <p:nvPr/>
        </p:nvSpPr>
        <p:spPr>
          <a:xfrm>
            <a:off x="7498997" y="3862909"/>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9" name="Rectangle 488">
            <a:extLst>
              <a:ext uri="{FF2B5EF4-FFF2-40B4-BE49-F238E27FC236}">
                <a16:creationId xmlns="" xmlns:a16="http://schemas.microsoft.com/office/drawing/2014/main" id="{F3EB55C6-0D98-8844-8AFE-7101CC9D44DA}"/>
              </a:ext>
            </a:extLst>
          </p:cNvPr>
          <p:cNvSpPr/>
          <p:nvPr/>
        </p:nvSpPr>
        <p:spPr>
          <a:xfrm>
            <a:off x="7602903" y="370054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0" name="Rectangle 489">
            <a:extLst>
              <a:ext uri="{FF2B5EF4-FFF2-40B4-BE49-F238E27FC236}">
                <a16:creationId xmlns="" xmlns:a16="http://schemas.microsoft.com/office/drawing/2014/main" id="{C401CB56-E434-5D4F-8D66-BCE76475C15C}"/>
              </a:ext>
            </a:extLst>
          </p:cNvPr>
          <p:cNvSpPr/>
          <p:nvPr/>
        </p:nvSpPr>
        <p:spPr>
          <a:xfrm>
            <a:off x="7598050" y="3823295"/>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1" name="Rectangle 490">
            <a:extLst>
              <a:ext uri="{FF2B5EF4-FFF2-40B4-BE49-F238E27FC236}">
                <a16:creationId xmlns="" xmlns:a16="http://schemas.microsoft.com/office/drawing/2014/main" id="{5916E67B-75AB-9C48-8909-A42BCF657137}"/>
              </a:ext>
            </a:extLst>
          </p:cNvPr>
          <p:cNvSpPr/>
          <p:nvPr/>
        </p:nvSpPr>
        <p:spPr>
          <a:xfrm>
            <a:off x="7697841" y="363772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2" name="Rectangle 491">
            <a:extLst>
              <a:ext uri="{FF2B5EF4-FFF2-40B4-BE49-F238E27FC236}">
                <a16:creationId xmlns="" xmlns:a16="http://schemas.microsoft.com/office/drawing/2014/main" id="{E09ACA0A-46C1-2F41-886C-87D77907EB02}"/>
              </a:ext>
            </a:extLst>
          </p:cNvPr>
          <p:cNvSpPr/>
          <p:nvPr/>
        </p:nvSpPr>
        <p:spPr>
          <a:xfrm>
            <a:off x="7698221" y="376852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3" name="Rectangle 492">
            <a:extLst>
              <a:ext uri="{FF2B5EF4-FFF2-40B4-BE49-F238E27FC236}">
                <a16:creationId xmlns="" xmlns:a16="http://schemas.microsoft.com/office/drawing/2014/main" id="{FD67C361-B786-5F4D-9B54-26C9E313C2E8}"/>
              </a:ext>
            </a:extLst>
          </p:cNvPr>
          <p:cNvSpPr/>
          <p:nvPr/>
        </p:nvSpPr>
        <p:spPr>
          <a:xfrm>
            <a:off x="7809161" y="3651679"/>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4" name="Rectangle 493">
            <a:extLst>
              <a:ext uri="{FF2B5EF4-FFF2-40B4-BE49-F238E27FC236}">
                <a16:creationId xmlns="" xmlns:a16="http://schemas.microsoft.com/office/drawing/2014/main" id="{77C9523D-3315-784C-9BF9-462CC923C8D8}"/>
              </a:ext>
            </a:extLst>
          </p:cNvPr>
          <p:cNvSpPr/>
          <p:nvPr/>
        </p:nvSpPr>
        <p:spPr>
          <a:xfrm>
            <a:off x="7810521" y="3780575"/>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5" name="Rectangle 494">
            <a:extLst>
              <a:ext uri="{FF2B5EF4-FFF2-40B4-BE49-F238E27FC236}">
                <a16:creationId xmlns="" xmlns:a16="http://schemas.microsoft.com/office/drawing/2014/main" id="{3765B801-D641-0C4F-9AA2-DC0E04B4A29E}"/>
              </a:ext>
            </a:extLst>
          </p:cNvPr>
          <p:cNvSpPr/>
          <p:nvPr/>
        </p:nvSpPr>
        <p:spPr>
          <a:xfrm>
            <a:off x="7920801" y="3660877"/>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6" name="Rectangle 495">
            <a:extLst>
              <a:ext uri="{FF2B5EF4-FFF2-40B4-BE49-F238E27FC236}">
                <a16:creationId xmlns="" xmlns:a16="http://schemas.microsoft.com/office/drawing/2014/main" id="{307F0FC9-3313-AF4A-A02E-1BC3BC6E7C5C}"/>
              </a:ext>
            </a:extLst>
          </p:cNvPr>
          <p:cNvSpPr/>
          <p:nvPr/>
        </p:nvSpPr>
        <p:spPr>
          <a:xfrm>
            <a:off x="7922760" y="380681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7" name="Rectangle 496">
            <a:extLst>
              <a:ext uri="{FF2B5EF4-FFF2-40B4-BE49-F238E27FC236}">
                <a16:creationId xmlns="" xmlns:a16="http://schemas.microsoft.com/office/drawing/2014/main" id="{CD59CB80-BC25-7A45-B243-1508DB1F24EA}"/>
              </a:ext>
            </a:extLst>
          </p:cNvPr>
          <p:cNvSpPr/>
          <p:nvPr/>
        </p:nvSpPr>
        <p:spPr>
          <a:xfrm>
            <a:off x="8035365" y="3630910"/>
            <a:ext cx="45719" cy="485835"/>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8" name="Rectangle 497">
            <a:extLst>
              <a:ext uri="{FF2B5EF4-FFF2-40B4-BE49-F238E27FC236}">
                <a16:creationId xmlns="" xmlns:a16="http://schemas.microsoft.com/office/drawing/2014/main" id="{71D39D4E-AC44-2440-B30E-83F66077605B}"/>
              </a:ext>
            </a:extLst>
          </p:cNvPr>
          <p:cNvSpPr/>
          <p:nvPr/>
        </p:nvSpPr>
        <p:spPr>
          <a:xfrm>
            <a:off x="8035647" y="3842145"/>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9" name="Rectangle 498">
            <a:extLst>
              <a:ext uri="{FF2B5EF4-FFF2-40B4-BE49-F238E27FC236}">
                <a16:creationId xmlns="" xmlns:a16="http://schemas.microsoft.com/office/drawing/2014/main" id="{BF26ED60-D428-634D-9AF3-93E716DC62B9}"/>
              </a:ext>
            </a:extLst>
          </p:cNvPr>
          <p:cNvSpPr/>
          <p:nvPr/>
        </p:nvSpPr>
        <p:spPr>
          <a:xfrm>
            <a:off x="8126635" y="383347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0" name="Rectangle 499">
            <a:extLst>
              <a:ext uri="{FF2B5EF4-FFF2-40B4-BE49-F238E27FC236}">
                <a16:creationId xmlns="" xmlns:a16="http://schemas.microsoft.com/office/drawing/2014/main" id="{0B666F84-1BD3-5045-8DD6-AA02E90867EE}"/>
              </a:ext>
            </a:extLst>
          </p:cNvPr>
          <p:cNvSpPr/>
          <p:nvPr/>
        </p:nvSpPr>
        <p:spPr>
          <a:xfrm>
            <a:off x="8124958" y="396324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1" name="Rectangle 500">
            <a:extLst>
              <a:ext uri="{FF2B5EF4-FFF2-40B4-BE49-F238E27FC236}">
                <a16:creationId xmlns="" xmlns:a16="http://schemas.microsoft.com/office/drawing/2014/main" id="{39326A8A-A598-9843-A1A0-92BBCA8A225F}"/>
              </a:ext>
            </a:extLst>
          </p:cNvPr>
          <p:cNvSpPr/>
          <p:nvPr/>
        </p:nvSpPr>
        <p:spPr>
          <a:xfrm>
            <a:off x="8204718" y="3878398"/>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2" name="Rectangle 501">
            <a:extLst>
              <a:ext uri="{FF2B5EF4-FFF2-40B4-BE49-F238E27FC236}">
                <a16:creationId xmlns="" xmlns:a16="http://schemas.microsoft.com/office/drawing/2014/main" id="{38AECFF0-7AC2-2840-A8F9-D589EA2A32DC}"/>
              </a:ext>
            </a:extLst>
          </p:cNvPr>
          <p:cNvSpPr/>
          <p:nvPr/>
        </p:nvSpPr>
        <p:spPr>
          <a:xfrm>
            <a:off x="8203948" y="401729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3" name="Rectangle 502">
            <a:extLst>
              <a:ext uri="{FF2B5EF4-FFF2-40B4-BE49-F238E27FC236}">
                <a16:creationId xmlns="" xmlns:a16="http://schemas.microsoft.com/office/drawing/2014/main" id="{BBF99AE0-D91F-A64B-ADA8-2105F1C142CD}"/>
              </a:ext>
            </a:extLst>
          </p:cNvPr>
          <p:cNvSpPr/>
          <p:nvPr/>
        </p:nvSpPr>
        <p:spPr>
          <a:xfrm>
            <a:off x="8309327" y="3890598"/>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4" name="Rectangle 503">
            <a:extLst>
              <a:ext uri="{FF2B5EF4-FFF2-40B4-BE49-F238E27FC236}">
                <a16:creationId xmlns="" xmlns:a16="http://schemas.microsoft.com/office/drawing/2014/main" id="{29253B27-3BFD-B64E-8C18-326893C02FFA}"/>
              </a:ext>
            </a:extLst>
          </p:cNvPr>
          <p:cNvSpPr/>
          <p:nvPr/>
        </p:nvSpPr>
        <p:spPr>
          <a:xfrm>
            <a:off x="8313435" y="405435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5" name="Rectangle 504">
            <a:extLst>
              <a:ext uri="{FF2B5EF4-FFF2-40B4-BE49-F238E27FC236}">
                <a16:creationId xmlns="" xmlns:a16="http://schemas.microsoft.com/office/drawing/2014/main" id="{33A54328-C901-3B45-8438-951000A315DC}"/>
              </a:ext>
            </a:extLst>
          </p:cNvPr>
          <p:cNvSpPr/>
          <p:nvPr/>
        </p:nvSpPr>
        <p:spPr>
          <a:xfrm>
            <a:off x="8631537" y="3728491"/>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6" name="Rectangle 505">
            <a:extLst>
              <a:ext uri="{FF2B5EF4-FFF2-40B4-BE49-F238E27FC236}">
                <a16:creationId xmlns="" xmlns:a16="http://schemas.microsoft.com/office/drawing/2014/main" id="{6F709FCC-9AE0-6145-9CA9-907799B6415B}"/>
              </a:ext>
            </a:extLst>
          </p:cNvPr>
          <p:cNvSpPr/>
          <p:nvPr/>
        </p:nvSpPr>
        <p:spPr>
          <a:xfrm>
            <a:off x="8635645" y="389224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7" name="Rectangle 506">
            <a:extLst>
              <a:ext uri="{FF2B5EF4-FFF2-40B4-BE49-F238E27FC236}">
                <a16:creationId xmlns="" xmlns:a16="http://schemas.microsoft.com/office/drawing/2014/main" id="{5C6521AE-C3F7-B249-A979-C54DB5F137BD}"/>
              </a:ext>
            </a:extLst>
          </p:cNvPr>
          <p:cNvSpPr/>
          <p:nvPr/>
        </p:nvSpPr>
        <p:spPr>
          <a:xfrm>
            <a:off x="8515729" y="3647692"/>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8" name="Rectangle 507">
            <a:extLst>
              <a:ext uri="{FF2B5EF4-FFF2-40B4-BE49-F238E27FC236}">
                <a16:creationId xmlns="" xmlns:a16="http://schemas.microsoft.com/office/drawing/2014/main" id="{236E15F7-CD3E-3B42-8C12-A7E5CBBEA7E1}"/>
              </a:ext>
            </a:extLst>
          </p:cNvPr>
          <p:cNvSpPr/>
          <p:nvPr/>
        </p:nvSpPr>
        <p:spPr>
          <a:xfrm>
            <a:off x="8519837" y="381144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9" name="Rectangle 508">
            <a:extLst>
              <a:ext uri="{FF2B5EF4-FFF2-40B4-BE49-F238E27FC236}">
                <a16:creationId xmlns="" xmlns:a16="http://schemas.microsoft.com/office/drawing/2014/main" id="{C7111FC0-7732-A64B-8D23-FBEABF2D77B0}"/>
              </a:ext>
            </a:extLst>
          </p:cNvPr>
          <p:cNvSpPr/>
          <p:nvPr/>
        </p:nvSpPr>
        <p:spPr>
          <a:xfrm>
            <a:off x="8415905" y="3787946"/>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0" name="Rectangle 509">
            <a:extLst>
              <a:ext uri="{FF2B5EF4-FFF2-40B4-BE49-F238E27FC236}">
                <a16:creationId xmlns="" xmlns:a16="http://schemas.microsoft.com/office/drawing/2014/main" id="{3BAE2F7F-5960-1949-A85E-2D8841B2BBD5}"/>
              </a:ext>
            </a:extLst>
          </p:cNvPr>
          <p:cNvSpPr/>
          <p:nvPr/>
        </p:nvSpPr>
        <p:spPr>
          <a:xfrm>
            <a:off x="8420013" y="395170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1" name="Rectangle 510">
            <a:extLst>
              <a:ext uri="{FF2B5EF4-FFF2-40B4-BE49-F238E27FC236}">
                <a16:creationId xmlns="" xmlns:a16="http://schemas.microsoft.com/office/drawing/2014/main" id="{59E3AC10-4884-0643-B13A-2B9F01CF8C86}"/>
              </a:ext>
            </a:extLst>
          </p:cNvPr>
          <p:cNvSpPr/>
          <p:nvPr/>
        </p:nvSpPr>
        <p:spPr>
          <a:xfrm>
            <a:off x="4552001" y="5441763"/>
            <a:ext cx="45719" cy="256345"/>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2" name="Rectangle 511">
            <a:extLst>
              <a:ext uri="{FF2B5EF4-FFF2-40B4-BE49-F238E27FC236}">
                <a16:creationId xmlns="" xmlns:a16="http://schemas.microsoft.com/office/drawing/2014/main" id="{6E2BD1CF-0F48-6644-BA72-754F5F151B13}"/>
              </a:ext>
            </a:extLst>
          </p:cNvPr>
          <p:cNvSpPr/>
          <p:nvPr/>
        </p:nvSpPr>
        <p:spPr>
          <a:xfrm>
            <a:off x="4550389" y="553582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 name="Rectangle 512">
            <a:extLst>
              <a:ext uri="{FF2B5EF4-FFF2-40B4-BE49-F238E27FC236}">
                <a16:creationId xmlns="" xmlns:a16="http://schemas.microsoft.com/office/drawing/2014/main" id="{D9578231-A36C-FC4C-9710-266E05F0E374}"/>
              </a:ext>
            </a:extLst>
          </p:cNvPr>
          <p:cNvSpPr/>
          <p:nvPr/>
        </p:nvSpPr>
        <p:spPr>
          <a:xfrm>
            <a:off x="4639410" y="5502612"/>
            <a:ext cx="45719" cy="204506"/>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4" name="Rectangle 513">
            <a:extLst>
              <a:ext uri="{FF2B5EF4-FFF2-40B4-BE49-F238E27FC236}">
                <a16:creationId xmlns="" xmlns:a16="http://schemas.microsoft.com/office/drawing/2014/main" id="{E4B5A89C-64F4-2346-AD46-39E1D2CF33C7}"/>
              </a:ext>
            </a:extLst>
          </p:cNvPr>
          <p:cNvSpPr/>
          <p:nvPr/>
        </p:nvSpPr>
        <p:spPr>
          <a:xfrm>
            <a:off x="4634557" y="5569405"/>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5" name="Rectangle 514">
            <a:extLst>
              <a:ext uri="{FF2B5EF4-FFF2-40B4-BE49-F238E27FC236}">
                <a16:creationId xmlns="" xmlns:a16="http://schemas.microsoft.com/office/drawing/2014/main" id="{77AD73BC-9D6E-6E44-9A5F-1F8A2B4E58D6}"/>
              </a:ext>
            </a:extLst>
          </p:cNvPr>
          <p:cNvSpPr/>
          <p:nvPr/>
        </p:nvSpPr>
        <p:spPr>
          <a:xfrm>
            <a:off x="4751650" y="5459597"/>
            <a:ext cx="47267" cy="243016"/>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6" name="Rectangle 515">
            <a:extLst>
              <a:ext uri="{FF2B5EF4-FFF2-40B4-BE49-F238E27FC236}">
                <a16:creationId xmlns="" xmlns:a16="http://schemas.microsoft.com/office/drawing/2014/main" id="{DF86D3D1-882D-8D48-9131-891ED70AE55D}"/>
              </a:ext>
            </a:extLst>
          </p:cNvPr>
          <p:cNvSpPr/>
          <p:nvPr/>
        </p:nvSpPr>
        <p:spPr>
          <a:xfrm>
            <a:off x="4746797" y="5543319"/>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7" name="Rectangle 516">
            <a:extLst>
              <a:ext uri="{FF2B5EF4-FFF2-40B4-BE49-F238E27FC236}">
                <a16:creationId xmlns="" xmlns:a16="http://schemas.microsoft.com/office/drawing/2014/main" id="{9D686EF6-5200-D04B-9DF9-6249E2390006}"/>
              </a:ext>
            </a:extLst>
          </p:cNvPr>
          <p:cNvSpPr/>
          <p:nvPr/>
        </p:nvSpPr>
        <p:spPr>
          <a:xfrm>
            <a:off x="4874849" y="5395221"/>
            <a:ext cx="45982" cy="21928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8" name="Rectangle 517">
            <a:extLst>
              <a:ext uri="{FF2B5EF4-FFF2-40B4-BE49-F238E27FC236}">
                <a16:creationId xmlns="" xmlns:a16="http://schemas.microsoft.com/office/drawing/2014/main" id="{DA684767-FD2B-534F-A03A-667D2B4E0E71}"/>
              </a:ext>
            </a:extLst>
          </p:cNvPr>
          <p:cNvSpPr/>
          <p:nvPr/>
        </p:nvSpPr>
        <p:spPr>
          <a:xfrm>
            <a:off x="4869996" y="546630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9" name="Rectangle 518">
            <a:extLst>
              <a:ext uri="{FF2B5EF4-FFF2-40B4-BE49-F238E27FC236}">
                <a16:creationId xmlns="" xmlns:a16="http://schemas.microsoft.com/office/drawing/2014/main" id="{A8C03665-A600-054B-B1F2-74D3A7C7886A}"/>
              </a:ext>
            </a:extLst>
          </p:cNvPr>
          <p:cNvSpPr/>
          <p:nvPr/>
        </p:nvSpPr>
        <p:spPr>
          <a:xfrm>
            <a:off x="4990404" y="5395221"/>
            <a:ext cx="49884" cy="23191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0" name="Rectangle 519">
            <a:extLst>
              <a:ext uri="{FF2B5EF4-FFF2-40B4-BE49-F238E27FC236}">
                <a16:creationId xmlns="" xmlns:a16="http://schemas.microsoft.com/office/drawing/2014/main" id="{BBD3C289-F36E-B14A-8F4C-C6ED3AE1FDE6}"/>
              </a:ext>
            </a:extLst>
          </p:cNvPr>
          <p:cNvSpPr/>
          <p:nvPr/>
        </p:nvSpPr>
        <p:spPr>
          <a:xfrm>
            <a:off x="4992363" y="548609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1" name="Rectangle 520">
            <a:extLst>
              <a:ext uri="{FF2B5EF4-FFF2-40B4-BE49-F238E27FC236}">
                <a16:creationId xmlns="" xmlns:a16="http://schemas.microsoft.com/office/drawing/2014/main" id="{9FB54930-BF1E-8440-AAA6-216DCDCFC23E}"/>
              </a:ext>
            </a:extLst>
          </p:cNvPr>
          <p:cNvSpPr/>
          <p:nvPr/>
        </p:nvSpPr>
        <p:spPr>
          <a:xfrm>
            <a:off x="5106876" y="5349502"/>
            <a:ext cx="54447" cy="27763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2" name="Rectangle 521">
            <a:extLst>
              <a:ext uri="{FF2B5EF4-FFF2-40B4-BE49-F238E27FC236}">
                <a16:creationId xmlns="" xmlns:a16="http://schemas.microsoft.com/office/drawing/2014/main" id="{03E590AF-61B3-B445-917C-070C284DE0FC}"/>
              </a:ext>
            </a:extLst>
          </p:cNvPr>
          <p:cNvSpPr/>
          <p:nvPr/>
        </p:nvSpPr>
        <p:spPr>
          <a:xfrm>
            <a:off x="5107158" y="545127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3" name="Rectangle 522">
            <a:extLst>
              <a:ext uri="{FF2B5EF4-FFF2-40B4-BE49-F238E27FC236}">
                <a16:creationId xmlns="" xmlns:a16="http://schemas.microsoft.com/office/drawing/2014/main" id="{536236EA-27D4-5D4B-922E-149164D2EE5E}"/>
              </a:ext>
            </a:extLst>
          </p:cNvPr>
          <p:cNvSpPr/>
          <p:nvPr/>
        </p:nvSpPr>
        <p:spPr>
          <a:xfrm>
            <a:off x="5198240" y="5502611"/>
            <a:ext cx="45719" cy="24054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4" name="Rectangle 523">
            <a:extLst>
              <a:ext uri="{FF2B5EF4-FFF2-40B4-BE49-F238E27FC236}">
                <a16:creationId xmlns="" xmlns:a16="http://schemas.microsoft.com/office/drawing/2014/main" id="{6C0C72A4-C0BF-1A40-A813-8644B77F6BD6}"/>
              </a:ext>
            </a:extLst>
          </p:cNvPr>
          <p:cNvSpPr/>
          <p:nvPr/>
        </p:nvSpPr>
        <p:spPr>
          <a:xfrm>
            <a:off x="5196563" y="558543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5" name="Rectangle 524">
            <a:extLst>
              <a:ext uri="{FF2B5EF4-FFF2-40B4-BE49-F238E27FC236}">
                <a16:creationId xmlns="" xmlns:a16="http://schemas.microsoft.com/office/drawing/2014/main" id="{5037933C-2E21-AE4D-9A82-958005AFC533}"/>
              </a:ext>
            </a:extLst>
          </p:cNvPr>
          <p:cNvSpPr/>
          <p:nvPr/>
        </p:nvSpPr>
        <p:spPr>
          <a:xfrm>
            <a:off x="5282427" y="5459596"/>
            <a:ext cx="45719" cy="206981"/>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6" name="Rectangle 525">
            <a:extLst>
              <a:ext uri="{FF2B5EF4-FFF2-40B4-BE49-F238E27FC236}">
                <a16:creationId xmlns="" xmlns:a16="http://schemas.microsoft.com/office/drawing/2014/main" id="{C5CE685C-4F9E-8D44-AB3B-50D2F2776657}"/>
              </a:ext>
            </a:extLst>
          </p:cNvPr>
          <p:cNvSpPr/>
          <p:nvPr/>
        </p:nvSpPr>
        <p:spPr>
          <a:xfrm>
            <a:off x="5281657" y="552817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7" name="Rectangle 526">
            <a:extLst>
              <a:ext uri="{FF2B5EF4-FFF2-40B4-BE49-F238E27FC236}">
                <a16:creationId xmlns="" xmlns:a16="http://schemas.microsoft.com/office/drawing/2014/main" id="{583D9DA1-C26C-DE4A-BF76-58952D0D814D}"/>
              </a:ext>
            </a:extLst>
          </p:cNvPr>
          <p:cNvSpPr/>
          <p:nvPr/>
        </p:nvSpPr>
        <p:spPr>
          <a:xfrm>
            <a:off x="5361636" y="5475812"/>
            <a:ext cx="45719" cy="210401"/>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8" name="Rectangle 527">
            <a:extLst>
              <a:ext uri="{FF2B5EF4-FFF2-40B4-BE49-F238E27FC236}">
                <a16:creationId xmlns="" xmlns:a16="http://schemas.microsoft.com/office/drawing/2014/main" id="{F209284F-5285-404F-80CB-1ED16461DF97}"/>
              </a:ext>
            </a:extLst>
          </p:cNvPr>
          <p:cNvSpPr/>
          <p:nvPr/>
        </p:nvSpPr>
        <p:spPr>
          <a:xfrm>
            <a:off x="5363910" y="5544388"/>
            <a:ext cx="45719" cy="58675"/>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9" name="Rectangle 528">
            <a:extLst>
              <a:ext uri="{FF2B5EF4-FFF2-40B4-BE49-F238E27FC236}">
                <a16:creationId xmlns="" xmlns:a16="http://schemas.microsoft.com/office/drawing/2014/main" id="{F288A243-62F5-FB4D-B738-1C588B641015}"/>
              </a:ext>
            </a:extLst>
          </p:cNvPr>
          <p:cNvSpPr/>
          <p:nvPr/>
        </p:nvSpPr>
        <p:spPr>
          <a:xfrm>
            <a:off x="5455540" y="5448531"/>
            <a:ext cx="45719" cy="210401"/>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0" name="Rectangle 529">
            <a:extLst>
              <a:ext uri="{FF2B5EF4-FFF2-40B4-BE49-F238E27FC236}">
                <a16:creationId xmlns="" xmlns:a16="http://schemas.microsoft.com/office/drawing/2014/main" id="{D9E173FC-D903-D34F-8E4D-A6A2A02D2388}"/>
              </a:ext>
            </a:extLst>
          </p:cNvPr>
          <p:cNvSpPr/>
          <p:nvPr/>
        </p:nvSpPr>
        <p:spPr>
          <a:xfrm>
            <a:off x="5457814" y="5517107"/>
            <a:ext cx="45719" cy="58675"/>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1" name="Rectangle 530">
            <a:extLst>
              <a:ext uri="{FF2B5EF4-FFF2-40B4-BE49-F238E27FC236}">
                <a16:creationId xmlns="" xmlns:a16="http://schemas.microsoft.com/office/drawing/2014/main" id="{92B14574-332D-0D4C-9782-BA2198258A81}"/>
              </a:ext>
            </a:extLst>
          </p:cNvPr>
          <p:cNvSpPr/>
          <p:nvPr/>
        </p:nvSpPr>
        <p:spPr>
          <a:xfrm>
            <a:off x="5560601" y="5448531"/>
            <a:ext cx="45719" cy="210401"/>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2" name="Rectangle 531">
            <a:extLst>
              <a:ext uri="{FF2B5EF4-FFF2-40B4-BE49-F238E27FC236}">
                <a16:creationId xmlns="" xmlns:a16="http://schemas.microsoft.com/office/drawing/2014/main" id="{65C8092E-A6C6-D945-8DBB-2AB837C4FCB1}"/>
              </a:ext>
            </a:extLst>
          </p:cNvPr>
          <p:cNvSpPr/>
          <p:nvPr/>
        </p:nvSpPr>
        <p:spPr>
          <a:xfrm>
            <a:off x="5562875" y="5517107"/>
            <a:ext cx="45719" cy="58675"/>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4" name="Rectangle 533">
            <a:extLst>
              <a:ext uri="{FF2B5EF4-FFF2-40B4-BE49-F238E27FC236}">
                <a16:creationId xmlns="" xmlns:a16="http://schemas.microsoft.com/office/drawing/2014/main" id="{83ECB489-4FA2-134C-A4DF-DDAF6A1CA4E0}"/>
              </a:ext>
            </a:extLst>
          </p:cNvPr>
          <p:cNvSpPr/>
          <p:nvPr/>
        </p:nvSpPr>
        <p:spPr>
          <a:xfrm>
            <a:off x="5679259" y="5562099"/>
            <a:ext cx="45719" cy="58675"/>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6" name="Rectangle 535">
            <a:extLst>
              <a:ext uri="{FF2B5EF4-FFF2-40B4-BE49-F238E27FC236}">
                <a16:creationId xmlns="" xmlns:a16="http://schemas.microsoft.com/office/drawing/2014/main" id="{EAD0CA09-D9DA-7749-BC40-B687A697CDA1}"/>
              </a:ext>
            </a:extLst>
          </p:cNvPr>
          <p:cNvSpPr/>
          <p:nvPr/>
        </p:nvSpPr>
        <p:spPr>
          <a:xfrm>
            <a:off x="6065755" y="5598138"/>
            <a:ext cx="45719" cy="3877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7" name="Rectangle 536">
            <a:extLst>
              <a:ext uri="{FF2B5EF4-FFF2-40B4-BE49-F238E27FC236}">
                <a16:creationId xmlns="" xmlns:a16="http://schemas.microsoft.com/office/drawing/2014/main" id="{CB97C163-9CBC-6A45-96B0-55F478CF2454}"/>
              </a:ext>
            </a:extLst>
          </p:cNvPr>
          <p:cNvSpPr/>
          <p:nvPr/>
        </p:nvSpPr>
        <p:spPr>
          <a:xfrm>
            <a:off x="6064143" y="576327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8" name="Rectangle 537">
            <a:extLst>
              <a:ext uri="{FF2B5EF4-FFF2-40B4-BE49-F238E27FC236}">
                <a16:creationId xmlns="" xmlns:a16="http://schemas.microsoft.com/office/drawing/2014/main" id="{A89DE8C9-9F0A-9545-A921-409DB884E721}"/>
              </a:ext>
            </a:extLst>
          </p:cNvPr>
          <p:cNvSpPr/>
          <p:nvPr/>
        </p:nvSpPr>
        <p:spPr>
          <a:xfrm>
            <a:off x="6161881" y="5537004"/>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9" name="Rectangle 538">
            <a:extLst>
              <a:ext uri="{FF2B5EF4-FFF2-40B4-BE49-F238E27FC236}">
                <a16:creationId xmlns="" xmlns:a16="http://schemas.microsoft.com/office/drawing/2014/main" id="{6343C029-2E71-8248-BBFC-9960C5FD2E1F}"/>
              </a:ext>
            </a:extLst>
          </p:cNvPr>
          <p:cNvSpPr/>
          <p:nvPr/>
        </p:nvSpPr>
        <p:spPr>
          <a:xfrm>
            <a:off x="6157028" y="565975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0" name="Rectangle 539">
            <a:extLst>
              <a:ext uri="{FF2B5EF4-FFF2-40B4-BE49-F238E27FC236}">
                <a16:creationId xmlns="" xmlns:a16="http://schemas.microsoft.com/office/drawing/2014/main" id="{E954E190-DC7C-344F-AEFE-FE86AEE6CA32}"/>
              </a:ext>
            </a:extLst>
          </p:cNvPr>
          <p:cNvSpPr/>
          <p:nvPr/>
        </p:nvSpPr>
        <p:spPr>
          <a:xfrm>
            <a:off x="6256172" y="545491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1" name="Rectangle 540">
            <a:extLst>
              <a:ext uri="{FF2B5EF4-FFF2-40B4-BE49-F238E27FC236}">
                <a16:creationId xmlns="" xmlns:a16="http://schemas.microsoft.com/office/drawing/2014/main" id="{5D86F04D-BF77-F748-AD76-36EFF312F79D}"/>
              </a:ext>
            </a:extLst>
          </p:cNvPr>
          <p:cNvSpPr/>
          <p:nvPr/>
        </p:nvSpPr>
        <p:spPr>
          <a:xfrm>
            <a:off x="6256552" y="5585713"/>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2" name="Rectangle 541">
            <a:extLst>
              <a:ext uri="{FF2B5EF4-FFF2-40B4-BE49-F238E27FC236}">
                <a16:creationId xmlns="" xmlns:a16="http://schemas.microsoft.com/office/drawing/2014/main" id="{A8AA7FCA-9C2D-2449-B715-E8B6F18EB286}"/>
              </a:ext>
            </a:extLst>
          </p:cNvPr>
          <p:cNvSpPr/>
          <p:nvPr/>
        </p:nvSpPr>
        <p:spPr>
          <a:xfrm>
            <a:off x="6369551" y="5448786"/>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3" name="Rectangle 542">
            <a:extLst>
              <a:ext uri="{FF2B5EF4-FFF2-40B4-BE49-F238E27FC236}">
                <a16:creationId xmlns="" xmlns:a16="http://schemas.microsoft.com/office/drawing/2014/main" id="{B9B6CFA4-B331-9D48-A21E-647CFA0B77CB}"/>
              </a:ext>
            </a:extLst>
          </p:cNvPr>
          <p:cNvSpPr/>
          <p:nvPr/>
        </p:nvSpPr>
        <p:spPr>
          <a:xfrm>
            <a:off x="6370911" y="557768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4" name="Rectangle 543">
            <a:extLst>
              <a:ext uri="{FF2B5EF4-FFF2-40B4-BE49-F238E27FC236}">
                <a16:creationId xmlns="" xmlns:a16="http://schemas.microsoft.com/office/drawing/2014/main" id="{E4E0C3EA-BE0B-644C-98DF-43EE93F19C6F}"/>
              </a:ext>
            </a:extLst>
          </p:cNvPr>
          <p:cNvSpPr/>
          <p:nvPr/>
        </p:nvSpPr>
        <p:spPr>
          <a:xfrm>
            <a:off x="6484853" y="5529912"/>
            <a:ext cx="50103" cy="232932"/>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5" name="Rectangle 544">
            <a:extLst>
              <a:ext uri="{FF2B5EF4-FFF2-40B4-BE49-F238E27FC236}">
                <a16:creationId xmlns="" xmlns:a16="http://schemas.microsoft.com/office/drawing/2014/main" id="{D5F78BD3-F60B-2A41-B5CF-5CE527A9CC1A}"/>
              </a:ext>
            </a:extLst>
          </p:cNvPr>
          <p:cNvSpPr/>
          <p:nvPr/>
        </p:nvSpPr>
        <p:spPr>
          <a:xfrm>
            <a:off x="6486812" y="561801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6" name="Rectangle 545">
            <a:extLst>
              <a:ext uri="{FF2B5EF4-FFF2-40B4-BE49-F238E27FC236}">
                <a16:creationId xmlns="" xmlns:a16="http://schemas.microsoft.com/office/drawing/2014/main" id="{70772891-DD8D-CA42-A22A-F1B46A592351}"/>
              </a:ext>
            </a:extLst>
          </p:cNvPr>
          <p:cNvSpPr/>
          <p:nvPr/>
        </p:nvSpPr>
        <p:spPr>
          <a:xfrm>
            <a:off x="6606987" y="5459597"/>
            <a:ext cx="45719" cy="24526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7" name="Rectangle 546">
            <a:extLst>
              <a:ext uri="{FF2B5EF4-FFF2-40B4-BE49-F238E27FC236}">
                <a16:creationId xmlns="" xmlns:a16="http://schemas.microsoft.com/office/drawing/2014/main" id="{5C6F1649-F181-A142-B701-D94F760F3A6A}"/>
              </a:ext>
            </a:extLst>
          </p:cNvPr>
          <p:cNvSpPr/>
          <p:nvPr/>
        </p:nvSpPr>
        <p:spPr>
          <a:xfrm>
            <a:off x="6607269" y="554623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8" name="Rectangle 547">
            <a:extLst>
              <a:ext uri="{FF2B5EF4-FFF2-40B4-BE49-F238E27FC236}">
                <a16:creationId xmlns="" xmlns:a16="http://schemas.microsoft.com/office/drawing/2014/main" id="{BF08DFC6-E0FF-AF47-B780-2BAF2F1AAB70}"/>
              </a:ext>
            </a:extLst>
          </p:cNvPr>
          <p:cNvSpPr/>
          <p:nvPr/>
        </p:nvSpPr>
        <p:spPr>
          <a:xfrm>
            <a:off x="6691802" y="562199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9" name="Rectangle 548">
            <a:extLst>
              <a:ext uri="{FF2B5EF4-FFF2-40B4-BE49-F238E27FC236}">
                <a16:creationId xmlns="" xmlns:a16="http://schemas.microsoft.com/office/drawing/2014/main" id="{BBB4F9B2-3A37-D948-A718-E4534D84BEAE}"/>
              </a:ext>
            </a:extLst>
          </p:cNvPr>
          <p:cNvSpPr/>
          <p:nvPr/>
        </p:nvSpPr>
        <p:spPr>
          <a:xfrm>
            <a:off x="6690125" y="5751769"/>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0" name="Rectangle 549">
            <a:extLst>
              <a:ext uri="{FF2B5EF4-FFF2-40B4-BE49-F238E27FC236}">
                <a16:creationId xmlns="" xmlns:a16="http://schemas.microsoft.com/office/drawing/2014/main" id="{D4AE1DC0-C525-484C-B35F-C8DBDF14AFBF}"/>
              </a:ext>
            </a:extLst>
          </p:cNvPr>
          <p:cNvSpPr/>
          <p:nvPr/>
        </p:nvSpPr>
        <p:spPr>
          <a:xfrm>
            <a:off x="6772962" y="551707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1" name="Rectangle 550">
            <a:extLst>
              <a:ext uri="{FF2B5EF4-FFF2-40B4-BE49-F238E27FC236}">
                <a16:creationId xmlns="" xmlns:a16="http://schemas.microsoft.com/office/drawing/2014/main" id="{75F379E2-3457-8C44-8711-0755BF9C493F}"/>
              </a:ext>
            </a:extLst>
          </p:cNvPr>
          <p:cNvSpPr/>
          <p:nvPr/>
        </p:nvSpPr>
        <p:spPr>
          <a:xfrm>
            <a:off x="6772192" y="565597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3" name="Rectangle 552">
            <a:extLst>
              <a:ext uri="{FF2B5EF4-FFF2-40B4-BE49-F238E27FC236}">
                <a16:creationId xmlns="" xmlns:a16="http://schemas.microsoft.com/office/drawing/2014/main" id="{30F9BA2E-6C7B-AA44-AC00-3918EA98927A}"/>
              </a:ext>
            </a:extLst>
          </p:cNvPr>
          <p:cNvSpPr/>
          <p:nvPr/>
        </p:nvSpPr>
        <p:spPr>
          <a:xfrm>
            <a:off x="6870230" y="546139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4" name="Rectangle 553">
            <a:extLst>
              <a:ext uri="{FF2B5EF4-FFF2-40B4-BE49-F238E27FC236}">
                <a16:creationId xmlns="" xmlns:a16="http://schemas.microsoft.com/office/drawing/2014/main" id="{0F05B882-61B0-7F4C-92FA-E22834B9E878}"/>
              </a:ext>
            </a:extLst>
          </p:cNvPr>
          <p:cNvSpPr/>
          <p:nvPr/>
        </p:nvSpPr>
        <p:spPr>
          <a:xfrm>
            <a:off x="6966713" y="5301392"/>
            <a:ext cx="45719" cy="228520"/>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5" name="Rectangle 554">
            <a:extLst>
              <a:ext uri="{FF2B5EF4-FFF2-40B4-BE49-F238E27FC236}">
                <a16:creationId xmlns="" xmlns:a16="http://schemas.microsoft.com/office/drawing/2014/main" id="{60C3459B-A40D-AC4A-AE2A-DE1E349161B2}"/>
              </a:ext>
            </a:extLst>
          </p:cNvPr>
          <p:cNvSpPr/>
          <p:nvPr/>
        </p:nvSpPr>
        <p:spPr>
          <a:xfrm>
            <a:off x="6970822" y="538270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6" name="Rectangle 555">
            <a:extLst>
              <a:ext uri="{FF2B5EF4-FFF2-40B4-BE49-F238E27FC236}">
                <a16:creationId xmlns="" xmlns:a16="http://schemas.microsoft.com/office/drawing/2014/main" id="{27DEDC23-9CF9-EA48-B8B6-B1BDE3D6FF6B}"/>
              </a:ext>
            </a:extLst>
          </p:cNvPr>
          <p:cNvSpPr/>
          <p:nvPr/>
        </p:nvSpPr>
        <p:spPr>
          <a:xfrm>
            <a:off x="7077561" y="5428013"/>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7" name="Rectangle 556">
            <a:extLst>
              <a:ext uri="{FF2B5EF4-FFF2-40B4-BE49-F238E27FC236}">
                <a16:creationId xmlns="" xmlns:a16="http://schemas.microsoft.com/office/drawing/2014/main" id="{68E6164F-2ACE-704E-9EEC-A77D5138428D}"/>
              </a:ext>
            </a:extLst>
          </p:cNvPr>
          <p:cNvSpPr/>
          <p:nvPr/>
        </p:nvSpPr>
        <p:spPr>
          <a:xfrm>
            <a:off x="7074745" y="5583732"/>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8" name="Rectangle 557">
            <a:extLst>
              <a:ext uri="{FF2B5EF4-FFF2-40B4-BE49-F238E27FC236}">
                <a16:creationId xmlns="" xmlns:a16="http://schemas.microsoft.com/office/drawing/2014/main" id="{E7F208E9-A9E3-5F4C-A71E-952FA0ECA171}"/>
              </a:ext>
            </a:extLst>
          </p:cNvPr>
          <p:cNvSpPr/>
          <p:nvPr/>
        </p:nvSpPr>
        <p:spPr>
          <a:xfrm>
            <a:off x="7180802" y="5576910"/>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9" name="Rectangle 558">
            <a:extLst>
              <a:ext uri="{FF2B5EF4-FFF2-40B4-BE49-F238E27FC236}">
                <a16:creationId xmlns="" xmlns:a16="http://schemas.microsoft.com/office/drawing/2014/main" id="{5FC25B0D-49CB-E94E-8980-9139ECBA5E7B}"/>
              </a:ext>
            </a:extLst>
          </p:cNvPr>
          <p:cNvSpPr/>
          <p:nvPr/>
        </p:nvSpPr>
        <p:spPr>
          <a:xfrm>
            <a:off x="7176662" y="5725829"/>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1" name="Rectangle 560">
            <a:extLst>
              <a:ext uri="{FF2B5EF4-FFF2-40B4-BE49-F238E27FC236}">
                <a16:creationId xmlns="" xmlns:a16="http://schemas.microsoft.com/office/drawing/2014/main" id="{21BA4B60-6B14-6345-8439-7EE95F5B5CFC}"/>
              </a:ext>
            </a:extLst>
          </p:cNvPr>
          <p:cNvSpPr/>
          <p:nvPr/>
        </p:nvSpPr>
        <p:spPr>
          <a:xfrm>
            <a:off x="7502307" y="5243610"/>
            <a:ext cx="45719" cy="296889"/>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2" name="Rectangle 561">
            <a:extLst>
              <a:ext uri="{FF2B5EF4-FFF2-40B4-BE49-F238E27FC236}">
                <a16:creationId xmlns="" xmlns:a16="http://schemas.microsoft.com/office/drawing/2014/main" id="{12760AFD-4411-7D4E-80A4-12010B024117}"/>
              </a:ext>
            </a:extLst>
          </p:cNvPr>
          <p:cNvSpPr/>
          <p:nvPr/>
        </p:nvSpPr>
        <p:spPr>
          <a:xfrm>
            <a:off x="7500695" y="534445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3" name="Rectangle 562">
            <a:extLst>
              <a:ext uri="{FF2B5EF4-FFF2-40B4-BE49-F238E27FC236}">
                <a16:creationId xmlns="" xmlns:a16="http://schemas.microsoft.com/office/drawing/2014/main" id="{A1947906-B318-7C45-9DA5-90B85B5B935B}"/>
              </a:ext>
            </a:extLst>
          </p:cNvPr>
          <p:cNvSpPr/>
          <p:nvPr/>
        </p:nvSpPr>
        <p:spPr>
          <a:xfrm>
            <a:off x="7604438" y="512108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4" name="Rectangle 563">
            <a:extLst>
              <a:ext uri="{FF2B5EF4-FFF2-40B4-BE49-F238E27FC236}">
                <a16:creationId xmlns="" xmlns:a16="http://schemas.microsoft.com/office/drawing/2014/main" id="{3E04517E-5E74-BD4E-89FF-D687E2A0403F}"/>
              </a:ext>
            </a:extLst>
          </p:cNvPr>
          <p:cNvSpPr/>
          <p:nvPr/>
        </p:nvSpPr>
        <p:spPr>
          <a:xfrm>
            <a:off x="7599585" y="524384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5" name="Rectangle 564">
            <a:extLst>
              <a:ext uri="{FF2B5EF4-FFF2-40B4-BE49-F238E27FC236}">
                <a16:creationId xmlns="" xmlns:a16="http://schemas.microsoft.com/office/drawing/2014/main" id="{E34F9F7E-AB19-2C4D-898F-263194DD8B2C}"/>
              </a:ext>
            </a:extLst>
          </p:cNvPr>
          <p:cNvSpPr/>
          <p:nvPr/>
        </p:nvSpPr>
        <p:spPr>
          <a:xfrm>
            <a:off x="7707446" y="5207177"/>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6" name="Rectangle 565">
            <a:extLst>
              <a:ext uri="{FF2B5EF4-FFF2-40B4-BE49-F238E27FC236}">
                <a16:creationId xmlns="" xmlns:a16="http://schemas.microsoft.com/office/drawing/2014/main" id="{80536D38-52B7-814B-86FD-43AACB9AA8EB}"/>
              </a:ext>
            </a:extLst>
          </p:cNvPr>
          <p:cNvSpPr/>
          <p:nvPr/>
        </p:nvSpPr>
        <p:spPr>
          <a:xfrm>
            <a:off x="7707826" y="533797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7" name="Rectangle 566">
            <a:extLst>
              <a:ext uri="{FF2B5EF4-FFF2-40B4-BE49-F238E27FC236}">
                <a16:creationId xmlns="" xmlns:a16="http://schemas.microsoft.com/office/drawing/2014/main" id="{7F934421-F6FA-1641-9E5F-A4F47B70A515}"/>
              </a:ext>
            </a:extLst>
          </p:cNvPr>
          <p:cNvSpPr/>
          <p:nvPr/>
        </p:nvSpPr>
        <p:spPr>
          <a:xfrm>
            <a:off x="7825248" y="5342638"/>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8" name="Rectangle 567">
            <a:extLst>
              <a:ext uri="{FF2B5EF4-FFF2-40B4-BE49-F238E27FC236}">
                <a16:creationId xmlns="" xmlns:a16="http://schemas.microsoft.com/office/drawing/2014/main" id="{BB56D6AF-68F7-8141-82A9-4E7AC9585A87}"/>
              </a:ext>
            </a:extLst>
          </p:cNvPr>
          <p:cNvSpPr/>
          <p:nvPr/>
        </p:nvSpPr>
        <p:spPr>
          <a:xfrm>
            <a:off x="7826608" y="5471534"/>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9" name="Rectangle 568">
            <a:extLst>
              <a:ext uri="{FF2B5EF4-FFF2-40B4-BE49-F238E27FC236}">
                <a16:creationId xmlns="" xmlns:a16="http://schemas.microsoft.com/office/drawing/2014/main" id="{FEADF84D-0A04-5749-83F4-6AC3B2F0BCEC}"/>
              </a:ext>
            </a:extLst>
          </p:cNvPr>
          <p:cNvSpPr/>
          <p:nvPr/>
        </p:nvSpPr>
        <p:spPr>
          <a:xfrm>
            <a:off x="7931333" y="5426323"/>
            <a:ext cx="47974" cy="260711"/>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0" name="Rectangle 569">
            <a:extLst>
              <a:ext uri="{FF2B5EF4-FFF2-40B4-BE49-F238E27FC236}">
                <a16:creationId xmlns="" xmlns:a16="http://schemas.microsoft.com/office/drawing/2014/main" id="{9883E11F-3117-2B46-AD25-9CFA25F28905}"/>
              </a:ext>
            </a:extLst>
          </p:cNvPr>
          <p:cNvSpPr/>
          <p:nvPr/>
        </p:nvSpPr>
        <p:spPr>
          <a:xfrm>
            <a:off x="7933292" y="552058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1" name="Rectangle 570">
            <a:extLst>
              <a:ext uri="{FF2B5EF4-FFF2-40B4-BE49-F238E27FC236}">
                <a16:creationId xmlns="" xmlns:a16="http://schemas.microsoft.com/office/drawing/2014/main" id="{35D97039-FC16-FD44-AAC6-72AD8DB6B16F}"/>
              </a:ext>
            </a:extLst>
          </p:cNvPr>
          <p:cNvSpPr/>
          <p:nvPr/>
        </p:nvSpPr>
        <p:spPr>
          <a:xfrm>
            <a:off x="8038028" y="5482740"/>
            <a:ext cx="47568" cy="317068"/>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2" name="Rectangle 571">
            <a:extLst>
              <a:ext uri="{FF2B5EF4-FFF2-40B4-BE49-F238E27FC236}">
                <a16:creationId xmlns="" xmlns:a16="http://schemas.microsoft.com/office/drawing/2014/main" id="{9B59EF8E-1AD8-CA40-9DFC-A3ACF6228F49}"/>
              </a:ext>
            </a:extLst>
          </p:cNvPr>
          <p:cNvSpPr/>
          <p:nvPr/>
        </p:nvSpPr>
        <p:spPr>
          <a:xfrm>
            <a:off x="8038310" y="561480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3" name="Rectangle 572">
            <a:extLst>
              <a:ext uri="{FF2B5EF4-FFF2-40B4-BE49-F238E27FC236}">
                <a16:creationId xmlns="" xmlns:a16="http://schemas.microsoft.com/office/drawing/2014/main" id="{DED30B8A-5B1C-AA4C-848A-F52E6CD9A1A1}"/>
              </a:ext>
            </a:extLst>
          </p:cNvPr>
          <p:cNvSpPr/>
          <p:nvPr/>
        </p:nvSpPr>
        <p:spPr>
          <a:xfrm>
            <a:off x="8116895" y="5329244"/>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4" name="Rectangle 573">
            <a:extLst>
              <a:ext uri="{FF2B5EF4-FFF2-40B4-BE49-F238E27FC236}">
                <a16:creationId xmlns="" xmlns:a16="http://schemas.microsoft.com/office/drawing/2014/main" id="{D91C953C-8159-D348-8A6E-FD27A270FE0B}"/>
              </a:ext>
            </a:extLst>
          </p:cNvPr>
          <p:cNvSpPr/>
          <p:nvPr/>
        </p:nvSpPr>
        <p:spPr>
          <a:xfrm>
            <a:off x="8115218" y="5459016"/>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5" name="Rectangle 574">
            <a:extLst>
              <a:ext uri="{FF2B5EF4-FFF2-40B4-BE49-F238E27FC236}">
                <a16:creationId xmlns="" xmlns:a16="http://schemas.microsoft.com/office/drawing/2014/main" id="{D43A949F-BF91-254A-829E-BEE1DAA66233}"/>
              </a:ext>
            </a:extLst>
          </p:cNvPr>
          <p:cNvSpPr/>
          <p:nvPr/>
        </p:nvSpPr>
        <p:spPr>
          <a:xfrm>
            <a:off x="8211834" y="5493499"/>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6" name="Rectangle 575">
            <a:extLst>
              <a:ext uri="{FF2B5EF4-FFF2-40B4-BE49-F238E27FC236}">
                <a16:creationId xmlns="" xmlns:a16="http://schemas.microsoft.com/office/drawing/2014/main" id="{E36E1C5E-C51D-0146-A03E-6DC61B783D2B}"/>
              </a:ext>
            </a:extLst>
          </p:cNvPr>
          <p:cNvSpPr/>
          <p:nvPr/>
        </p:nvSpPr>
        <p:spPr>
          <a:xfrm>
            <a:off x="8211064" y="5632398"/>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8" name="Rectangle 577">
            <a:extLst>
              <a:ext uri="{FF2B5EF4-FFF2-40B4-BE49-F238E27FC236}">
                <a16:creationId xmlns="" xmlns:a16="http://schemas.microsoft.com/office/drawing/2014/main" id="{76B159CA-79C4-4E40-BF9B-6E9D2CFFEE49}"/>
              </a:ext>
            </a:extLst>
          </p:cNvPr>
          <p:cNvSpPr/>
          <p:nvPr/>
        </p:nvSpPr>
        <p:spPr>
          <a:xfrm>
            <a:off x="8309522" y="5777710"/>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9" name="Rectangle 578">
            <a:extLst>
              <a:ext uri="{FF2B5EF4-FFF2-40B4-BE49-F238E27FC236}">
                <a16:creationId xmlns="" xmlns:a16="http://schemas.microsoft.com/office/drawing/2014/main" id="{19BF0097-03FA-4344-B7DC-471040172F22}"/>
              </a:ext>
            </a:extLst>
          </p:cNvPr>
          <p:cNvSpPr/>
          <p:nvPr/>
        </p:nvSpPr>
        <p:spPr>
          <a:xfrm>
            <a:off x="8404478" y="5355910"/>
            <a:ext cx="53490" cy="387434"/>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0" name="Rectangle 579">
            <a:extLst>
              <a:ext uri="{FF2B5EF4-FFF2-40B4-BE49-F238E27FC236}">
                <a16:creationId xmlns="" xmlns:a16="http://schemas.microsoft.com/office/drawing/2014/main" id="{EEEC604B-A898-2944-9ADD-1404D94CD8DA}"/>
              </a:ext>
            </a:extLst>
          </p:cNvPr>
          <p:cNvSpPr/>
          <p:nvPr/>
        </p:nvSpPr>
        <p:spPr>
          <a:xfrm>
            <a:off x="8405699" y="552998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1" name="Rectangle 580">
            <a:extLst>
              <a:ext uri="{FF2B5EF4-FFF2-40B4-BE49-F238E27FC236}">
                <a16:creationId xmlns="" xmlns:a16="http://schemas.microsoft.com/office/drawing/2014/main" id="{212B33B5-081A-074D-9DCC-FB411E9D3EA7}"/>
              </a:ext>
            </a:extLst>
          </p:cNvPr>
          <p:cNvSpPr/>
          <p:nvPr/>
        </p:nvSpPr>
        <p:spPr>
          <a:xfrm>
            <a:off x="8525140" y="5423202"/>
            <a:ext cx="45719" cy="318113"/>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2" name="Rectangle 581">
            <a:extLst>
              <a:ext uri="{FF2B5EF4-FFF2-40B4-BE49-F238E27FC236}">
                <a16:creationId xmlns="" xmlns:a16="http://schemas.microsoft.com/office/drawing/2014/main" id="{6047BF85-BE67-1941-9A87-11137F18367F}"/>
              </a:ext>
            </a:extLst>
          </p:cNvPr>
          <p:cNvSpPr/>
          <p:nvPr/>
        </p:nvSpPr>
        <p:spPr>
          <a:xfrm>
            <a:off x="8522324" y="5556401"/>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3" name="Rectangle 582">
            <a:extLst>
              <a:ext uri="{FF2B5EF4-FFF2-40B4-BE49-F238E27FC236}">
                <a16:creationId xmlns="" xmlns:a16="http://schemas.microsoft.com/office/drawing/2014/main" id="{DBC7E764-031F-8B4B-8516-53797BFA9AAD}"/>
              </a:ext>
            </a:extLst>
          </p:cNvPr>
          <p:cNvSpPr/>
          <p:nvPr/>
        </p:nvSpPr>
        <p:spPr>
          <a:xfrm>
            <a:off x="8644965" y="5485066"/>
            <a:ext cx="52333" cy="316451"/>
          </a:xfrm>
          <a:prstGeom prst="rect">
            <a:avLst/>
          </a:prstGeom>
          <a:solidFill>
            <a:srgbClr val="95B3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4" name="Rectangle 583">
            <a:extLst>
              <a:ext uri="{FF2B5EF4-FFF2-40B4-BE49-F238E27FC236}">
                <a16:creationId xmlns="" xmlns:a16="http://schemas.microsoft.com/office/drawing/2014/main" id="{1F6247DA-2F57-2B4A-9ACD-4E5DE9F2C69F}"/>
              </a:ext>
            </a:extLst>
          </p:cNvPr>
          <p:cNvSpPr/>
          <p:nvPr/>
        </p:nvSpPr>
        <p:spPr>
          <a:xfrm>
            <a:off x="8640825" y="5612257"/>
            <a:ext cx="48763" cy="57721"/>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6" name="Rectangle 585">
            <a:extLst>
              <a:ext uri="{FF2B5EF4-FFF2-40B4-BE49-F238E27FC236}">
                <a16:creationId xmlns="" xmlns:a16="http://schemas.microsoft.com/office/drawing/2014/main" id="{788C5170-CF7E-C641-93A4-BC9E5DD1EB05}"/>
              </a:ext>
            </a:extLst>
          </p:cNvPr>
          <p:cNvSpPr/>
          <p:nvPr/>
        </p:nvSpPr>
        <p:spPr>
          <a:xfrm>
            <a:off x="-17941" y="6161603"/>
            <a:ext cx="4940209" cy="246221"/>
          </a:xfrm>
          <a:prstGeom prst="rect">
            <a:avLst/>
          </a:prstGeom>
        </p:spPr>
        <p:txBody>
          <a:bodyPr wrap="square">
            <a:spAutoFit/>
          </a:bodyPr>
          <a:lstStyle/>
          <a:p>
            <a:r>
              <a:rPr lang="en-US" sz="1000" b="1" dirty="0">
                <a:solidFill>
                  <a:schemeClr val="bg1">
                    <a:lumMod val="50000"/>
                  </a:schemeClr>
                </a:solidFill>
                <a:latin typeface="Arial Narrow" panose="020B0604020202020204" pitchFamily="34" charset="0"/>
                <a:cs typeface="Arial Narrow" panose="020B0604020202020204" pitchFamily="34" charset="0"/>
              </a:rPr>
              <a:t>See Fisher et al., 2012 (Figures 9 &amp; 10):</a:t>
            </a:r>
            <a:endParaRPr lang="en-US" sz="1000" b="1" dirty="0">
              <a:latin typeface="Arial Narrow" panose="020B0604020202020204" pitchFamily="34" charset="0"/>
              <a:cs typeface="Arial Narrow" panose="020B0604020202020204" pitchFamily="34" charset="0"/>
            </a:endParaRPr>
          </a:p>
        </p:txBody>
      </p:sp>
      <p:sp>
        <p:nvSpPr>
          <p:cNvPr id="587" name="Rectangle 586">
            <a:extLst>
              <a:ext uri="{FF2B5EF4-FFF2-40B4-BE49-F238E27FC236}">
                <a16:creationId xmlns="" xmlns:a16="http://schemas.microsoft.com/office/drawing/2014/main" id="{DA61E7D5-7703-F24B-8D47-35743CE8D173}"/>
              </a:ext>
            </a:extLst>
          </p:cNvPr>
          <p:cNvSpPr/>
          <p:nvPr/>
        </p:nvSpPr>
        <p:spPr>
          <a:xfrm>
            <a:off x="-41570" y="6417690"/>
            <a:ext cx="6408363" cy="338554"/>
          </a:xfrm>
          <a:prstGeom prst="rect">
            <a:avLst/>
          </a:prstGeom>
        </p:spPr>
        <p:txBody>
          <a:bodyPr wrap="square">
            <a:spAutoFit/>
          </a:bodyPr>
          <a:lstStyle/>
          <a:p>
            <a:r>
              <a:rPr lang="en-US" sz="800" dirty="0">
                <a:solidFill>
                  <a:schemeClr val="tx1">
                    <a:lumMod val="50000"/>
                    <a:lumOff val="50000"/>
                  </a:schemeClr>
                </a:solidFill>
                <a:latin typeface="Arial Narrow" panose="020B0604020202020204" pitchFamily="34" charset="0"/>
                <a:cs typeface="Arial Narrow" panose="020B0604020202020204" pitchFamily="34" charset="0"/>
              </a:rPr>
              <a:t>Fischer, A.M., Weigel, A.P.,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Buser</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C.M.,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Knutti</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R.,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Künsch</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H.R.,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Liniger</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M.A.,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Schär</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C. and Appenzeller, C., 2012: Climate change projections for Switzerland based on a Bayesian multi-model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approachInt</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J. </a:t>
            </a:r>
            <a:r>
              <a:rPr lang="en-US" sz="800" dirty="0" err="1">
                <a:solidFill>
                  <a:schemeClr val="tx1">
                    <a:lumMod val="50000"/>
                    <a:lumOff val="50000"/>
                  </a:schemeClr>
                </a:solidFill>
                <a:latin typeface="Arial Narrow" panose="020B0604020202020204" pitchFamily="34" charset="0"/>
                <a:cs typeface="Arial Narrow" panose="020B0604020202020204" pitchFamily="34" charset="0"/>
              </a:rPr>
              <a:t>Climatol</a:t>
            </a:r>
            <a:r>
              <a:rPr lang="en-US" sz="800" dirty="0">
                <a:solidFill>
                  <a:schemeClr val="tx1">
                    <a:lumMod val="50000"/>
                    <a:lumOff val="50000"/>
                  </a:schemeClr>
                </a:solidFill>
                <a:latin typeface="Arial Narrow" panose="020B0604020202020204" pitchFamily="34" charset="0"/>
                <a:cs typeface="Arial Narrow" panose="020B0604020202020204" pitchFamily="34" charset="0"/>
              </a:rPr>
              <a:t>. 32, 2348–2371.</a:t>
            </a:r>
            <a:endParaRPr lang="en-US" sz="800" dirty="0">
              <a:solidFill>
                <a:schemeClr val="tx1">
                  <a:lumMod val="50000"/>
                  <a:lumOff val="50000"/>
                </a:schemeClr>
              </a:solidFill>
              <a:effectLst/>
              <a:latin typeface="Arial Narrow" panose="020B0604020202020204" pitchFamily="34" charset="0"/>
              <a:cs typeface="Arial Narrow" panose="020B0604020202020204" pitchFamily="34" charset="0"/>
            </a:endParaRPr>
          </a:p>
        </p:txBody>
      </p:sp>
      <p:graphicFrame>
        <p:nvGraphicFramePr>
          <p:cNvPr id="588" name="Table 587">
            <a:extLst>
              <a:ext uri="{FF2B5EF4-FFF2-40B4-BE49-F238E27FC236}">
                <a16:creationId xmlns="" xmlns:a16="http://schemas.microsoft.com/office/drawing/2014/main" id="{8F55E8D3-3F1F-FE4C-ABC9-40E8BA83C583}"/>
              </a:ext>
            </a:extLst>
          </p:cNvPr>
          <p:cNvGraphicFramePr>
            <a:graphicFrameLocks noGrp="1"/>
          </p:cNvGraphicFramePr>
          <p:nvPr>
            <p:extLst>
              <p:ext uri="{D42A27DB-BD31-4B8C-83A1-F6EECF244321}">
                <p14:modId xmlns:p14="http://schemas.microsoft.com/office/powerpoint/2010/main" val="3639931646"/>
              </p:ext>
            </p:extLst>
          </p:nvPr>
        </p:nvGraphicFramePr>
        <p:xfrm>
          <a:off x="138896" y="3203356"/>
          <a:ext cx="3965271" cy="1203651"/>
        </p:xfrm>
        <a:graphic>
          <a:graphicData uri="http://schemas.openxmlformats.org/drawingml/2006/table">
            <a:tbl>
              <a:tblPr firstRow="1" bandRow="1">
                <a:tableStyleId>{5C22544A-7EE6-4342-B048-85BDC9FD1C3A}</a:tableStyleId>
              </a:tblPr>
              <a:tblGrid>
                <a:gridCol w="1038296">
                  <a:extLst>
                    <a:ext uri="{9D8B030D-6E8A-4147-A177-3AD203B41FA5}">
                      <a16:colId xmlns="" xmlns:a16="http://schemas.microsoft.com/office/drawing/2014/main" val="2638007946"/>
                    </a:ext>
                  </a:extLst>
                </a:gridCol>
                <a:gridCol w="956931">
                  <a:extLst>
                    <a:ext uri="{9D8B030D-6E8A-4147-A177-3AD203B41FA5}">
                      <a16:colId xmlns="" xmlns:a16="http://schemas.microsoft.com/office/drawing/2014/main" val="353780225"/>
                    </a:ext>
                  </a:extLst>
                </a:gridCol>
                <a:gridCol w="971106">
                  <a:extLst>
                    <a:ext uri="{9D8B030D-6E8A-4147-A177-3AD203B41FA5}">
                      <a16:colId xmlns="" xmlns:a16="http://schemas.microsoft.com/office/drawing/2014/main" val="1186674943"/>
                    </a:ext>
                  </a:extLst>
                </a:gridCol>
                <a:gridCol w="998938">
                  <a:extLst>
                    <a:ext uri="{9D8B030D-6E8A-4147-A177-3AD203B41FA5}">
                      <a16:colId xmlns="" xmlns:a16="http://schemas.microsoft.com/office/drawing/2014/main" val="1837258328"/>
                    </a:ext>
                  </a:extLst>
                </a:gridCol>
              </a:tblGrid>
              <a:tr h="339253">
                <a:tc>
                  <a:txBody>
                    <a:bodyPr/>
                    <a:lstStyle/>
                    <a:p>
                      <a:r>
                        <a:rPr lang="en-US" sz="1000" b="1" i="0" dirty="0">
                          <a:solidFill>
                            <a:schemeClr val="tx1"/>
                          </a:solidFill>
                          <a:latin typeface="Arial Narrow" panose="020B0604020202020204" pitchFamily="34" charset="0"/>
                          <a:cs typeface="Arial Narrow" panose="020B0604020202020204" pitchFamily="34" charset="0"/>
                        </a:rPr>
                        <a:t>Climate Scenario</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1" i="0" dirty="0">
                          <a:solidFill>
                            <a:srgbClr val="FA141B"/>
                          </a:solidFill>
                          <a:latin typeface="Arial Narrow" panose="020B0604020202020204" pitchFamily="34" charset="0"/>
                          <a:cs typeface="Arial Narrow" panose="020B0604020202020204" pitchFamily="34" charset="0"/>
                        </a:rPr>
                        <a:t>Scenario 1</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1" i="0" dirty="0">
                          <a:solidFill>
                            <a:srgbClr val="E06C22"/>
                          </a:solidFill>
                          <a:latin typeface="Arial Narrow" panose="020B0604020202020204" pitchFamily="34" charset="0"/>
                          <a:cs typeface="Arial Narrow" panose="020B0604020202020204" pitchFamily="34" charset="0"/>
                        </a:rPr>
                        <a:t>Scenario 2</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1" i="0" dirty="0">
                          <a:solidFill>
                            <a:srgbClr val="799042"/>
                          </a:solidFill>
                          <a:latin typeface="Arial Narrow" panose="020B0604020202020204" pitchFamily="34" charset="0"/>
                          <a:cs typeface="Arial Narrow" panose="020B0604020202020204" pitchFamily="34" charset="0"/>
                        </a:rPr>
                        <a:t>Scenario 3</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 xmlns:a16="http://schemas.microsoft.com/office/drawing/2014/main" val="1812854887"/>
                  </a:ext>
                </a:extLst>
              </a:tr>
              <a:tr h="864398">
                <a:tc>
                  <a:txBody>
                    <a:bodyPr/>
                    <a:lstStyle/>
                    <a:p>
                      <a:r>
                        <a:rPr lang="en-US" sz="1000" b="1" i="0" dirty="0">
                          <a:latin typeface="Arial Narrow" panose="020B0604020202020204" pitchFamily="34" charset="0"/>
                          <a:cs typeface="Arial Narrow" panose="020B0604020202020204" pitchFamily="34" charset="0"/>
                        </a:rPr>
                        <a:t>Description</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0" i="0" dirty="0">
                          <a:latin typeface="Arial Narrow" panose="020B0604020202020204" pitchFamily="34" charset="0"/>
                          <a:cs typeface="Arial Narrow" panose="020B0604020202020204" pitchFamily="34" charset="0"/>
                        </a:rPr>
                        <a:t>Non-intervention scenario with high fossil fuel emissions</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0" i="0" dirty="0">
                          <a:latin typeface="Arial Narrow" panose="020B0604020202020204" pitchFamily="34" charset="0"/>
                          <a:cs typeface="Arial Narrow" panose="020B0604020202020204" pitchFamily="34" charset="0"/>
                        </a:rPr>
                        <a:t>Some carbon mitigation</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tc>
                  <a:txBody>
                    <a:bodyPr/>
                    <a:lstStyle/>
                    <a:p>
                      <a:r>
                        <a:rPr lang="en-US" sz="1000" b="0" i="0" dirty="0">
                          <a:latin typeface="Arial Narrow" panose="020B0604020202020204" pitchFamily="34" charset="0"/>
                          <a:cs typeface="Arial Narrow" panose="020B0604020202020204" pitchFamily="34" charset="0"/>
                        </a:rPr>
                        <a:t>Strong carbon mitigation</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noFill/>
                  </a:tcPr>
                </a:tc>
                <a:extLst>
                  <a:ext uri="{0D108BD9-81ED-4DB2-BD59-A6C34878D82A}">
                    <a16:rowId xmlns="" xmlns:a16="http://schemas.microsoft.com/office/drawing/2014/main" val="1504871380"/>
                  </a:ext>
                </a:extLst>
              </a:tr>
            </a:tbl>
          </a:graphicData>
        </a:graphic>
      </p:graphicFrame>
      <p:sp>
        <p:nvSpPr>
          <p:cNvPr id="364" name="Title 1">
            <a:extLst>
              <a:ext uri="{FF2B5EF4-FFF2-40B4-BE49-F238E27FC236}">
                <a16:creationId xmlns="" xmlns:a16="http://schemas.microsoft.com/office/drawing/2014/main" id="{9DF0F83E-DA04-7A43-B692-2115600E96D8}"/>
              </a:ext>
            </a:extLst>
          </p:cNvPr>
          <p:cNvSpPr txBox="1">
            <a:spLocks/>
          </p:cNvSpPr>
          <p:nvPr/>
        </p:nvSpPr>
        <p:spPr>
          <a:xfrm>
            <a:off x="-96718" y="253363"/>
            <a:ext cx="4861910" cy="20743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chemeClr val="accent1">
                    <a:lumMod val="50000"/>
                  </a:schemeClr>
                </a:solidFill>
                <a:latin typeface="Arial Narrow" panose="020B0604020202020204" pitchFamily="34" charset="0"/>
                <a:cs typeface="Arial Narrow" panose="020B0604020202020204" pitchFamily="34" charset="0"/>
              </a:rPr>
              <a:t>Delta Change Method:</a:t>
            </a:r>
          </a:p>
          <a:p>
            <a:pPr algn="l"/>
            <a:endParaRPr lang="en-US" sz="3600" dirty="0">
              <a:solidFill>
                <a:schemeClr val="accent1">
                  <a:lumMod val="50000"/>
                </a:schemeClr>
              </a:solidFill>
              <a:latin typeface="Arial Narrow" panose="020B0604020202020204" pitchFamily="34" charset="0"/>
              <a:cs typeface="Arial Narrow" panose="020B0604020202020204" pitchFamily="34" charset="0"/>
            </a:endParaRPr>
          </a:p>
          <a:p>
            <a:pPr algn="l"/>
            <a:r>
              <a:rPr lang="en-US" sz="3600" dirty="0">
                <a:solidFill>
                  <a:schemeClr val="accent1">
                    <a:lumMod val="50000"/>
                  </a:schemeClr>
                </a:solidFill>
                <a:latin typeface="Arial Narrow" panose="020B0604020202020204" pitchFamily="34" charset="0"/>
                <a:cs typeface="Arial Narrow" panose="020B0604020202020204" pitchFamily="34" charset="0"/>
              </a:rPr>
              <a:t>	</a:t>
            </a:r>
            <a:r>
              <a:rPr lang="en-US" sz="3600" dirty="0" err="1">
                <a:solidFill>
                  <a:schemeClr val="accent1">
                    <a:lumMod val="50000"/>
                  </a:schemeClr>
                </a:solidFill>
                <a:latin typeface="Arial Narrow" panose="020B0604020202020204" pitchFamily="34" charset="0"/>
                <a:cs typeface="Arial Narrow" panose="020B0604020202020204" pitchFamily="34" charset="0"/>
              </a:rPr>
              <a:t>P</a:t>
            </a:r>
            <a:r>
              <a:rPr lang="en-US" sz="1600" dirty="0" err="1">
                <a:solidFill>
                  <a:srgbClr val="7F7F7F"/>
                </a:solidFill>
                <a:latin typeface="Arial Narrow" panose="020B0604020202020204" pitchFamily="34" charset="0"/>
                <a:cs typeface="Arial Narrow" panose="020B0604020202020204" pitchFamily="34" charset="0"/>
              </a:rPr>
              <a:t>future</a:t>
            </a:r>
            <a:r>
              <a:rPr lang="en-US" sz="3600" dirty="0">
                <a:solidFill>
                  <a:schemeClr val="accent1">
                    <a:lumMod val="50000"/>
                  </a:schemeClr>
                </a:solidFill>
                <a:latin typeface="Arial Narrow" panose="020B0604020202020204" pitchFamily="34" charset="0"/>
                <a:cs typeface="Arial Narrow" panose="020B0604020202020204" pitchFamily="34" charset="0"/>
              </a:rPr>
              <a:t> = </a:t>
            </a:r>
            <a:r>
              <a:rPr lang="en-US" sz="3600" dirty="0" err="1">
                <a:solidFill>
                  <a:schemeClr val="accent1">
                    <a:lumMod val="50000"/>
                  </a:schemeClr>
                </a:solidFill>
                <a:latin typeface="Arial Narrow" panose="020B0604020202020204" pitchFamily="34" charset="0"/>
                <a:cs typeface="Arial Narrow" panose="020B0604020202020204" pitchFamily="34" charset="0"/>
              </a:rPr>
              <a:t>P</a:t>
            </a:r>
            <a:r>
              <a:rPr lang="en-US" sz="1600" dirty="0" err="1">
                <a:solidFill>
                  <a:srgbClr val="7F7F7F"/>
                </a:solidFill>
                <a:latin typeface="Arial Narrow" panose="020B0604020202020204" pitchFamily="34" charset="0"/>
                <a:cs typeface="Arial Narrow" panose="020B0604020202020204" pitchFamily="34" charset="0"/>
              </a:rPr>
              <a:t>observed</a:t>
            </a:r>
            <a:r>
              <a:rPr lang="en-US" sz="3600" dirty="0">
                <a:solidFill>
                  <a:schemeClr val="accent1">
                    <a:lumMod val="50000"/>
                  </a:schemeClr>
                </a:solidFill>
                <a:latin typeface="Arial Narrow" panose="020B0604020202020204" pitchFamily="34" charset="0"/>
                <a:cs typeface="Arial Narrow" panose="020B0604020202020204" pitchFamily="34" charset="0"/>
              </a:rPr>
              <a:t> * </a:t>
            </a:r>
            <a:r>
              <a:rPr lang="en-US" sz="3600" dirty="0" err="1">
                <a:solidFill>
                  <a:schemeClr val="accent1">
                    <a:lumMod val="50000"/>
                  </a:schemeClr>
                </a:solidFill>
                <a:latin typeface="Arial Narrow" panose="020B0604020202020204" pitchFamily="34" charset="0"/>
                <a:cs typeface="Arial Narrow" panose="020B0604020202020204" pitchFamily="34" charset="0"/>
              </a:rPr>
              <a:t>Δ</a:t>
            </a:r>
            <a:r>
              <a:rPr lang="en-US" sz="3600" dirty="0">
                <a:solidFill>
                  <a:schemeClr val="accent1">
                    <a:lumMod val="50000"/>
                  </a:schemeClr>
                </a:solidFill>
                <a:latin typeface="Arial Narrow" panose="020B0604020202020204" pitchFamily="34" charset="0"/>
                <a:cs typeface="Arial Narrow" panose="020B0604020202020204" pitchFamily="34" charset="0"/>
              </a:rPr>
              <a:t> </a:t>
            </a:r>
            <a:r>
              <a:rPr lang="en-US" sz="3600" baseline="-25000" dirty="0">
                <a:solidFill>
                  <a:schemeClr val="accent1">
                    <a:lumMod val="50000"/>
                  </a:schemeClr>
                </a:solidFill>
                <a:latin typeface="Arial Narrow" panose="020B0604020202020204" pitchFamily="34" charset="0"/>
                <a:cs typeface="Arial Narrow" panose="020B0604020202020204" pitchFamily="34" charset="0"/>
              </a:rPr>
              <a:t>P</a:t>
            </a:r>
          </a:p>
          <a:p>
            <a:pPr algn="l"/>
            <a:endParaRPr lang="en-US" sz="3600" dirty="0">
              <a:solidFill>
                <a:schemeClr val="accent1">
                  <a:lumMod val="50000"/>
                </a:schemeClr>
              </a:solidFill>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404936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B613F84-6385-A947-8E5F-62D741ED52C8}" type="slidenum">
              <a:rPr lang="en-US" smtClean="0"/>
              <a:t>8</a:t>
            </a:fld>
            <a:endParaRPr lang="en-US"/>
          </a:p>
        </p:txBody>
      </p:sp>
      <p:sp>
        <p:nvSpPr>
          <p:cNvPr id="3" name="Rectangle 2">
            <a:extLst>
              <a:ext uri="{FF2B5EF4-FFF2-40B4-BE49-F238E27FC236}">
                <a16:creationId xmlns="" xmlns:a16="http://schemas.microsoft.com/office/drawing/2014/main" id="{7ED8EC51-911B-FE48-A6FC-7730E63FE734}"/>
              </a:ext>
            </a:extLst>
          </p:cNvPr>
          <p:cNvSpPr/>
          <p:nvPr/>
        </p:nvSpPr>
        <p:spPr>
          <a:xfrm>
            <a:off x="396548" y="1172020"/>
            <a:ext cx="9200271" cy="5597366"/>
          </a:xfrm>
          <a:prstGeom prst="rect">
            <a:avLst/>
          </a:prstGeom>
        </p:spPr>
        <p:txBody>
          <a:bodyPr wrap="square">
            <a:spAutoFit/>
          </a:bodyPr>
          <a:lstStyle/>
          <a:p>
            <a:pPr marL="571500" indent="-571500">
              <a:lnSpc>
                <a:spcPct val="150000"/>
              </a:lnSpc>
              <a:buFont typeface="+mj-lt"/>
              <a:buAutoNum type="arabicPeriod"/>
            </a:pPr>
            <a:r>
              <a:rPr lang="en-US" dirty="0">
                <a:solidFill>
                  <a:schemeClr val="accent1">
                    <a:lumMod val="50000"/>
                  </a:schemeClr>
                </a:solidFill>
                <a:latin typeface="Arial Narrow" panose="020B0604020202020204" pitchFamily="34" charset="0"/>
                <a:cs typeface="Arial Narrow" panose="020B0604020202020204" pitchFamily="34" charset="0"/>
              </a:rPr>
              <a:t>Introduction of your catchment (1-2 slides)</a:t>
            </a:r>
          </a:p>
          <a:p>
            <a:pPr marL="571500" indent="-571500">
              <a:lnSpc>
                <a:spcPct val="150000"/>
              </a:lnSpc>
              <a:buFont typeface="+mj-lt"/>
              <a:buAutoNum type="arabicPeriod"/>
            </a:pPr>
            <a:r>
              <a:rPr lang="en-US" dirty="0">
                <a:solidFill>
                  <a:schemeClr val="accent1">
                    <a:lumMod val="50000"/>
                  </a:schemeClr>
                </a:solidFill>
                <a:latin typeface="Arial Narrow" panose="020B0604020202020204" pitchFamily="34" charset="0"/>
                <a:cs typeface="Arial Narrow" panose="020B0604020202020204" pitchFamily="34" charset="0"/>
              </a:rPr>
              <a:t>Annual cycle of historical time series (1 slide)</a:t>
            </a:r>
          </a:p>
          <a:p>
            <a:pPr>
              <a:lnSpc>
                <a:spcPct val="150000"/>
              </a:lnSpc>
            </a:pPr>
            <a:r>
              <a:rPr lang="en-US" dirty="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-Explain the behavior of observational discharge in relation to the historical temperature and precipitation provided</a:t>
            </a:r>
          </a:p>
          <a:p>
            <a:pPr marL="571500" indent="-571500">
              <a:lnSpc>
                <a:spcPct val="150000"/>
              </a:lnSpc>
              <a:buFont typeface="+mj-lt"/>
              <a:buAutoNum type="arabicPeriod" startAt="3"/>
            </a:pPr>
            <a:r>
              <a:rPr lang="en-US" dirty="0">
                <a:solidFill>
                  <a:schemeClr val="accent1">
                    <a:lumMod val="50000"/>
                  </a:schemeClr>
                </a:solidFill>
                <a:latin typeface="Arial Narrow" panose="020B0604020202020204" pitchFamily="34" charset="0"/>
                <a:cs typeface="Arial Narrow" panose="020B0604020202020204" pitchFamily="34" charset="0"/>
              </a:rPr>
              <a:t>Explain the type of calibration method you chose (1 slide)</a:t>
            </a:r>
          </a:p>
          <a:p>
            <a:pPr>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	   -Provide scores of calibration and validation &amp; your interpretation</a:t>
            </a:r>
          </a:p>
          <a:p>
            <a:pPr marL="571500" indent="-571500">
              <a:lnSpc>
                <a:spcPct val="150000"/>
              </a:lnSpc>
              <a:buFont typeface="+mj-lt"/>
              <a:buAutoNum type="arabicPeriod" startAt="4"/>
            </a:pPr>
            <a:r>
              <a:rPr lang="en-US" dirty="0">
                <a:solidFill>
                  <a:schemeClr val="accent1">
                    <a:lumMod val="50000"/>
                  </a:schemeClr>
                </a:solidFill>
                <a:latin typeface="Arial Narrow" panose="020B0604020202020204" pitchFamily="34" charset="0"/>
                <a:cs typeface="Arial Narrow" panose="020B0604020202020204" pitchFamily="34" charset="0"/>
              </a:rPr>
              <a:t>Show plot of </a:t>
            </a:r>
            <a:r>
              <a:rPr lang="en-US" dirty="0" err="1">
                <a:solidFill>
                  <a:schemeClr val="accent1">
                    <a:lumMod val="50000"/>
                  </a:schemeClr>
                </a:solidFill>
                <a:latin typeface="Arial Narrow" panose="020B0604020202020204" pitchFamily="34" charset="0"/>
                <a:cs typeface="Arial Narrow" panose="020B0604020202020204" pitchFamily="34" charset="0"/>
              </a:rPr>
              <a:t>Qobs</a:t>
            </a:r>
            <a:r>
              <a:rPr lang="en-US" dirty="0">
                <a:solidFill>
                  <a:schemeClr val="accent1">
                    <a:lumMod val="50000"/>
                  </a:schemeClr>
                </a:solidFill>
                <a:latin typeface="Arial Narrow" panose="020B0604020202020204" pitchFamily="34" charset="0"/>
                <a:cs typeface="Arial Narrow" panose="020B0604020202020204" pitchFamily="34" charset="0"/>
              </a:rPr>
              <a:t> vs </a:t>
            </a:r>
            <a:r>
              <a:rPr lang="en-US" dirty="0" err="1">
                <a:solidFill>
                  <a:schemeClr val="accent1">
                    <a:lumMod val="50000"/>
                  </a:schemeClr>
                </a:solidFill>
                <a:latin typeface="Arial Narrow" panose="020B0604020202020204" pitchFamily="34" charset="0"/>
                <a:cs typeface="Arial Narrow" panose="020B0604020202020204" pitchFamily="34" charset="0"/>
              </a:rPr>
              <a:t>Qsim_hist</a:t>
            </a:r>
            <a:r>
              <a:rPr lang="en-US" dirty="0">
                <a:solidFill>
                  <a:schemeClr val="accent1">
                    <a:lumMod val="50000"/>
                  </a:schemeClr>
                </a:solidFill>
                <a:latin typeface="Arial Narrow" panose="020B0604020202020204" pitchFamily="34" charset="0"/>
                <a:cs typeface="Arial Narrow" panose="020B0604020202020204" pitchFamily="34" charset="0"/>
              </a:rPr>
              <a:t> (1 slide)</a:t>
            </a:r>
          </a:p>
          <a:p>
            <a:pPr>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	   -What are the limitations of the calibration and validation</a:t>
            </a:r>
          </a:p>
          <a:p>
            <a:pPr marL="571500" indent="-571500">
              <a:lnSpc>
                <a:spcPct val="150000"/>
              </a:lnSpc>
              <a:buFont typeface="+mj-lt"/>
              <a:buAutoNum type="arabicPeriod" startAt="5"/>
            </a:pPr>
            <a:r>
              <a:rPr lang="en-US" dirty="0">
                <a:solidFill>
                  <a:schemeClr val="accent1">
                    <a:lumMod val="50000"/>
                  </a:schemeClr>
                </a:solidFill>
                <a:latin typeface="Arial Narrow" panose="020B0604020202020204" pitchFamily="34" charset="0"/>
                <a:cs typeface="Arial Narrow" panose="020B0604020202020204" pitchFamily="34" charset="0"/>
              </a:rPr>
              <a:t>Introduce the climate change scenario that you chose (1 slide)</a:t>
            </a:r>
          </a:p>
          <a:p>
            <a:pPr>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	  -What are the assumptions of this scenario &amp; the associated uncertainties</a:t>
            </a:r>
          </a:p>
          <a:p>
            <a:pPr marL="571500" indent="-571500">
              <a:lnSpc>
                <a:spcPct val="150000"/>
              </a:lnSpc>
              <a:buFont typeface="+mj-lt"/>
              <a:buAutoNum type="arabicPeriod" startAt="6"/>
            </a:pPr>
            <a:r>
              <a:rPr lang="en-US" dirty="0">
                <a:solidFill>
                  <a:schemeClr val="accent1">
                    <a:lumMod val="50000"/>
                  </a:schemeClr>
                </a:solidFill>
                <a:latin typeface="Arial Narrow" panose="020B0604020202020204" pitchFamily="34" charset="0"/>
                <a:cs typeface="Arial Narrow" panose="020B0604020202020204" pitchFamily="34" charset="0"/>
              </a:rPr>
              <a:t>Show plot of future seasonal cycles (1 slide)</a:t>
            </a:r>
          </a:p>
          <a:p>
            <a:pPr>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	 -Explain the behavior of the projected discharge in relation to the changes in precipitation and temperature </a:t>
            </a:r>
          </a:p>
          <a:p>
            <a:pPr>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	  (i.e. relate the changes in discharge to changes in real hydrological processes.</a:t>
            </a:r>
          </a:p>
          <a:p>
            <a:pPr marL="342900" indent="-342900">
              <a:lnSpc>
                <a:spcPct val="150000"/>
              </a:lnSpc>
              <a:buFont typeface="+mj-lt"/>
              <a:buAutoNum type="arabicPeriod" startAt="7"/>
            </a:pPr>
            <a:r>
              <a:rPr lang="en-US" dirty="0">
                <a:solidFill>
                  <a:schemeClr val="accent1">
                    <a:lumMod val="50000"/>
                  </a:schemeClr>
                </a:solidFill>
                <a:latin typeface="Arial Narrow" panose="020B0604020202020204" pitchFamily="34" charset="0"/>
                <a:cs typeface="Arial Narrow" panose="020B0604020202020204" pitchFamily="34" charset="0"/>
              </a:rPr>
              <a:t>   Go beyond the annual cycle! (length is up to you- be creative!)</a:t>
            </a:r>
          </a:p>
          <a:p>
            <a:pPr marL="449263">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-Your group should email the instructor </a:t>
            </a:r>
            <a:r>
              <a:rPr lang="en-US" sz="1200" dirty="0" smtClean="0">
                <a:solidFill>
                  <a:schemeClr val="accent1">
                    <a:lumMod val="50000"/>
                  </a:schemeClr>
                </a:solidFill>
                <a:latin typeface="Arial Narrow" panose="020B0604020202020204" pitchFamily="34" charset="0"/>
                <a:cs typeface="Arial Narrow" panose="020B0604020202020204" pitchFamily="34" charset="0"/>
              </a:rPr>
              <a:t>by </a:t>
            </a:r>
            <a:r>
              <a:rPr lang="en-US" sz="1200" b="1" dirty="0" smtClean="0">
                <a:solidFill>
                  <a:schemeClr val="accent1">
                    <a:lumMod val="50000"/>
                  </a:schemeClr>
                </a:solidFill>
                <a:latin typeface="Arial Narrow" panose="020B0604020202020204" pitchFamily="34" charset="0"/>
                <a:cs typeface="Arial Narrow" panose="020B0604020202020204" pitchFamily="34" charset="0"/>
              </a:rPr>
              <a:t>________</a:t>
            </a:r>
            <a:r>
              <a:rPr lang="en-US" sz="1200" dirty="0" smtClean="0">
                <a:solidFill>
                  <a:schemeClr val="accent1">
                    <a:lumMod val="50000"/>
                  </a:schemeClr>
                </a:solidFill>
                <a:latin typeface="Arial Narrow" panose="020B0604020202020204" pitchFamily="34" charset="0"/>
                <a:cs typeface="Arial Narrow" panose="020B0604020202020204" pitchFamily="34" charset="0"/>
              </a:rPr>
              <a:t>, </a:t>
            </a:r>
            <a:r>
              <a:rPr lang="en-US" sz="1200" dirty="0">
                <a:solidFill>
                  <a:schemeClr val="accent1">
                    <a:lumMod val="50000"/>
                  </a:schemeClr>
                </a:solidFill>
                <a:latin typeface="Arial Narrow" panose="020B0604020202020204" pitchFamily="34" charset="0"/>
                <a:cs typeface="Arial Narrow" panose="020B0604020202020204" pitchFamily="34" charset="0"/>
              </a:rPr>
              <a:t>stating your personalized idea.</a:t>
            </a:r>
          </a:p>
          <a:p>
            <a:pPr marL="449263">
              <a:lnSpc>
                <a:spcPct val="150000"/>
              </a:lnSpc>
            </a:pPr>
            <a:r>
              <a:rPr lang="en-US" sz="1200" dirty="0">
                <a:solidFill>
                  <a:schemeClr val="accent1">
                    <a:lumMod val="50000"/>
                  </a:schemeClr>
                </a:solidFill>
                <a:latin typeface="Arial Narrow" panose="020B0604020202020204" pitchFamily="34" charset="0"/>
                <a:cs typeface="Arial Narrow" panose="020B0604020202020204" pitchFamily="34" charset="0"/>
              </a:rPr>
              <a:t>  (e.g. seasonal variation, maximum yearly discharge, # of days with a discharge lower (higher) than the 10% or 90% quantile)</a:t>
            </a:r>
          </a:p>
          <a:p>
            <a:pPr marL="449263">
              <a:lnSpc>
                <a:spcPct val="150000"/>
              </a:lnSpc>
            </a:pPr>
            <a:endParaRPr lang="en-US" sz="1200" dirty="0">
              <a:solidFill>
                <a:schemeClr val="accent1">
                  <a:lumMod val="50000"/>
                </a:schemeClr>
              </a:solidFill>
              <a:latin typeface="Arial Narrow" panose="020B0604020202020204" pitchFamily="34" charset="0"/>
              <a:cs typeface="Arial Narrow" panose="020B0604020202020204" pitchFamily="34" charset="0"/>
            </a:endParaRPr>
          </a:p>
        </p:txBody>
      </p:sp>
      <p:sp>
        <p:nvSpPr>
          <p:cNvPr id="5" name="Rectangle 4">
            <a:extLst>
              <a:ext uri="{FF2B5EF4-FFF2-40B4-BE49-F238E27FC236}">
                <a16:creationId xmlns="" xmlns:a16="http://schemas.microsoft.com/office/drawing/2014/main" id="{11C3EBB5-BBD3-E947-81B3-AA5B82F6E6A4}"/>
              </a:ext>
            </a:extLst>
          </p:cNvPr>
          <p:cNvSpPr/>
          <p:nvPr/>
        </p:nvSpPr>
        <p:spPr>
          <a:xfrm>
            <a:off x="396548" y="269017"/>
            <a:ext cx="7223452" cy="707886"/>
          </a:xfrm>
          <a:prstGeom prst="rect">
            <a:avLst/>
          </a:prstGeom>
        </p:spPr>
        <p:txBody>
          <a:bodyPr wrap="none">
            <a:spAutoFit/>
          </a:bodyPr>
          <a:lstStyle/>
          <a:p>
            <a:r>
              <a:rPr lang="en-US" sz="4000" dirty="0">
                <a:solidFill>
                  <a:schemeClr val="accent1">
                    <a:lumMod val="50000"/>
                  </a:schemeClr>
                </a:solidFill>
                <a:latin typeface="Arial Narrow" panose="020B0604020202020204" pitchFamily="34" charset="0"/>
                <a:cs typeface="Arial Narrow" panose="020B0604020202020204" pitchFamily="34" charset="0"/>
              </a:rPr>
              <a:t>What should the presentation include:</a:t>
            </a:r>
          </a:p>
        </p:txBody>
      </p:sp>
    </p:spTree>
    <p:extLst>
      <p:ext uri="{BB962C8B-B14F-4D97-AF65-F5344CB8AC3E}">
        <p14:creationId xmlns:p14="http://schemas.microsoft.com/office/powerpoint/2010/main" val="1346541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B613F84-6385-A947-8E5F-62D741ED52C8}" type="slidenum">
              <a:rPr lang="en-US" smtClean="0"/>
              <a:t>9</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675617186"/>
              </p:ext>
            </p:extLst>
          </p:nvPr>
        </p:nvGraphicFramePr>
        <p:xfrm>
          <a:off x="501500" y="1502145"/>
          <a:ext cx="7967135" cy="4641272"/>
        </p:xfrm>
        <a:graphic>
          <a:graphicData uri="http://schemas.openxmlformats.org/drawingml/2006/table">
            <a:tbl>
              <a:tblPr firstRow="1" bandRow="1">
                <a:tableStyleId>{2D5ABB26-0587-4C30-8999-92F81FD0307C}</a:tableStyleId>
              </a:tblPr>
              <a:tblGrid>
                <a:gridCol w="1593427">
                  <a:extLst>
                    <a:ext uri="{9D8B030D-6E8A-4147-A177-3AD203B41FA5}">
                      <a16:colId xmlns="" xmlns:a16="http://schemas.microsoft.com/office/drawing/2014/main" val="20000"/>
                    </a:ext>
                  </a:extLst>
                </a:gridCol>
                <a:gridCol w="1593427">
                  <a:extLst>
                    <a:ext uri="{9D8B030D-6E8A-4147-A177-3AD203B41FA5}">
                      <a16:colId xmlns="" xmlns:a16="http://schemas.microsoft.com/office/drawing/2014/main" val="20001"/>
                    </a:ext>
                  </a:extLst>
                </a:gridCol>
                <a:gridCol w="1593427">
                  <a:extLst>
                    <a:ext uri="{9D8B030D-6E8A-4147-A177-3AD203B41FA5}">
                      <a16:colId xmlns="" xmlns:a16="http://schemas.microsoft.com/office/drawing/2014/main" val="20002"/>
                    </a:ext>
                  </a:extLst>
                </a:gridCol>
                <a:gridCol w="1593427">
                  <a:extLst>
                    <a:ext uri="{9D8B030D-6E8A-4147-A177-3AD203B41FA5}">
                      <a16:colId xmlns="" xmlns:a16="http://schemas.microsoft.com/office/drawing/2014/main" val="20003"/>
                    </a:ext>
                  </a:extLst>
                </a:gridCol>
                <a:gridCol w="1593427">
                  <a:extLst>
                    <a:ext uri="{9D8B030D-6E8A-4147-A177-3AD203B41FA5}">
                      <a16:colId xmlns="" xmlns:a16="http://schemas.microsoft.com/office/drawing/2014/main" val="20004"/>
                    </a:ext>
                  </a:extLst>
                </a:gridCol>
              </a:tblGrid>
              <a:tr h="484909">
                <a:tc>
                  <a:txBody>
                    <a:bodyPr/>
                    <a:lstStyle/>
                    <a:p>
                      <a:r>
                        <a:rPr lang="en-US" sz="1100" b="1" i="0" dirty="0">
                          <a:latin typeface="Arial Narrow" panose="020B0604020202020204" pitchFamily="34" charset="0"/>
                          <a:cs typeface="Arial Narrow" panose="020B0604020202020204" pitchFamily="34" charset="0"/>
                        </a:rPr>
                        <a:t>Topics</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b="1" i="0" dirty="0">
                          <a:latin typeface="Arial Narrow" panose="020B0604020202020204" pitchFamily="34" charset="0"/>
                          <a:cs typeface="Arial Narrow" panose="020B0604020202020204" pitchFamily="34" charset="0"/>
                        </a:rPr>
                        <a:t>Elements</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b="1" i="0" dirty="0">
                          <a:latin typeface="Arial Narrow" panose="020B0604020202020204" pitchFamily="34" charset="0"/>
                          <a:cs typeface="Arial Narrow" panose="020B0604020202020204" pitchFamily="34" charset="0"/>
                        </a:rPr>
                        <a:t>Comment</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b="1" i="0" dirty="0">
                          <a:latin typeface="Arial Narrow" panose="020B0604020202020204" pitchFamily="34" charset="0"/>
                          <a:cs typeface="Arial Narrow" panose="020B0604020202020204" pitchFamily="34" charset="0"/>
                        </a:rPr>
                        <a:t>Maximum score</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b="1" i="0" dirty="0">
                          <a:latin typeface="Arial Narrow" panose="020B0604020202020204" pitchFamily="34" charset="0"/>
                          <a:cs typeface="Arial Narrow" panose="020B0604020202020204" pitchFamily="34" charset="0"/>
                        </a:rPr>
                        <a:t>Score</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0"/>
                  </a:ext>
                </a:extLst>
              </a:tr>
              <a:tr h="484909">
                <a:tc>
                  <a:txBody>
                    <a:bodyPr/>
                    <a:lstStyle/>
                    <a:p>
                      <a:r>
                        <a:rPr lang="en-US" sz="1100" b="1" i="0" dirty="0">
                          <a:latin typeface="Arial Narrow" panose="020B0604020202020204" pitchFamily="34" charset="0"/>
                          <a:cs typeface="Arial Narrow" panose="020B0604020202020204" pitchFamily="34" charset="0"/>
                        </a:rPr>
                        <a:t>Project</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Catchment description</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3</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1"/>
                  </a:ext>
                </a:extLst>
              </a:tr>
              <a:tr h="484909">
                <a:tc>
                  <a:txBody>
                    <a:bodyPr/>
                    <a:lstStyle/>
                    <a:p>
                      <a:endParaRPr lang="en-US" sz="1100" b="1"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Catchment calibration, validation and simulation under</a:t>
                      </a:r>
                      <a:r>
                        <a:rPr lang="en-US" sz="1100" baseline="0" dirty="0">
                          <a:latin typeface="Arial" panose="020B0604020202020204" pitchFamily="34" charset="0"/>
                          <a:cs typeface="Arial" panose="020B0604020202020204" pitchFamily="34" charset="0"/>
                        </a:rPr>
                        <a:t> present climate</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6</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dirty="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2"/>
                  </a:ext>
                </a:extLst>
              </a:tr>
              <a:tr h="484909">
                <a:tc>
                  <a:txBody>
                    <a:bodyPr/>
                    <a:lstStyle/>
                    <a:p>
                      <a:endParaRPr lang="en-US" sz="1100" b="1" i="0" dirty="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Discharge</a:t>
                      </a:r>
                      <a:r>
                        <a:rPr lang="en-US" sz="1100" baseline="0" dirty="0">
                          <a:latin typeface="Arial" panose="020B0604020202020204" pitchFamily="34" charset="0"/>
                          <a:cs typeface="Arial" panose="020B0604020202020204" pitchFamily="34" charset="0"/>
                        </a:rPr>
                        <a:t> projections</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6</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3"/>
                  </a:ext>
                </a:extLst>
              </a:tr>
              <a:tr h="484909">
                <a:tc>
                  <a:txBody>
                    <a:bodyPr/>
                    <a:lstStyle/>
                    <a:p>
                      <a:endParaRPr lang="en-US" sz="1100" b="1"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Beyond</a:t>
                      </a:r>
                      <a:r>
                        <a:rPr lang="en-US" sz="1100" baseline="0" dirty="0">
                          <a:latin typeface="Arial" panose="020B0604020202020204" pitchFamily="34" charset="0"/>
                          <a:cs typeface="Arial" panose="020B0604020202020204" pitchFamily="34" charset="0"/>
                        </a:rPr>
                        <a:t> the seasonal cycle</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4</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4"/>
                  </a:ext>
                </a:extLst>
              </a:tr>
              <a:tr h="484909">
                <a:tc>
                  <a:txBody>
                    <a:bodyPr/>
                    <a:lstStyle/>
                    <a:p>
                      <a:endParaRPr lang="en-US" sz="1100" b="1"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Discussion</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8</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5"/>
                  </a:ext>
                </a:extLst>
              </a:tr>
              <a:tr h="484909">
                <a:tc>
                  <a:txBody>
                    <a:bodyPr/>
                    <a:lstStyle/>
                    <a:p>
                      <a:endParaRPr lang="en-US" sz="1100" b="1"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Personal contributions</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1</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6"/>
                  </a:ext>
                </a:extLst>
              </a:tr>
              <a:tr h="484909">
                <a:tc>
                  <a:txBody>
                    <a:bodyPr/>
                    <a:lstStyle/>
                    <a:p>
                      <a:endParaRPr lang="en-US" sz="1100" b="1" i="0" dirty="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Graphics style,</a:t>
                      </a:r>
                      <a:r>
                        <a:rPr lang="en-US" sz="1100" baseline="0" dirty="0">
                          <a:latin typeface="Arial" panose="020B0604020202020204" pitchFamily="34" charset="0"/>
                          <a:cs typeface="Arial" panose="020B0604020202020204" pitchFamily="34" charset="0"/>
                        </a:rPr>
                        <a:t> axis, readability</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2</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dirty="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7"/>
                  </a:ext>
                </a:extLst>
              </a:tr>
              <a:tr h="484909">
                <a:tc>
                  <a:txBody>
                    <a:bodyPr/>
                    <a:lstStyle/>
                    <a:p>
                      <a:r>
                        <a:rPr lang="en-US" sz="1100" b="1" i="0" dirty="0">
                          <a:latin typeface="Arial Narrow" panose="020B0604020202020204" pitchFamily="34" charset="0"/>
                          <a:cs typeface="Arial Narrow" panose="020B0604020202020204" pitchFamily="34" charset="0"/>
                        </a:rPr>
                        <a:t>Total</a:t>
                      </a: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r>
                        <a:rPr lang="en-US" sz="1100" dirty="0">
                          <a:latin typeface="Arial" panose="020B0604020202020204" pitchFamily="34" charset="0"/>
                          <a:cs typeface="Arial" panose="020B0604020202020204" pitchFamily="34" charset="0"/>
                        </a:rPr>
                        <a:t>30</a:t>
                      </a:r>
                      <a:endParaRPr lang="en-US" sz="1100" b="0" i="0" dirty="0">
                        <a:latin typeface="Arial" panose="020B0604020202020204" pitchFamily="34" charset="0"/>
                        <a:cs typeface="Arial"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tc>
                  <a:txBody>
                    <a:bodyPr/>
                    <a:lstStyle/>
                    <a:p>
                      <a:endParaRPr lang="en-US" sz="1100" b="0" i="0" dirty="0">
                        <a:latin typeface="Arial Narrow" panose="020B0604020202020204" pitchFamily="34" charset="0"/>
                        <a:cs typeface="Arial Narrow" panose="020B0604020202020204" pitchFamily="34" charset="0"/>
                      </a:endParaRPr>
                    </a:p>
                  </a:txBody>
                  <a:tcPr>
                    <a:lnL w="3175" cap="flat" cmpd="sng" algn="ctr">
                      <a:solidFill>
                        <a:schemeClr val="tx1">
                          <a:lumMod val="65000"/>
                          <a:lumOff val="35000"/>
                        </a:schemeClr>
                      </a:solidFill>
                      <a:prstDash val="solid"/>
                      <a:round/>
                      <a:headEnd type="none" w="med" len="med"/>
                      <a:tailEnd type="none" w="med" len="med"/>
                    </a:lnL>
                    <a:lnR w="3175" cap="flat" cmpd="sng" algn="ctr">
                      <a:solidFill>
                        <a:schemeClr val="tx1">
                          <a:lumMod val="65000"/>
                          <a:lumOff val="35000"/>
                        </a:schemeClr>
                      </a:solidFill>
                      <a:prstDash val="solid"/>
                      <a:round/>
                      <a:headEnd type="none" w="med" len="med"/>
                      <a:tailEnd type="none" w="med" len="med"/>
                    </a:lnR>
                    <a:lnT w="3175" cap="flat" cmpd="sng" algn="ctr">
                      <a:solidFill>
                        <a:schemeClr val="tx1">
                          <a:lumMod val="65000"/>
                          <a:lumOff val="35000"/>
                        </a:schemeClr>
                      </a:solidFill>
                      <a:prstDash val="solid"/>
                      <a:round/>
                      <a:headEnd type="none" w="med" len="med"/>
                      <a:tailEnd type="none" w="med" len="med"/>
                    </a:lnT>
                    <a:lnB w="3175" cap="flat" cmpd="sng" algn="ctr">
                      <a:solidFill>
                        <a:schemeClr val="tx1">
                          <a:lumMod val="65000"/>
                          <a:lumOff val="35000"/>
                        </a:schemeClr>
                      </a:solidFill>
                      <a:prstDash val="solid"/>
                      <a:round/>
                      <a:headEnd type="none" w="med" len="med"/>
                      <a:tailEnd type="none" w="med" len="med"/>
                    </a:lnB>
                  </a:tcPr>
                </a:tc>
                <a:extLst>
                  <a:ext uri="{0D108BD9-81ED-4DB2-BD59-A6C34878D82A}">
                    <a16:rowId xmlns="" xmlns:a16="http://schemas.microsoft.com/office/drawing/2014/main" val="10008"/>
                  </a:ext>
                </a:extLst>
              </a:tr>
            </a:tbl>
          </a:graphicData>
        </a:graphic>
      </p:graphicFrame>
      <p:sp>
        <p:nvSpPr>
          <p:cNvPr id="4" name="Rectangle 3">
            <a:extLst>
              <a:ext uri="{FF2B5EF4-FFF2-40B4-BE49-F238E27FC236}">
                <a16:creationId xmlns="" xmlns:a16="http://schemas.microsoft.com/office/drawing/2014/main" id="{4BDEE900-25D4-EE47-A3C1-469E21D2E536}"/>
              </a:ext>
            </a:extLst>
          </p:cNvPr>
          <p:cNvSpPr/>
          <p:nvPr/>
        </p:nvSpPr>
        <p:spPr>
          <a:xfrm>
            <a:off x="440164" y="331013"/>
            <a:ext cx="3642344" cy="707886"/>
          </a:xfrm>
          <a:prstGeom prst="rect">
            <a:avLst/>
          </a:prstGeom>
        </p:spPr>
        <p:txBody>
          <a:bodyPr wrap="none">
            <a:spAutoFit/>
          </a:bodyPr>
          <a:lstStyle/>
          <a:p>
            <a:r>
              <a:rPr lang="en-US" sz="4000" dirty="0">
                <a:solidFill>
                  <a:schemeClr val="accent1">
                    <a:lumMod val="50000"/>
                  </a:schemeClr>
                </a:solidFill>
                <a:latin typeface="Arial Narrow" panose="020B0604020202020204" pitchFamily="34" charset="0"/>
                <a:cs typeface="Arial Narrow" panose="020B0604020202020204" pitchFamily="34" charset="0"/>
              </a:rPr>
              <a:t>Evaluation criteria:</a:t>
            </a:r>
          </a:p>
        </p:txBody>
      </p:sp>
    </p:spTree>
    <p:extLst>
      <p:ext uri="{BB962C8B-B14F-4D97-AF65-F5344CB8AC3E}">
        <p14:creationId xmlns:p14="http://schemas.microsoft.com/office/powerpoint/2010/main" val="15546197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3296</TotalTime>
  <Words>1340</Words>
  <Application>Microsoft Macintosh PowerPoint</Application>
  <PresentationFormat>On-screen Show (4:3)</PresentationFormat>
  <Paragraphs>252</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IMPACTS OF  CLIMATE CHANGE ON THE DISCHARGE OF  CATCHMENTS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Zurich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Impacts of climate change on the discharge of Swiss catchment</dc:title>
  <dc:creator>Kirsti Hakala</dc:creator>
  <cp:lastModifiedBy>Kirsti Hakala</cp:lastModifiedBy>
  <cp:revision>109</cp:revision>
  <dcterms:created xsi:type="dcterms:W3CDTF">2016-10-27T12:38:35Z</dcterms:created>
  <dcterms:modified xsi:type="dcterms:W3CDTF">2018-12-12T08:56:35Z</dcterms:modified>
</cp:coreProperties>
</file>