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ec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de-CH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Inhaltsplatzhalt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Inhaltsplatzhalt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Inhaltsplatzhalt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erade Verbindung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0288FDC-8974-4788-87DD-1D15AACD0060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de-CH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8D2671-D297-47C4-8E24-FC5751109F7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Quellen der Wasserverschmutzung in der Schweiz</a:t>
            </a:r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Wasser</a:t>
            </a:r>
            <a:endParaRPr lang="de-CH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339447" y="642917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24" y="642918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4272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Gruppenarbeiten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 smtClean="0"/>
              <a:t>Bildung von 4 Gruppen</a:t>
            </a:r>
          </a:p>
          <a:p>
            <a:r>
              <a:rPr lang="de-CH" dirty="0" smtClean="0"/>
              <a:t>Jede Gruppe erarbeitet eine Quelle der Wasserverschmutzung</a:t>
            </a:r>
          </a:p>
          <a:p>
            <a:pPr lvl="1"/>
            <a:r>
              <a:rPr lang="de-CH" dirty="0" smtClean="0"/>
              <a:t>Industrie</a:t>
            </a:r>
          </a:p>
          <a:p>
            <a:pPr lvl="1"/>
            <a:r>
              <a:rPr lang="de-CH" dirty="0" smtClean="0"/>
              <a:t>Medizin</a:t>
            </a:r>
          </a:p>
          <a:p>
            <a:pPr lvl="1"/>
            <a:r>
              <a:rPr lang="de-CH" dirty="0" smtClean="0"/>
              <a:t>Landwirtschaft</a:t>
            </a:r>
          </a:p>
          <a:p>
            <a:pPr lvl="1"/>
            <a:r>
              <a:rPr lang="de-CH" dirty="0" smtClean="0"/>
              <a:t>Waschmittel</a:t>
            </a:r>
            <a:endParaRPr lang="de-CH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609942" y="431629"/>
            <a:ext cx="16369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lang="de-CH" sz="800" dirty="0" smtClean="0">
                <a:solidFill>
                  <a:schemeClr val="bg1">
                    <a:lumMod val="50000"/>
                  </a:schemeClr>
                </a:solidFill>
                <a:latin typeface="Sylfae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Gruppenarbeiten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 smtClean="0"/>
              <a:t>Film schauen / Artikel zum Thema lesen</a:t>
            </a:r>
          </a:p>
          <a:p>
            <a:r>
              <a:rPr lang="de-CH" dirty="0" smtClean="0"/>
              <a:t>Fragen beantworten</a:t>
            </a:r>
          </a:p>
          <a:p>
            <a:r>
              <a:rPr lang="de-CH" dirty="0" smtClean="0"/>
              <a:t>Thema in Gruppe erarbeiten, dazu recherchieren</a:t>
            </a:r>
          </a:p>
          <a:p>
            <a:r>
              <a:rPr lang="de-CH" dirty="0" smtClean="0"/>
              <a:t>Erarbeitung eines Handouts (max. 1 A4 Seite)</a:t>
            </a:r>
          </a:p>
          <a:p>
            <a:pPr lvl="1"/>
            <a:r>
              <a:rPr lang="de-CH" dirty="0" smtClean="0"/>
              <a:t>Problematik vorstellen</a:t>
            </a:r>
          </a:p>
          <a:p>
            <a:pPr lvl="1"/>
            <a:r>
              <a:rPr lang="de-CH" dirty="0" smtClean="0"/>
              <a:t>Quellen der Verschmutzung</a:t>
            </a:r>
          </a:p>
          <a:p>
            <a:pPr lvl="1"/>
            <a:r>
              <a:rPr lang="de-CH" dirty="0" smtClean="0"/>
              <a:t>Mögliche Verhinderung/Problemlösung</a:t>
            </a:r>
          </a:p>
          <a:p>
            <a:r>
              <a:rPr lang="de-CH" dirty="0" smtClean="0"/>
              <a:t>Vorbereiten einer kurzen Präsentation (5 min)</a:t>
            </a:r>
          </a:p>
          <a:p>
            <a:pPr lvl="1"/>
            <a:endParaRPr lang="de-CH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dirty="0" smtClean="0"/>
              <a:t>Ziel für nächste Lektion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Handout fertig haben </a:t>
            </a:r>
          </a:p>
          <a:p>
            <a:r>
              <a:rPr lang="de-CH" dirty="0" smtClean="0"/>
              <a:t>Präsentationen der vier Gruppen</a:t>
            </a:r>
          </a:p>
          <a:p>
            <a:r>
              <a:rPr lang="de-CH" dirty="0" smtClean="0"/>
              <a:t>Zeit für Diskussion</a:t>
            </a:r>
          </a:p>
          <a:p>
            <a:pPr lvl="1"/>
            <a:endParaRPr lang="de-CH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Projekts 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95</Words>
  <Application>Microsoft Office PowerPoint</Application>
  <PresentationFormat>Bildschirmpräsentation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Cronus</vt:lpstr>
      <vt:lpstr>Wasser</vt:lpstr>
      <vt:lpstr>Gruppenarbeiten</vt:lpstr>
      <vt:lpstr>Gruppenarbeiten</vt:lpstr>
      <vt:lpstr>Ziel für nächste Lektion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Wasser</dc:title>
  <dc:creator>Ursina Stoll</dc:creator>
  <cp:lastModifiedBy>Stoll</cp:lastModifiedBy>
  <cp:revision>10</cp:revision>
  <dcterms:created xsi:type="dcterms:W3CDTF">2013-04-19T07:30:40Z</dcterms:created>
  <dcterms:modified xsi:type="dcterms:W3CDTF">2013-05-09T18:52:40Z</dcterms:modified>
</cp:coreProperties>
</file>